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40757ae3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40757ae3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40757ae3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40757ae3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40757ae3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40757ae3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40757ae3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40757ae3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40757ae39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40757ae39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40757ae3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40757ae3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40757ae39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40757ae39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40757ae3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40757ae3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Dilema da Qualidade do Software: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0" y="410000"/>
            <a:ext cx="9144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 “Bom o Suficiente”;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Pressman e Maxim (2016) - Leitura recomendada.</a:t>
            </a:r>
            <a:br>
              <a:rPr lang="pt-BR"/>
            </a:br>
            <a:br>
              <a:rPr lang="pt-BR"/>
            </a:br>
            <a:r>
              <a:rPr lang="pt-BR"/>
              <a:t>- Atende de maneira eficaz as necessidades dos usuários.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</a:t>
            </a:r>
            <a:r>
              <a:rPr lang="pt-BR"/>
              <a:t>Equilíbrio Adequado entre Características e Funcionalidades.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Evitar o Desenvolvimento Infinito.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- Princípio do Bom o Suficiente e o Comportamento dos Consumidores.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0" y="410000"/>
            <a:ext cx="9144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 da Qualidade;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Dilema da Qualidade de Software.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Custo da Qualidade e seu Papel Crucial.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Análise Estratégica para Decisão sobre Custo da Qualidade.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Benefícios de Priorizar a Qualidade de Forma Inteligente.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0" y="410000"/>
            <a:ext cx="9144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Riscos;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Defeitos e Bugs.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Baixa Manutenibilidade.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Segurança Comprometida.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Custos Elevados.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0" y="563550"/>
            <a:ext cx="9144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Negligência e Responsabilidade Civil;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Empresas responsabilizadas judicialmente;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⁠Prejuízo financeiro/ dano ao usuário;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⁠No Brasil, LGPD (Lei Geral de Proteção de Dados);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⁠Adaptação às leis de cada país.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-38375" y="410000"/>
            <a:ext cx="9182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Segurança;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Qualidade (acessibilidade, usabilidade, eficiência);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⁠Segurança (criptografia; atualizações de segurança);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⁠Segurança = Qualidade de Software;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⁠Consequências = perda ou roubo de dados.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0" y="410000"/>
            <a:ext cx="9144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Impacto das Ações Administrativas.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Comprometimento de qualidade (Caso Ubisoft);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⁠Definição de prazos e orçamentos;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- ⁠Equilíbrio administrativo e qualitativo.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0" y="1963950"/>
            <a:ext cx="91440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500"/>
              <a:t>Perguntas?</a:t>
            </a:r>
            <a:endParaRPr sz="4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0" y="0"/>
            <a:ext cx="9144000" cy="51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/>
              <a:t>Obrigado !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