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79e1c4da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679e1c4da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679e1c4da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679e1c4da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79e1c4da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79e1c4da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79e1c4da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79e1c4da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79e1c4da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79e1c4da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79e1c4da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79e1c4d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79e1c4da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79e1c4da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79e1c4da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79e1c4da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79e1c4da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79e1c4da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79e1c4da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79e1c4da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79e1c4da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79e1c4da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79e1c4da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79e1c4da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WishList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Testes realizados</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12700" lvl="0" marL="228600" marR="5105400" rtl="0" algn="just">
              <a:lnSpc>
                <a:spcPct val="195272"/>
              </a:lnSpc>
              <a:spcBef>
                <a:spcPts val="1200"/>
              </a:spcBef>
              <a:spcAft>
                <a:spcPts val="0"/>
              </a:spcAft>
              <a:buNone/>
            </a:pPr>
            <a:r>
              <a:rPr lang="pt-BR" sz="1200">
                <a:solidFill>
                  <a:srgbClr val="000000"/>
                </a:solidFill>
                <a:latin typeface="Arial"/>
                <a:ea typeface="Arial"/>
                <a:cs typeface="Arial"/>
                <a:sym typeface="Arial"/>
              </a:rPr>
              <a:t>Exemplo:</a:t>
            </a:r>
            <a:endParaRPr sz="1200">
              <a:solidFill>
                <a:srgbClr val="000000"/>
              </a:solidFill>
              <a:latin typeface="Arial"/>
              <a:ea typeface="Arial"/>
              <a:cs typeface="Arial"/>
              <a:sym typeface="Arial"/>
            </a:endParaRPr>
          </a:p>
          <a:p>
            <a:pPr indent="-12700" lvl="0" marL="228600" marR="5105400" rtl="0" algn="just">
              <a:lnSpc>
                <a:spcPct val="195272"/>
              </a:lnSpc>
              <a:spcBef>
                <a:spcPts val="1200"/>
              </a:spcBef>
              <a:spcAft>
                <a:spcPts val="0"/>
              </a:spcAft>
              <a:buNone/>
            </a:pPr>
            <a:r>
              <a:rPr lang="pt-BR" sz="1200">
                <a:solidFill>
                  <a:srgbClr val="000000"/>
                </a:solidFill>
                <a:latin typeface="Arial"/>
                <a:ea typeface="Arial"/>
                <a:cs typeface="Arial"/>
                <a:sym typeface="Arial"/>
              </a:rPr>
              <a:t>Cadastro de Tarefa</a:t>
            </a:r>
            <a:endParaRPr sz="12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pt-BR" sz="1200">
                <a:solidFill>
                  <a:srgbClr val="000000"/>
                </a:solidFill>
                <a:latin typeface="Arial"/>
                <a:ea typeface="Arial"/>
                <a:cs typeface="Arial"/>
                <a:sym typeface="Arial"/>
              </a:rPr>
              <a:t>Requisito: RF01</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Pré-condição: Usuário autenticado no sistema</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Passos:</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200">
                <a:solidFill>
                  <a:srgbClr val="000000"/>
                </a:solidFill>
                <a:latin typeface="Arial"/>
                <a:ea typeface="Arial"/>
                <a:cs typeface="Arial"/>
                <a:sym typeface="Arial"/>
              </a:rPr>
              <a:t>Acessar "Nova Tarefa"</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200">
                <a:solidFill>
                  <a:srgbClr val="000000"/>
                </a:solidFill>
                <a:latin typeface="Arial"/>
                <a:ea typeface="Arial"/>
                <a:cs typeface="Arial"/>
                <a:sym typeface="Arial"/>
              </a:rPr>
              <a:t>Preencher os campos de descrição e data</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pt-BR" sz="1200">
                <a:solidFill>
                  <a:srgbClr val="000000"/>
                </a:solidFill>
                <a:latin typeface="Arial"/>
                <a:ea typeface="Arial"/>
                <a:cs typeface="Arial"/>
                <a:sym typeface="Arial"/>
              </a:rPr>
              <a:t>Clicar em "Salvar"</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Resultado Esperado: Tarefa aparece na lista de tarefas com mensagem de sucesso</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Tecnologias Utilizadas.</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Documentaç</a:t>
            </a:r>
            <a:r>
              <a:rPr lang="pt-BR"/>
              <a:t>ão e versionamento: Git e GitHub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pt-BR"/>
              <a:t>Linguagens: C#, </a:t>
            </a:r>
            <a:r>
              <a:rPr lang="pt-BR"/>
              <a:t>frameworks js como:</a:t>
            </a:r>
            <a:r>
              <a:rPr lang="pt-BR"/>
              <a:t>reactive e reactive native, SQL e Postman.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pt-BR"/>
              <a:t>Organização e scrum: Trello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Importância</a:t>
            </a:r>
            <a:r>
              <a:rPr lang="pt-BR"/>
              <a:t> do planejamento.</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 gestão de projetos de software é essencial para garantir a entrega de produtos no prazo, dentro do orçamento e com a qualidade esperada.</a:t>
            </a:r>
            <a:endParaRPr/>
          </a:p>
          <a:p>
            <a:pPr indent="0" lvl="0" marL="0" rtl="0" algn="l">
              <a:spcBef>
                <a:spcPts val="1200"/>
              </a:spcBef>
              <a:spcAft>
                <a:spcPts val="0"/>
              </a:spcAft>
              <a:buNone/>
            </a:pPr>
            <a:r>
              <a:rPr lang="pt-BR"/>
              <a:t>Neste </a:t>
            </a:r>
            <a:r>
              <a:rPr lang="pt-BR"/>
              <a:t>projeto</a:t>
            </a:r>
            <a:endParaRPr/>
          </a:p>
          <a:p>
            <a:pPr indent="-342900" lvl="0" marL="457200" rtl="0" algn="l">
              <a:spcBef>
                <a:spcPts val="1200"/>
              </a:spcBef>
              <a:spcAft>
                <a:spcPts val="0"/>
              </a:spcAft>
              <a:buSzPts val="1800"/>
              <a:buChar char="-"/>
            </a:pPr>
            <a:r>
              <a:rPr lang="pt-BR"/>
              <a:t>Nos planejamos mais;</a:t>
            </a:r>
            <a:endParaRPr/>
          </a:p>
          <a:p>
            <a:pPr indent="-342900" lvl="0" marL="457200" rtl="0" algn="l">
              <a:spcBef>
                <a:spcPts val="0"/>
              </a:spcBef>
              <a:spcAft>
                <a:spcPts val="0"/>
              </a:spcAft>
              <a:buSzPts val="1800"/>
              <a:buChar char="-"/>
            </a:pPr>
            <a:r>
              <a:rPr lang="pt-BR"/>
              <a:t>planejamos melhor e de maneira mais detalhada</a:t>
            </a:r>
            <a:endParaRPr/>
          </a:p>
          <a:p>
            <a:pPr indent="-342900" lvl="0" marL="457200" rtl="0" algn="l">
              <a:spcBef>
                <a:spcPts val="0"/>
              </a:spcBef>
              <a:spcAft>
                <a:spcPts val="0"/>
              </a:spcAft>
              <a:buSzPts val="1800"/>
              <a:buChar char="-"/>
            </a:pPr>
            <a:r>
              <a:rPr lang="pt-BR"/>
              <a:t>Aprendemos a </a:t>
            </a:r>
            <a:r>
              <a:rPr lang="pt-BR"/>
              <a:t>importância</a:t>
            </a:r>
            <a:r>
              <a:rPr lang="pt-BR"/>
              <a:t> de um bom </a:t>
            </a:r>
            <a:r>
              <a:rPr lang="pt-BR"/>
              <a:t>levantamento</a:t>
            </a:r>
            <a:r>
              <a:rPr lang="pt-BR"/>
              <a:t> de tudo o que será necessário em um projeto.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353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a:t>Perguntas?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Apresentaç</a:t>
            </a:r>
            <a:r>
              <a:rPr lang="pt-BR"/>
              <a:t>ão do Grupo.</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Integrantes:</a:t>
            </a:r>
            <a:endParaRPr/>
          </a:p>
          <a:p>
            <a:pPr indent="-342900" lvl="0" marL="457200" marR="38100" rtl="0" algn="just">
              <a:lnSpc>
                <a:spcPct val="117818"/>
              </a:lnSpc>
              <a:spcBef>
                <a:spcPts val="1200"/>
              </a:spcBef>
              <a:spcAft>
                <a:spcPts val="0"/>
              </a:spcAft>
              <a:buSzPts val="1800"/>
              <a:buChar char="-"/>
            </a:pPr>
            <a:r>
              <a:rPr lang="pt-BR" sz="1200">
                <a:solidFill>
                  <a:srgbClr val="000000"/>
                </a:solidFill>
                <a:latin typeface="Arial"/>
                <a:ea typeface="Arial"/>
                <a:cs typeface="Arial"/>
                <a:sym typeface="Arial"/>
              </a:rPr>
              <a:t>GIOVANNI RIBEIRO IANNACE - 82421986</a:t>
            </a:r>
            <a:endParaRPr sz="1200">
              <a:solidFill>
                <a:srgbClr val="000000"/>
              </a:solidFill>
              <a:latin typeface="Arial"/>
              <a:ea typeface="Arial"/>
              <a:cs typeface="Arial"/>
              <a:sym typeface="Arial"/>
            </a:endParaRPr>
          </a:p>
          <a:p>
            <a:pPr indent="-342900" lvl="0" marL="457200" marR="38100" rtl="0" algn="just">
              <a:lnSpc>
                <a:spcPct val="117818"/>
              </a:lnSpc>
              <a:spcBef>
                <a:spcPts val="0"/>
              </a:spcBef>
              <a:spcAft>
                <a:spcPts val="0"/>
              </a:spcAft>
              <a:buSzPts val="1800"/>
              <a:buChar char="-"/>
            </a:pPr>
            <a:r>
              <a:rPr lang="pt-BR" sz="1200">
                <a:solidFill>
                  <a:srgbClr val="000000"/>
                </a:solidFill>
                <a:latin typeface="Arial"/>
                <a:ea typeface="Arial"/>
                <a:cs typeface="Arial"/>
                <a:sym typeface="Arial"/>
              </a:rPr>
              <a:t>GABRIEL FORNICOLA AMORIM - 824148690</a:t>
            </a:r>
            <a:endParaRPr sz="1200">
              <a:solidFill>
                <a:srgbClr val="000000"/>
              </a:solidFill>
              <a:latin typeface="Arial"/>
              <a:ea typeface="Arial"/>
              <a:cs typeface="Arial"/>
              <a:sym typeface="Arial"/>
            </a:endParaRPr>
          </a:p>
          <a:p>
            <a:pPr indent="-342900" lvl="0" marL="457200" marR="38100" rtl="0" algn="just">
              <a:lnSpc>
                <a:spcPct val="117818"/>
              </a:lnSpc>
              <a:spcBef>
                <a:spcPts val="0"/>
              </a:spcBef>
              <a:spcAft>
                <a:spcPts val="0"/>
              </a:spcAft>
              <a:buSzPts val="1800"/>
              <a:buChar char="-"/>
            </a:pPr>
            <a:r>
              <a:rPr lang="pt-BR" sz="1200">
                <a:solidFill>
                  <a:srgbClr val="000000"/>
                </a:solidFill>
                <a:latin typeface="Arial"/>
                <a:ea typeface="Arial"/>
                <a:cs typeface="Arial"/>
                <a:sym typeface="Arial"/>
              </a:rPr>
              <a:t>GIOVANNA FONTES DA SILVA – 823148980</a:t>
            </a:r>
            <a:endParaRPr sz="1200">
              <a:solidFill>
                <a:srgbClr val="000000"/>
              </a:solidFill>
              <a:latin typeface="Arial"/>
              <a:ea typeface="Arial"/>
              <a:cs typeface="Arial"/>
              <a:sym typeface="Arial"/>
            </a:endParaRPr>
          </a:p>
          <a:p>
            <a:pPr indent="-342900" lvl="0" marL="457200" marR="1574800" rtl="0" algn="just">
              <a:lnSpc>
                <a:spcPct val="117818"/>
              </a:lnSpc>
              <a:spcBef>
                <a:spcPts val="0"/>
              </a:spcBef>
              <a:spcAft>
                <a:spcPts val="0"/>
              </a:spcAft>
              <a:buSzPts val="1800"/>
              <a:buChar char="-"/>
            </a:pPr>
            <a:r>
              <a:rPr lang="pt-BR" sz="1200">
                <a:solidFill>
                  <a:srgbClr val="000000"/>
                </a:solidFill>
                <a:latin typeface="Arial"/>
                <a:ea typeface="Arial"/>
                <a:cs typeface="Arial"/>
                <a:sym typeface="Arial"/>
              </a:rPr>
              <a:t>LUCAS GASPARETTO NARCIZO DE MORAIS - 82426494</a:t>
            </a:r>
            <a:endParaRPr sz="1200">
              <a:solidFill>
                <a:srgbClr val="000000"/>
              </a:solidFill>
              <a:latin typeface="Arial"/>
              <a:ea typeface="Arial"/>
              <a:cs typeface="Arial"/>
              <a:sym typeface="Arial"/>
            </a:endParaRPr>
          </a:p>
          <a:p>
            <a:pPr indent="-342900" lvl="0" marL="457200" marR="38100" rtl="0" algn="just">
              <a:lnSpc>
                <a:spcPct val="117818"/>
              </a:lnSpc>
              <a:spcBef>
                <a:spcPts val="0"/>
              </a:spcBef>
              <a:spcAft>
                <a:spcPts val="0"/>
              </a:spcAft>
              <a:buSzPts val="1800"/>
              <a:buChar char="-"/>
            </a:pPr>
            <a:r>
              <a:rPr lang="pt-BR" sz="1200">
                <a:solidFill>
                  <a:srgbClr val="000000"/>
                </a:solidFill>
                <a:latin typeface="Arial"/>
                <a:ea typeface="Arial"/>
                <a:cs typeface="Arial"/>
                <a:sym typeface="Arial"/>
              </a:rPr>
              <a:t>RAPHAEL MIGUEL FOLEGO - 822163593</a:t>
            </a:r>
            <a:endParaRPr sz="1200">
              <a:solidFill>
                <a:srgbClr val="000000"/>
              </a:solidFill>
              <a:latin typeface="Arial"/>
              <a:ea typeface="Arial"/>
              <a:cs typeface="Arial"/>
              <a:sym typeface="Arial"/>
            </a:endParaRPr>
          </a:p>
          <a:p>
            <a:pPr indent="0" lvl="0" marL="457200" rtl="0" algn="l">
              <a:spcBef>
                <a:spcPts val="9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a:t>
            </a:r>
            <a:r>
              <a:rPr lang="pt-BR"/>
              <a:t>é a wishList?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Antes de criar a wishlist, identificamos as principais necessidades dos usuários. Isso envolve entender as dores e frustrações ao gerenciar listas de desejos e destacar o que falta nas soluções existentes.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pt-BR"/>
              <a:t>A wishList nada mais é que uma aplicação onde se pode cadastrar, editar ou excluir ideias, de maneira </a:t>
            </a:r>
            <a:r>
              <a:rPr lang="pt-BR"/>
              <a:t>ágil</a:t>
            </a:r>
            <a:r>
              <a:rPr lang="pt-BR"/>
              <a:t> e </a:t>
            </a:r>
            <a:r>
              <a:rPr lang="pt-BR"/>
              <a:t>prática</a:t>
            </a:r>
            <a:r>
              <a:rPr lang="pt-B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 onde surgiu </a:t>
            </a:r>
            <a:r>
              <a:rPr lang="pt-BR"/>
              <a:t>esta</a:t>
            </a:r>
            <a:r>
              <a:rPr lang="pt-BR"/>
              <a:t> demanda?</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Grupos de WhatsApp;</a:t>
            </a:r>
            <a:endParaRPr/>
          </a:p>
          <a:p>
            <a:pPr indent="-342900" lvl="0" marL="457200" rtl="0" algn="l">
              <a:spcBef>
                <a:spcPts val="0"/>
              </a:spcBef>
              <a:spcAft>
                <a:spcPts val="0"/>
              </a:spcAft>
              <a:buSzPts val="1800"/>
              <a:buChar char="-"/>
            </a:pPr>
            <a:r>
              <a:rPr lang="pt-BR"/>
              <a:t>Aplicativos complexos e confusos;</a:t>
            </a:r>
            <a:endParaRPr/>
          </a:p>
          <a:p>
            <a:pPr indent="-342900" lvl="0" marL="457200" rtl="0" algn="l">
              <a:spcBef>
                <a:spcPts val="0"/>
              </a:spcBef>
              <a:spcAft>
                <a:spcPts val="0"/>
              </a:spcAft>
              <a:buSzPts val="1800"/>
              <a:buChar char="-"/>
            </a:pPr>
            <a:r>
              <a:rPr lang="pt-BR"/>
              <a:t>ferramentas pagas ;</a:t>
            </a:r>
            <a:endParaRPr/>
          </a:p>
          <a:p>
            <a:pPr indent="-342900" lvl="0" marL="457200" rtl="0" algn="l">
              <a:spcBef>
                <a:spcPts val="0"/>
              </a:spcBef>
              <a:spcAft>
                <a:spcPts val="0"/>
              </a:spcAft>
              <a:buSzPts val="1800"/>
              <a:buChar char="-"/>
            </a:pPr>
            <a:r>
              <a:rPr lang="pt-BR"/>
              <a:t>falta de agilidade no serviço.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Planejamento de Testes de Software</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12700" marR="38100" rtl="0" algn="just">
              <a:lnSpc>
                <a:spcPct val="163636"/>
              </a:lnSpc>
              <a:spcBef>
                <a:spcPts val="1200"/>
              </a:spcBef>
              <a:spcAft>
                <a:spcPts val="0"/>
              </a:spcAft>
              <a:buNone/>
            </a:pPr>
            <a:r>
              <a:rPr lang="pt-BR" sz="1200">
                <a:solidFill>
                  <a:srgbClr val="000000"/>
                </a:solidFill>
                <a:latin typeface="Arial"/>
                <a:ea typeface="Arial"/>
                <a:cs typeface="Arial"/>
                <a:sym typeface="Arial"/>
              </a:rPr>
              <a:t>O planejamento de testes é uma etapa essencial no ciclo de vida de desenvolvimento do sistema WishList. Ele tem como objetivo garantir que todas as funcionalidades críticas do sistema sejam validadas antes da entrega final, promovendo confiabilidade, robustez e aderência aos requisitos definidos.</a:t>
            </a:r>
            <a:endParaRPr sz="1200">
              <a:solidFill>
                <a:srgbClr val="000000"/>
              </a:solidFill>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Cronograma de atividades. Scrum.</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12700" marR="38100" rtl="0" algn="just">
              <a:lnSpc>
                <a:spcPct val="162545"/>
              </a:lnSpc>
              <a:spcBef>
                <a:spcPts val="1200"/>
              </a:spcBef>
              <a:spcAft>
                <a:spcPts val="0"/>
              </a:spcAft>
              <a:buNone/>
            </a:pPr>
            <a:r>
              <a:rPr lang="pt-BR" sz="1200">
                <a:solidFill>
                  <a:srgbClr val="000000"/>
                </a:solidFill>
                <a:latin typeface="Arial"/>
                <a:ea typeface="Arial"/>
                <a:cs typeface="Arial"/>
                <a:sym typeface="Arial"/>
              </a:rPr>
              <a:t>O cronograma foi elaborado considerando a ordem lógica do desenvolvimento e a necessidade de validação em ciclos contínuos. As atividades foram distribuídas da seguinte forma:</a:t>
            </a:r>
            <a:endParaRPr sz="12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pt-BR" sz="1200">
                <a:solidFill>
                  <a:srgbClr val="000000"/>
                </a:solidFill>
                <a:latin typeface="Arial"/>
                <a:ea typeface="Arial"/>
                <a:cs typeface="Arial"/>
                <a:sym typeface="Arial"/>
              </a:rPr>
              <a:t>Início do desenvolvimento: 29/04</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Implementação das funcionalidades principais: 29/04 a 19/05</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Testes unitários (caixa branca): 13/05 a 23/05</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Testes de API (contrato e resposta): 20/05 a 25/05</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Validação final com usuário fictício: 25/05</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Finalização da documentação: 27/05 a 30/05</a:t>
            </a:r>
            <a:endParaRPr sz="1200">
              <a:solidFill>
                <a:srgbClr val="000000"/>
              </a:solidFill>
              <a:latin typeface="Arial"/>
              <a:ea typeface="Arial"/>
              <a:cs typeface="Arial"/>
              <a:sym typeface="Arial"/>
            </a:endParaRPr>
          </a:p>
          <a:p>
            <a:pPr indent="0" lvl="0" marL="12700" marR="38100" rtl="0" algn="just">
              <a:lnSpc>
                <a:spcPct val="117818"/>
              </a:lnSpc>
              <a:spcBef>
                <a:spcPts val="1200"/>
              </a:spcBef>
              <a:spcAft>
                <a:spcPts val="0"/>
              </a:spcAft>
              <a:buNone/>
            </a:pPr>
            <a:r>
              <a:rPr lang="pt-BR" sz="1200">
                <a:solidFill>
                  <a:srgbClr val="000000"/>
                </a:solidFill>
                <a:latin typeface="Arial"/>
                <a:ea typeface="Arial"/>
                <a:cs typeface="Arial"/>
                <a:sym typeface="Arial"/>
              </a:rPr>
              <a:t>Entrega final: 31/05</a:t>
            </a:r>
            <a:endParaRPr sz="1200">
              <a:solidFill>
                <a:srgbClr val="000000"/>
              </a:solidFill>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Milestones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12700" marR="38100" rtl="0" algn="just">
              <a:lnSpc>
                <a:spcPct val="117818"/>
              </a:lnSpc>
              <a:spcBef>
                <a:spcPts val="1200"/>
              </a:spcBef>
              <a:spcAft>
                <a:spcPts val="0"/>
              </a:spcAft>
              <a:buNone/>
            </a:pPr>
            <a:r>
              <a:rPr lang="pt-BR" sz="1200">
                <a:solidFill>
                  <a:srgbClr val="000000"/>
                </a:solidFill>
                <a:latin typeface="Arial"/>
                <a:ea typeface="Arial"/>
                <a:cs typeface="Arial"/>
                <a:sym typeface="Arial"/>
              </a:rPr>
              <a:t>Os principais marcos definidos para o acompanhamento do progresso do projeto foram:</a:t>
            </a:r>
            <a:endParaRPr sz="1200">
              <a:solidFill>
                <a:srgbClr val="000000"/>
              </a:solidFill>
              <a:latin typeface="Arial"/>
              <a:ea typeface="Arial"/>
              <a:cs typeface="Arial"/>
              <a:sym typeface="Arial"/>
            </a:endParaRPr>
          </a:p>
          <a:p>
            <a:pPr indent="-298450" lvl="0" marL="457200" rtl="0" algn="l">
              <a:spcBef>
                <a:spcPts val="1400"/>
              </a:spcBef>
              <a:spcAft>
                <a:spcPts val="0"/>
              </a:spcAft>
              <a:buClr>
                <a:srgbClr val="000000"/>
              </a:buClr>
              <a:buSzPts val="1100"/>
              <a:buFont typeface="Arial"/>
              <a:buChar char="●"/>
            </a:pPr>
            <a:r>
              <a:rPr lang="pt-BR" sz="1200">
                <a:solidFill>
                  <a:srgbClr val="000000"/>
                </a:solidFill>
                <a:latin typeface="Arial"/>
                <a:ea typeface="Arial"/>
                <a:cs typeface="Arial"/>
                <a:sym typeface="Arial"/>
              </a:rPr>
              <a:t>MVP funcional concluído: 20/05</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Conclusão dos testes unitários: 23/05</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Validação final com usuário: 25/05</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Documentação fechada e entregue: 30/05</a:t>
            </a: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pt-BR" sz="1200">
                <a:solidFill>
                  <a:srgbClr val="000000"/>
                </a:solidFill>
                <a:latin typeface="Arial"/>
                <a:ea typeface="Arial"/>
                <a:cs typeface="Arial"/>
                <a:sym typeface="Arial"/>
              </a:rPr>
              <a:t>Apresentação e entrega final: 31/05</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Escopo</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Neste Projeto existe a possibilidade de criar, editar, excluir e visualizar sua lista de desejos, criando “cards” para que com eles voc</a:t>
            </a:r>
            <a:r>
              <a:rPr lang="pt-BR"/>
              <a:t>ê possa se organizar como desejar.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a:t>
            </a:r>
            <a:r>
              <a:rPr lang="pt-BR"/>
              <a:t>ídeo do Funcionamento</a:t>
            </a:r>
            <a:endParaRPr/>
          </a:p>
        </p:txBody>
      </p:sp>
      <p:sp>
        <p:nvSpPr>
          <p:cNvPr id="134" name="Google Shape;134;p21"/>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pt-BR"/>
              <a:t>https://drive.google.com/file/d/1uNssAIU3kdG4Hr2oMv9X18Jd5hlUoVtZ/view?usp=sharing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