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3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582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537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386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1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663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742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797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41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493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706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B0BF3-4B28-4343-BB1C-161D965E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pt-BR" dirty="0"/>
              <a:t>Cubismo – Pablo Picasso</a:t>
            </a:r>
          </a:p>
        </p:txBody>
      </p:sp>
    </p:spTree>
    <p:extLst>
      <p:ext uri="{BB962C8B-B14F-4D97-AF65-F5344CB8AC3E}">
        <p14:creationId xmlns:p14="http://schemas.microsoft.com/office/powerpoint/2010/main" val="37206149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E4E6-F438-47AA-BB0A-8BDC6D4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Cubismo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42264-83C6-4660-9327-48BC0856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Picasso continuou trabalhando o cubismo, modificando-o com o passar dos anos. As pinturas se tornaram muito mais coloridas e planas. Também ficou mais fácil distinguir o que ele pintava.</a:t>
            </a:r>
          </a:p>
          <a:p>
            <a:r>
              <a:rPr lang="pt-BR" dirty="0"/>
              <a:t>No quadro Três Músicos (1921), podemos identificar os três músicos e os instrumentos que eles então tocando.</a:t>
            </a:r>
          </a:p>
          <a:p>
            <a:r>
              <a:rPr lang="pt-BR" dirty="0"/>
              <a:t>Em um outro estilo, que durou pouco tempo, Picasso voltou a retratar as pessoas com aparência natural</a:t>
            </a:r>
          </a:p>
          <a:p>
            <a:r>
              <a:rPr lang="pt-BR" dirty="0"/>
              <a:t>Picasso tinha acabado de voltar de Roma, cidade onde existem muitas estátuas e monumentos. A viagem o inspirou a fazer uma série de pinturas nas quis as personagens parecem esculpidas em pedra, como as estátuas.</a:t>
            </a:r>
          </a:p>
        </p:txBody>
      </p:sp>
    </p:spTree>
    <p:extLst>
      <p:ext uri="{BB962C8B-B14F-4D97-AF65-F5344CB8AC3E}">
        <p14:creationId xmlns:p14="http://schemas.microsoft.com/office/powerpoint/2010/main" val="20788538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C323-9FC2-4667-B666-571FFD2A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386892"/>
            <a:ext cx="4494998" cy="1134640"/>
          </a:xfrm>
        </p:spPr>
        <p:txBody>
          <a:bodyPr/>
          <a:lstStyle/>
          <a:p>
            <a:r>
              <a:rPr lang="pt-BR" dirty="0" err="1"/>
              <a:t>guernica</a:t>
            </a:r>
            <a:endParaRPr lang="pt-BR" dirty="0"/>
          </a:p>
        </p:txBody>
      </p:sp>
      <p:pic>
        <p:nvPicPr>
          <p:cNvPr id="4102" name="Picture 6" descr="GUERNICA – A INDIGNAÇÃO DE PABLO PICASSO | MANIFESTO JEOCAZ LEE-MEDDI">
            <a:extLst>
              <a:ext uri="{FF2B5EF4-FFF2-40B4-BE49-F238E27FC236}">
                <a16:creationId xmlns:a16="http://schemas.microsoft.com/office/drawing/2014/main" id="{789E7A08-28F9-4506-AB10-23F92542014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" r="8957"/>
          <a:stretch>
            <a:fillRect/>
          </a:stretch>
        </p:blipFill>
        <p:spPr bwMode="auto">
          <a:xfrm>
            <a:off x="6089903" y="0"/>
            <a:ext cx="61020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6273A5-17AF-4BA9-8499-913E71B58FBE}"/>
              </a:ext>
            </a:extLst>
          </p:cNvPr>
          <p:cNvSpPr txBox="1"/>
          <p:nvPr/>
        </p:nvSpPr>
        <p:spPr>
          <a:xfrm>
            <a:off x="765449" y="1716259"/>
            <a:ext cx="4494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1937 um acontecimento fez com que Picasso pintasse sua obra mais séria e mais forte.</a:t>
            </a:r>
          </a:p>
          <a:p>
            <a:r>
              <a:rPr lang="pt-BR" dirty="0"/>
              <a:t>Durante uma guerra civil que estava acontecendo na Espanha, a pequena cidade de </a:t>
            </a:r>
            <a:r>
              <a:rPr lang="pt-BR" dirty="0" err="1"/>
              <a:t>Guernica</a:t>
            </a:r>
            <a:r>
              <a:rPr lang="pt-BR" dirty="0"/>
              <a:t> foi arrasada por bombas. Mulheres de inocentes morreram ou ficaram feriados.</a:t>
            </a:r>
          </a:p>
          <a:p>
            <a:r>
              <a:rPr lang="pt-BR" dirty="0"/>
              <a:t>Picasso ficou furioso e usou toda sua arte para fazer uma obra que mostrasse como a guerra era fútil. Ele deu ao quadro o nome da cidade destruída.</a:t>
            </a:r>
          </a:p>
          <a:p>
            <a:r>
              <a:rPr lang="pt-BR" dirty="0"/>
              <a:t>Picasso usou o cubismo, cores mais escuras e varias expressões para transmitir toda a sua fúria nesta obra.</a:t>
            </a:r>
          </a:p>
          <a:p>
            <a:r>
              <a:rPr lang="pt-BR" dirty="0"/>
              <a:t>Ele também se utilizou do tamanho. A obra é enorme: 3,6 metros de altura por 7,6 metros de largura.</a:t>
            </a:r>
          </a:p>
        </p:txBody>
      </p:sp>
    </p:spTree>
    <p:extLst>
      <p:ext uri="{BB962C8B-B14F-4D97-AF65-F5344CB8AC3E}">
        <p14:creationId xmlns:p14="http://schemas.microsoft.com/office/powerpoint/2010/main" val="37029889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43B79-9E26-485C-B805-337ACB52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2873" y="2025730"/>
            <a:ext cx="4271771" cy="2356366"/>
          </a:xfrm>
        </p:spPr>
        <p:txBody>
          <a:bodyPr/>
          <a:lstStyle/>
          <a:p>
            <a:r>
              <a:rPr lang="pt-BR" dirty="0"/>
              <a:t>Muitas pinturas de Picasso parecem engraçadas devido à forma como ele distorce o rosto das pessoas. O mais divertido nessas pinturas é que elas de fato se parecem com a pessoa retratada.</a:t>
            </a:r>
          </a:p>
          <a:p>
            <a:r>
              <a:rPr lang="pt-BR" dirty="0"/>
              <a:t>Dê uma olhada na pintura que ele fez de sua melhor amigo, Jaime </a:t>
            </a:r>
            <a:r>
              <a:rPr lang="pt-BR" dirty="0" err="1"/>
              <a:t>Sabartés</a:t>
            </a:r>
            <a:r>
              <a:rPr lang="pt-BR" dirty="0"/>
              <a:t>. </a:t>
            </a:r>
          </a:p>
        </p:txBody>
      </p:sp>
      <p:pic>
        <p:nvPicPr>
          <p:cNvPr id="5122" name="Picture 2" descr="Retrato de Jaime Sabartés como Grande de espanha , 1939 por Pablo ...">
            <a:extLst>
              <a:ext uri="{FF2B5EF4-FFF2-40B4-BE49-F238E27FC236}">
                <a16:creationId xmlns:a16="http://schemas.microsoft.com/office/drawing/2014/main" id="{7E238D12-9BD5-4AA1-9FAB-984A8999CB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58" y="1652926"/>
            <a:ext cx="2508168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aime Sabartés - Wikipedia">
            <a:extLst>
              <a:ext uri="{FF2B5EF4-FFF2-40B4-BE49-F238E27FC236}">
                <a16:creationId xmlns:a16="http://schemas.microsoft.com/office/drawing/2014/main" id="{C99B4B10-AFCB-4676-A48C-38F9541B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254" y="1652926"/>
            <a:ext cx="1946767" cy="31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41A5B6-C24F-4BAB-8176-7297F3F7EE42}"/>
              </a:ext>
            </a:extLst>
          </p:cNvPr>
          <p:cNvSpPr txBox="1"/>
          <p:nvPr/>
        </p:nvSpPr>
        <p:spPr>
          <a:xfrm>
            <a:off x="5983458" y="4754901"/>
            <a:ext cx="250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Retrato de Jaime </a:t>
            </a:r>
            <a:r>
              <a:rPr lang="pt-BR" dirty="0" err="1"/>
              <a:t>Sabartés</a:t>
            </a:r>
            <a:r>
              <a:rPr lang="pt-BR" dirty="0"/>
              <a:t>, como um grande da Espanha, 1939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0D810E-8460-4278-B5BA-B03BA7616585}"/>
              </a:ext>
            </a:extLst>
          </p:cNvPr>
          <p:cNvSpPr txBox="1"/>
          <p:nvPr/>
        </p:nvSpPr>
        <p:spPr>
          <a:xfrm>
            <a:off x="8989253" y="4752353"/>
            <a:ext cx="194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Jaime </a:t>
            </a:r>
            <a:r>
              <a:rPr lang="pt-BR" dirty="0" err="1"/>
              <a:t>Sabartés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11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6B42AA51-101D-4F41-AEAF-DAF11280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F4C3D2FD-A5A0-495B-BB79-9980F54545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Pablo Picasso foi um dos maiores artistas do século XX. Nasceu em Málaga, na Espanha, em 1881 e morreu em 1973, na França.</a:t>
            </a:r>
          </a:p>
          <a:p>
            <a:r>
              <a:rPr lang="pt-BR" dirty="0"/>
              <a:t>O pai de Picasso era professor de desenho na escola da cidade e estimulava o filho a pintar e a desenhar. Seu sonho era que Picasso se tornasse um grande artista.</a:t>
            </a:r>
          </a:p>
        </p:txBody>
      </p:sp>
      <p:pic>
        <p:nvPicPr>
          <p:cNvPr id="6146" name="Picture 2" descr="Pablo Picasso – Wikipédia, a enciclopédia livre">
            <a:extLst>
              <a:ext uri="{FF2B5EF4-FFF2-40B4-BE49-F238E27FC236}">
                <a16:creationId xmlns:a16="http://schemas.microsoft.com/office/drawing/2014/main" id="{A49141B2-715D-4DF2-826E-08AB7D4A37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73" y="2466750"/>
            <a:ext cx="2913923" cy="34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E35C3B-AF9C-4A17-B640-F3B5DC0AB65B}"/>
              </a:ext>
            </a:extLst>
          </p:cNvPr>
          <p:cNvSpPr txBox="1"/>
          <p:nvPr/>
        </p:nvSpPr>
        <p:spPr>
          <a:xfrm>
            <a:off x="7667848" y="5893308"/>
            <a:ext cx="1448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Pablo Picasso</a:t>
            </a:r>
          </a:p>
        </p:txBody>
      </p:sp>
    </p:spTree>
    <p:extLst>
      <p:ext uri="{BB962C8B-B14F-4D97-AF65-F5344CB8AC3E}">
        <p14:creationId xmlns:p14="http://schemas.microsoft.com/office/powerpoint/2010/main" val="33937234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FD614-6101-442C-8C6A-8118948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E3FF0-1B62-45C9-9F92-33313AF9E4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estilo da pintura de Picasso mudou, durante sua vida, mais que p de qualquer outro grande artista. Picasso estava sempre tentando coisas novas e diferentes.</a:t>
            </a:r>
          </a:p>
          <a:p>
            <a:r>
              <a:rPr lang="pt-BR" dirty="0"/>
              <a:t>Com apenas 15 anos de idade, ele pintou a tela ao lado.</a:t>
            </a:r>
          </a:p>
          <a:p>
            <a:r>
              <a:rPr lang="pt-BR" dirty="0"/>
              <a:t>Essa pintura foi feita quando Picasso tinha 57 anos. Há uma grande diferença entre as duas, não é?</a:t>
            </a:r>
          </a:p>
          <a:p>
            <a:endParaRPr lang="pt-BR" dirty="0"/>
          </a:p>
        </p:txBody>
      </p:sp>
      <p:pic>
        <p:nvPicPr>
          <p:cNvPr id="7170" name="Picture 2" descr="o coroinha , 1896 por Pablo Picasso (1881-1973, Spain ...">
            <a:extLst>
              <a:ext uri="{FF2B5EF4-FFF2-40B4-BE49-F238E27FC236}">
                <a16:creationId xmlns:a16="http://schemas.microsoft.com/office/drawing/2014/main" id="{429DBAC1-A479-44B9-8D47-A75C81D24D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044"/>
            <a:ext cx="2051734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laying with Picasso - | Pablo picasso art, Picasso portraits ...">
            <a:extLst>
              <a:ext uri="{FF2B5EF4-FFF2-40B4-BE49-F238E27FC236}">
                <a16:creationId xmlns:a16="http://schemas.microsoft.com/office/drawing/2014/main" id="{3CCF9F1C-5C2D-4628-A28C-729C80B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267" y="2638043"/>
            <a:ext cx="2186154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5CD1C9-9FBD-4FDC-9149-D878165435E0}"/>
              </a:ext>
            </a:extLst>
          </p:cNvPr>
          <p:cNvSpPr txBox="1"/>
          <p:nvPr/>
        </p:nvSpPr>
        <p:spPr>
          <a:xfrm>
            <a:off x="6190608" y="5740018"/>
            <a:ext cx="20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coroinha, 1896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A0387C-B0E6-4004-A0B8-6040D4D4ECA3}"/>
              </a:ext>
            </a:extLst>
          </p:cNvPr>
          <p:cNvSpPr txBox="1"/>
          <p:nvPr/>
        </p:nvSpPr>
        <p:spPr>
          <a:xfrm>
            <a:off x="8484659" y="5740018"/>
            <a:ext cx="306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Menino vestido de marinheiro com rede para apanhar borboletas, 1938</a:t>
            </a:r>
          </a:p>
        </p:txBody>
      </p:sp>
    </p:spTree>
    <p:extLst>
      <p:ext uri="{BB962C8B-B14F-4D97-AF65-F5344CB8AC3E}">
        <p14:creationId xmlns:p14="http://schemas.microsoft.com/office/powerpoint/2010/main" val="506904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B26BB-7FBC-4E7D-B226-4FCEC64D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C0EFE-3058-4D8E-B1D3-98C233F8F1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Às vezes Picasso pintava figuras muito planas. Outras vezes pintava formas tão arredondadas que parecem saltar da tela.</a:t>
            </a:r>
          </a:p>
          <a:p>
            <a:r>
              <a:rPr lang="pt-BR" dirty="0"/>
              <a:t>Aos 19 anos, Picasso saiu de Espanha e foi para Paris, na França. Sus primeiros trabalhos em Paris se parecem um pouco com os de artistas franceses famosos.</a:t>
            </a:r>
          </a:p>
          <a:p>
            <a:r>
              <a:rPr lang="pt-BR" dirty="0"/>
              <a:t>A pintura ao lado lembra Toulouse-</a:t>
            </a:r>
            <a:r>
              <a:rPr lang="pt-BR" dirty="0" err="1"/>
              <a:t>Lautree</a:t>
            </a:r>
            <a:r>
              <a:rPr lang="pt-BR" dirty="0"/>
              <a:t>. Outros quadros lembram Van Gogh, </a:t>
            </a:r>
            <a:r>
              <a:rPr lang="pt-BR" dirty="0" err="1"/>
              <a:t>Gauguin</a:t>
            </a:r>
            <a:r>
              <a:rPr lang="pt-BR" dirty="0"/>
              <a:t> e Monet.</a:t>
            </a:r>
          </a:p>
        </p:txBody>
      </p:sp>
      <p:pic>
        <p:nvPicPr>
          <p:cNvPr id="8194" name="Picture 2" descr="Arteeblog: Análise da pintura de Pablo Picasso – &quot;Garota em frente ...">
            <a:extLst>
              <a:ext uri="{FF2B5EF4-FFF2-40B4-BE49-F238E27FC236}">
                <a16:creationId xmlns:a16="http://schemas.microsoft.com/office/drawing/2014/main" id="{9B9B8277-15D4-47F6-9E26-731ED3F2A1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044"/>
            <a:ext cx="2471693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gbit1@gmail.com on Twitter: &quot;#Pablo Picasso (1881-1973), pintor ...">
            <a:extLst>
              <a:ext uri="{FF2B5EF4-FFF2-40B4-BE49-F238E27FC236}">
                <a16:creationId xmlns:a16="http://schemas.microsoft.com/office/drawing/2014/main" id="{0CCAC12C-9C8E-48FB-ABBD-F132F7E2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002" y="2638037"/>
            <a:ext cx="2394701" cy="31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578E6D-36FE-42C0-BB9A-A353BD357F22}"/>
              </a:ext>
            </a:extLst>
          </p:cNvPr>
          <p:cNvSpPr txBox="1"/>
          <p:nvPr/>
        </p:nvSpPr>
        <p:spPr>
          <a:xfrm>
            <a:off x="6096000" y="5757659"/>
            <a:ext cx="247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Mulher no espelho, 1932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27BC2C-2BA8-4E6A-9303-41C03F5625DA}"/>
              </a:ext>
            </a:extLst>
          </p:cNvPr>
          <p:cNvSpPr txBox="1"/>
          <p:nvPr/>
        </p:nvSpPr>
        <p:spPr>
          <a:xfrm>
            <a:off x="8848505" y="5740019"/>
            <a:ext cx="247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Banhista com bola de praia, 1932</a:t>
            </a:r>
          </a:p>
        </p:txBody>
      </p:sp>
    </p:spTree>
    <p:extLst>
      <p:ext uri="{BB962C8B-B14F-4D97-AF65-F5344CB8AC3E}">
        <p14:creationId xmlns:p14="http://schemas.microsoft.com/office/powerpoint/2010/main" val="1807493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9E84C16-DD11-48A7-9516-548B662E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24" y="357020"/>
            <a:ext cx="4494998" cy="1134640"/>
          </a:xfrm>
        </p:spPr>
        <p:txBody>
          <a:bodyPr/>
          <a:lstStyle/>
          <a:p>
            <a:r>
              <a:rPr lang="pt-BR" dirty="0"/>
              <a:t>A Fase Azul</a:t>
            </a:r>
          </a:p>
        </p:txBody>
      </p:sp>
      <p:pic>
        <p:nvPicPr>
          <p:cNvPr id="1026" name="Picture 2" descr="Picasso – VELHO GUITARRISTA - VÍRUS DA ARTE &amp; CIA.">
            <a:extLst>
              <a:ext uri="{FF2B5EF4-FFF2-40B4-BE49-F238E27FC236}">
                <a16:creationId xmlns:a16="http://schemas.microsoft.com/office/drawing/2014/main" id="{65EFAC6B-7D68-4C83-A703-5DD7D47155B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1" b="12651"/>
          <a:stretch>
            <a:fillRect/>
          </a:stretch>
        </p:blipFill>
        <p:spPr bwMode="auto">
          <a:xfrm>
            <a:off x="6089903" y="0"/>
            <a:ext cx="61020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E645480-4FAE-42F1-9F6E-9FCD21B655B0}"/>
              </a:ext>
            </a:extLst>
          </p:cNvPr>
          <p:cNvSpPr txBox="1"/>
          <p:nvPr/>
        </p:nvSpPr>
        <p:spPr>
          <a:xfrm>
            <a:off x="808524" y="1817136"/>
            <a:ext cx="439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Foi então que algo aconteceu! As pinturas de Picasso mudaram. Seu trabalho tornou-se diferente do de outras artistas.</a:t>
            </a:r>
          </a:p>
          <a:p>
            <a:r>
              <a:rPr lang="pt-BR" dirty="0">
                <a:solidFill>
                  <a:schemeClr val="bg1"/>
                </a:solidFill>
              </a:rPr>
              <a:t>Seu melhor amigo morrera e Picasso sentia-se triste e sozinho. Ao mesmo tempo, ninguém comprava suas obras. Ele estava quase passando fome.</a:t>
            </a:r>
          </a:p>
          <a:p>
            <a:r>
              <a:rPr lang="pt-BR" dirty="0">
                <a:solidFill>
                  <a:schemeClr val="bg1"/>
                </a:solidFill>
              </a:rPr>
              <a:t>Melancólico, Picasso passou a pintar usando tons de azul. O azul às vezes é ima cor muito triste. Todas as personagens dessa fase parece, tristes e solitárias.</a:t>
            </a:r>
          </a:p>
          <a:p>
            <a:r>
              <a:rPr lang="pt-BR" dirty="0">
                <a:solidFill>
                  <a:schemeClr val="bg1"/>
                </a:solidFill>
              </a:rPr>
              <a:t>Algumas pessoas achavam maravilhosas aquelas pinturas azuis. Outras, incluindo seu pai, diziam que elas eram muito estranhas. Isso significava que as pinturas de Picasso eram polêmicas.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443EF0-8825-4F44-B899-8D0CC6C09215}"/>
              </a:ext>
            </a:extLst>
          </p:cNvPr>
          <p:cNvSpPr txBox="1"/>
          <p:nvPr/>
        </p:nvSpPr>
        <p:spPr>
          <a:xfrm>
            <a:off x="4262511" y="6018285"/>
            <a:ext cx="182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O velho violinista, 1903</a:t>
            </a:r>
          </a:p>
        </p:txBody>
      </p:sp>
    </p:spTree>
    <p:extLst>
      <p:ext uri="{BB962C8B-B14F-4D97-AF65-F5344CB8AC3E}">
        <p14:creationId xmlns:p14="http://schemas.microsoft.com/office/powerpoint/2010/main" val="3505462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03F3F2-318F-448C-B363-30078C12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348767"/>
            <a:ext cx="4494998" cy="1134640"/>
          </a:xfrm>
        </p:spPr>
        <p:txBody>
          <a:bodyPr/>
          <a:lstStyle/>
          <a:p>
            <a:r>
              <a:rPr lang="pt-BR" dirty="0"/>
              <a:t>a Fase Rosa</a:t>
            </a:r>
          </a:p>
        </p:txBody>
      </p:sp>
      <p:pic>
        <p:nvPicPr>
          <p:cNvPr id="2050" name="Picture 2" descr="La famille de saltimbanques – Wikipédia, a enciclopédia livre">
            <a:extLst>
              <a:ext uri="{FF2B5EF4-FFF2-40B4-BE49-F238E27FC236}">
                <a16:creationId xmlns:a16="http://schemas.microsoft.com/office/drawing/2014/main" id="{08553102-E107-4023-BCE8-92DEA1CA6D1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83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EC4C3C-FD33-4664-BA1F-CEED2D2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449" y="1774126"/>
            <a:ext cx="4494997" cy="4735107"/>
          </a:xfrm>
        </p:spPr>
        <p:txBody>
          <a:bodyPr/>
          <a:lstStyle/>
          <a:p>
            <a:pPr algn="l"/>
            <a:r>
              <a:rPr lang="pt-BR" sz="1800" dirty="0"/>
              <a:t>A fase azul terminou quando Picasso conheceu uma moça chamada Fernanda.</a:t>
            </a:r>
          </a:p>
          <a:p>
            <a:pPr algn="l"/>
            <a:r>
              <a:rPr lang="pt-BR" sz="1800" dirty="0"/>
              <a:t>Eles se apaixonaram e logo suas pinturas passaram a ter ima cor mais alegre. Esse foi o inicio da fase rosa.</a:t>
            </a:r>
          </a:p>
          <a:p>
            <a:pPr algn="l"/>
            <a:r>
              <a:rPr lang="pt-BR" sz="1800" dirty="0"/>
              <a:t>Nessa fase, não só as cores mas também os temas de Picasso eram mais alegres. Ele retratou a arte circense, geralmente mostrando os artistas e seus animais.</a:t>
            </a:r>
          </a:p>
          <a:p>
            <a:pPr algn="l"/>
            <a:r>
              <a:rPr lang="pt-BR" sz="1800" dirty="0"/>
              <a:t>A fase rosa, entretanto, não durou muito tempo, pois Picasso descobriu que uma nova maneira de pintar, diferente e emocionante.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90D31F-6C9D-461F-8102-E5A26AF648A5}"/>
              </a:ext>
            </a:extLst>
          </p:cNvPr>
          <p:cNvSpPr txBox="1"/>
          <p:nvPr/>
        </p:nvSpPr>
        <p:spPr>
          <a:xfrm>
            <a:off x="4023361" y="5862902"/>
            <a:ext cx="207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Família de </a:t>
            </a:r>
            <a:r>
              <a:rPr lang="pt-BR" dirty="0" err="1"/>
              <a:t>soltimbancos</a:t>
            </a:r>
            <a:r>
              <a:rPr lang="pt-BR" dirty="0"/>
              <a:t>, 1905</a:t>
            </a:r>
          </a:p>
        </p:txBody>
      </p:sp>
    </p:spTree>
    <p:extLst>
      <p:ext uri="{BB962C8B-B14F-4D97-AF65-F5344CB8AC3E}">
        <p14:creationId xmlns:p14="http://schemas.microsoft.com/office/powerpoint/2010/main" val="25526789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E9317DE-AB26-44C6-9A5E-30E90BCC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pt-BR" dirty="0"/>
              <a:t>Pablo Picasso e o Cubismo</a:t>
            </a:r>
          </a:p>
        </p:txBody>
      </p:sp>
    </p:spTree>
    <p:extLst>
      <p:ext uri="{BB962C8B-B14F-4D97-AF65-F5344CB8AC3E}">
        <p14:creationId xmlns:p14="http://schemas.microsoft.com/office/powerpoint/2010/main" val="28019859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194F3-BE7B-4B42-B50A-80BABC8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Cubismo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D06EF-FF6B-41F1-B626-0BB462BF2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novo estilo de pintura que Picasso desenvolveu ficou conhecido como Cubismo.</a:t>
            </a:r>
          </a:p>
          <a:p>
            <a:r>
              <a:rPr lang="pt-BR" dirty="0"/>
              <a:t>Na pintura ao lado, ele retratou um amigo. A figura parece ter sido quebrada em pequenos fragmentos – assim surgiu o nome Cubismo.</a:t>
            </a:r>
          </a:p>
          <a:p>
            <a:r>
              <a:rPr lang="pt-BR" dirty="0"/>
              <a:t>Olhe bem de perto Você consegue distinguir o rosto, suas mãos, uma garrafa, um copo e, quem sabe, seu gato de estimação?</a:t>
            </a:r>
          </a:p>
        </p:txBody>
      </p:sp>
      <p:pic>
        <p:nvPicPr>
          <p:cNvPr id="3074" name="Picture 2" descr="Pablo Picasso: 13 obras essenciais para compreender o gênio ...">
            <a:extLst>
              <a:ext uri="{FF2B5EF4-FFF2-40B4-BE49-F238E27FC236}">
                <a16:creationId xmlns:a16="http://schemas.microsoft.com/office/drawing/2014/main" id="{8568816B-BF11-4604-AECF-1DD56226CD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6" y="2417110"/>
            <a:ext cx="2561258" cy="35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C66D21-168D-40F9-B62C-60E9FCBD408E}"/>
              </a:ext>
            </a:extLst>
          </p:cNvPr>
          <p:cNvSpPr txBox="1"/>
          <p:nvPr/>
        </p:nvSpPr>
        <p:spPr>
          <a:xfrm>
            <a:off x="6944751" y="5960960"/>
            <a:ext cx="301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Retrato de D. H. </a:t>
            </a:r>
            <a:r>
              <a:rPr lang="pt-BR" dirty="0" err="1"/>
              <a:t>Kohnweiler</a:t>
            </a:r>
            <a:r>
              <a:rPr lang="pt-BR" dirty="0"/>
              <a:t>, 1910</a:t>
            </a:r>
          </a:p>
        </p:txBody>
      </p:sp>
    </p:spTree>
    <p:extLst>
      <p:ext uri="{BB962C8B-B14F-4D97-AF65-F5344CB8AC3E}">
        <p14:creationId xmlns:p14="http://schemas.microsoft.com/office/powerpoint/2010/main" val="25980545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BEBE-77BC-4325-914C-702C3FD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Cubismo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3EA2C-3B59-4F0B-9147-E09E11D5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Cubismo é considerado um dos movimentos mais importantes da história das arte moderna.</a:t>
            </a:r>
          </a:p>
          <a:p>
            <a:r>
              <a:rPr lang="pt-BR" dirty="0"/>
              <a:t>Por centenas de anos os artistas haviam tentado reproduzir com exatidão o que viam. Então Picasso começou a pintar pessoas e objetos que não pareciam narrais.</a:t>
            </a:r>
          </a:p>
          <a:p>
            <a:r>
              <a:rPr lang="pt-BR" dirty="0"/>
              <a:t>Ele estava sempre chocando as pessoas, mas, quando começou a pintar figuras humanas com nariz e olhos nos lugares errados, ate seus amigos mais próximos acharam que ele havia se distanciado muito da realidade.</a:t>
            </a:r>
          </a:p>
        </p:txBody>
      </p:sp>
    </p:spTree>
    <p:extLst>
      <p:ext uri="{BB962C8B-B14F-4D97-AF65-F5344CB8AC3E}">
        <p14:creationId xmlns:p14="http://schemas.microsoft.com/office/powerpoint/2010/main" val="42815702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136</TotalTime>
  <Words>907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Pacote</vt:lpstr>
      <vt:lpstr>Cubismo – Pablo Picasso</vt:lpstr>
      <vt:lpstr>História</vt:lpstr>
      <vt:lpstr>História</vt:lpstr>
      <vt:lpstr>História</vt:lpstr>
      <vt:lpstr>A Fase Azul</vt:lpstr>
      <vt:lpstr>a Fase Rosa</vt:lpstr>
      <vt:lpstr>Pablo Picasso e o Cubismo</vt:lpstr>
      <vt:lpstr>Cubismo</vt:lpstr>
      <vt:lpstr>Cubismo</vt:lpstr>
      <vt:lpstr>Cubismo</vt:lpstr>
      <vt:lpstr>guernica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Cubismo – Pablo Picasso</dc:title>
  <dc:creator>Nilceia</dc:creator>
  <cp:lastModifiedBy>Nilceia</cp:lastModifiedBy>
  <cp:revision>16</cp:revision>
  <dcterms:created xsi:type="dcterms:W3CDTF">2020-08-22T20:54:47Z</dcterms:created>
  <dcterms:modified xsi:type="dcterms:W3CDTF">2020-08-22T23:11:22Z</dcterms:modified>
</cp:coreProperties>
</file>