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86" d="100"/>
          <a:sy n="86" d="100"/>
        </p:scale>
        <p:origin x="-10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9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7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5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7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2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05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8227-1928-43C3-BBFF-8CD8BB082724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BEB1-C3A2-4EEE-8599-8E7349D34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0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0825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Distúrbios alimentares causados pela pressão estética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500" y="5652592"/>
            <a:ext cx="10987087" cy="598487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Homens                                                                 Mulheres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18" y="3174007"/>
            <a:ext cx="3890963" cy="2478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8" y="2957302"/>
            <a:ext cx="2700337" cy="2695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792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o distúrbio alimentar?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o processo físico e mental presente quando uma pessoa começa a ter uma relação difícil com a comida, como a redução sem controle da ingestão de alimentos ou da compulsão extrema dos mesmos. A pessoa também desenvolve sentimentos de muita angústia ou preocupação com o corpo, peso ou forma.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4362450"/>
            <a:ext cx="2981325" cy="1533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4277254"/>
            <a:ext cx="2171700" cy="16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9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a pressão estética?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pressão estética, como o próprio nome sugere, é aquela pressão social difundida, em suma, pela mídia. Ela nos leva a nos sentirmos insatisfeitos com nossa imagem, com nosso corpo, com nosso rosto e nossas diferenças, nos fazendo procurar nos encaixar em um padrão. É tão sutil e presente em nossas vidas que muita gente nem acha que sofre. Todo mundo sofre pressão estética, homens, mulheres e </a:t>
            </a:r>
            <a:r>
              <a:rPr lang="pt-BR" dirty="0" err="1"/>
              <a:t>etc</a:t>
            </a:r>
            <a:r>
              <a:rPr lang="pt-BR" dirty="0"/>
              <a:t>, cada um com seu grau de cobrança, claro. Vivemos em um tempo onde nossa imagem é cada vez mais valorizada, antes mesmo de nos conhecermos. Essa imagem, segundo o que nos é imposto, precisa atingir padrões irreais e quase inatingíveis para nos causar insatisfação e nos levar a um consumo excessivo para tentar </a:t>
            </a:r>
            <a:r>
              <a:rPr lang="pt-BR"/>
              <a:t>nos enquadrar.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28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alvos: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453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Crianças de 5 a 9 anos</a:t>
            </a:r>
          </a:p>
          <a:p>
            <a:r>
              <a:rPr lang="pt-BR" dirty="0"/>
              <a:t>Adolescentes de 15 a 21 anos</a:t>
            </a:r>
          </a:p>
          <a:p>
            <a:r>
              <a:rPr lang="pt-BR" dirty="0"/>
              <a:t>Pessoas com baixa autoestima</a:t>
            </a:r>
          </a:p>
          <a:p>
            <a:r>
              <a:rPr lang="pt-BR" dirty="0"/>
              <a:t>Mulheres(a cada um homem,nove mulheres sofrem com esses disturbio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+</a:t>
            </a:r>
            <a:r>
              <a:rPr lang="pt-BR" dirty="0" err="1"/>
              <a:t>grafico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BA88CCE0-B495-DB41-9E2B-D2078274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0" y="3429000"/>
            <a:ext cx="4572000" cy="3190875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8E65ED5D-62EF-934B-AEEE-6EA90207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1860"/>
            <a:ext cx="5076929" cy="24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4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Tipos mais comuns: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-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Anorexia: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cs typeface="Arial" panose="020B0604020202020204" pitchFamily="34" charset="0"/>
              </a:rPr>
              <a:t>As pessoas se auto avaliam com excesso de peso, acabam praticando exercícios  físicos exagerados e usando indevidamente remédios como: laxantes, diuréticos (auxiliam na eliminação do sódio) e entre outros;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-Bulimia Nervosa: </a:t>
            </a:r>
            <a:r>
              <a:rPr lang="pt-BR" dirty="0"/>
              <a:t>As pessoas comem demasiadamente, tem vômitos forçados, usam remédios que auxiliam na perda de nutrientes, também fazem exercícios exagerados, jejum e muitas vezes em segredo por sentirem vergonha e desprazer. Apesar disso, as pessoas conseguem se manter com o peso considerado saudável pelo IMC;</a:t>
            </a:r>
          </a:p>
          <a:p>
            <a:pPr marL="0" indent="0">
              <a:buNone/>
            </a:pPr>
            <a:r>
              <a:rPr lang="pt-BR" dirty="0"/>
              <a:t>-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Transtorno de Compulsão Alimentar: </a:t>
            </a:r>
            <a:r>
              <a:rPr lang="pt-BR" dirty="0"/>
              <a:t>É  um dos mais comuns, pode ocorrer com pessoas que perdem o controle com o consumo de alimentos. Ao contrario das outras, os portadores desse distúrbio não apresentam atividades compensatórias (jejum e exercícios). Os pacientes costumam ter obesidade, o que futuramente pode ocasionar um problema cardiovascular.</a:t>
            </a:r>
          </a:p>
          <a:p>
            <a:pPr marL="0" indent="0">
              <a:buNone/>
            </a:pPr>
            <a:r>
              <a:rPr lang="pt-BR" dirty="0"/>
              <a:t>*Culpa, vergonha e angustia podem levar a uma compulsão excessiva .</a:t>
            </a:r>
          </a:p>
        </p:txBody>
      </p:sp>
    </p:spTree>
    <p:extLst>
      <p:ext uri="{BB962C8B-B14F-4D97-AF65-F5344CB8AC3E}">
        <p14:creationId xmlns:p14="http://schemas.microsoft.com/office/powerpoint/2010/main" val="264871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Outros exemplos: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b="1" dirty="0"/>
              <a:t>Hipergafia: </a:t>
            </a:r>
            <a:r>
              <a:rPr lang="pt-BR" dirty="0"/>
              <a:t>A hipergafia deriva de um transtorno mental, onde o paciente sofre de problemas traumáticos que enfrentou em algum momento da vida. Entre eles estão: perda de uma pessoa querida ou até de bens materiais e acidentes.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Ortorexia: </a:t>
            </a:r>
            <a:r>
              <a:rPr lang="pt-BR" dirty="0"/>
              <a:t>Está relacionada com a obsessão por alimentos saudáveis e nutritivos de forma exagerada. Ou seja, a pessoa diagnosticada com </a:t>
            </a:r>
            <a:r>
              <a:rPr lang="pt-BR" dirty="0" err="1"/>
              <a:t>ortorexia</a:t>
            </a:r>
            <a:r>
              <a:rPr lang="pt-BR" dirty="0"/>
              <a:t> excluiu uma grande quantidade de alimentos com químicas, agrotóxico ou aditivos.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TCAP: </a:t>
            </a:r>
            <a:r>
              <a:rPr lang="pt-BR" dirty="0"/>
              <a:t>O paciente com TCAP consome alimentos em grande quantidades em um período de tempo demarcado – mais comum, a cada duas horas. Estima-se que entre 27 e 47% das pessoas que fazem cirurgia bariátrica tenham esse transtorno. O que o diferencia da bulimia nervosa é a não utilização dos métodos compensatórios – laxantes, vômitos e diuréticos.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4877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          </a:t>
            </a:r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42091402-EFF7-AD49-AFE1-C130973A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7928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A sociedade atual com a sua valorização e culto a magreza, faz com que a obesidade seja uma condição altamente estigmatizada e rejeitada, e isso tem feito com que as pessoas busquem frenéticamente um “corpo ideal”, predispondo os vulneráveis a desenvolver doenças. Os meios de comunicação são provavelmente os mais poderosos métodos ultilizados pelas indústrias de dietas e cirurgia plástica para reforçar a associação da magreza com o sucesso, poder e atratividad, eles convencem o público de que o corpo pode ser moldado e estabelecem padrões corporais impossíveis De serem atingidos pela maioria</a:t>
            </a:r>
          </a:p>
          <a:p>
            <a:r>
              <a:rPr lang="pt-BR"/>
              <a:t>Causando os distúrbios alimentares e fazendo com que as pessoas influenciadas reduzam drásticamente a sua alimentação ou se alimentem de maneira compulsiva</a:t>
            </a:r>
          </a:p>
        </p:txBody>
      </p:sp>
    </p:spTree>
    <p:extLst>
      <p:ext uri="{BB962C8B-B14F-4D97-AF65-F5344CB8AC3E}">
        <p14:creationId xmlns:p14="http://schemas.microsoft.com/office/powerpoint/2010/main" val="303076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688</Words>
  <Application>Microsoft Office PowerPoint</Application>
  <PresentationFormat>Personalizar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Distúrbios alimentares causados pela pressão estética </vt:lpstr>
      <vt:lpstr>O que é o distúrbio alimentar?</vt:lpstr>
      <vt:lpstr>O que é a pressão estética?</vt:lpstr>
      <vt:lpstr>Principais alvos:</vt:lpstr>
      <vt:lpstr>Tipos mais comuns:</vt:lpstr>
      <vt:lpstr>Outros exemplos:</vt:lpstr>
      <vt:lpstr>                               Conclusão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Distúrbios alimentares causados pela pressão estética</dc:title>
  <dc:creator>Usuario</dc:creator>
  <cp:lastModifiedBy>Micro</cp:lastModifiedBy>
  <cp:revision>16</cp:revision>
  <dcterms:created xsi:type="dcterms:W3CDTF">2020-02-19T19:32:52Z</dcterms:created>
  <dcterms:modified xsi:type="dcterms:W3CDTF">2020-03-11T22:46:26Z</dcterms:modified>
</cp:coreProperties>
</file>