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4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6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2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0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0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87E8-FDA3-49C8-A3A6-E51F15C876AA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4C5C-3BC3-49C6-9A71-45676A4D23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4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75"/>
            <a:ext cx="12192000" cy="68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29"/>
            <a:ext cx="12192000" cy="67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O QUE É A NATUREZA HUMANA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Personalizar</PresentationFormat>
  <Paragraphs>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O QUE É A NATUREZA HUMANA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</dc:creator>
  <cp:lastModifiedBy>usuario</cp:lastModifiedBy>
  <cp:revision>4</cp:revision>
  <dcterms:created xsi:type="dcterms:W3CDTF">2019-10-02T13:03:35Z</dcterms:created>
  <dcterms:modified xsi:type="dcterms:W3CDTF">2019-10-02T18:59:32Z</dcterms:modified>
</cp:coreProperties>
</file>