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89" r:id="rId17"/>
    <p:sldId id="271" r:id="rId18"/>
    <p:sldId id="272" r:id="rId19"/>
    <p:sldId id="273" r:id="rId20"/>
    <p:sldId id="274" r:id="rId21"/>
    <p:sldId id="275" r:id="rId22"/>
    <p:sldId id="276" r:id="rId23"/>
    <p:sldId id="277" r:id="rId24"/>
    <p:sldId id="388"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87"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snapToObjects="1">
      <p:cViewPr varScale="1">
        <p:scale>
          <a:sx n="121" d="100"/>
          <a:sy n="121" d="100"/>
        </p:scale>
        <p:origin x="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05733" y="6248400"/>
            <a:ext cx="271867" cy="307777"/>
          </a:xfrm>
          <a:prstGeom prst="rect">
            <a:avLst/>
          </a:prstGeom>
          <a:ln w="12700">
            <a:miter lim="400000"/>
          </a:ln>
        </p:spPr>
        <p:txBody>
          <a:bodyPr wrap="none" lIns="45719" rIns="45719">
            <a:spAutoFit/>
          </a:bodyPr>
          <a:lstStyle>
            <a:lvl1pPr algn="r">
              <a:defRPr sz="1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0" name="Emmanuel Mar Thoma Church"/>
          <p:cNvSpPr txBox="1"/>
          <p:nvPr/>
        </p:nvSpPr>
        <p:spPr>
          <a:xfrm>
            <a:off x="199696" y="176408"/>
            <a:ext cx="11792608" cy="1200329"/>
          </a:xfrm>
          <a:prstGeom prst="rect">
            <a:avLst/>
          </a:prstGeom>
          <a:solidFill>
            <a:srgbClr val="FFFFFF"/>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4700"/>
            </a:lvl1pPr>
          </a:lstStyle>
          <a:p>
            <a:r>
              <a:rPr sz="7200" dirty="0"/>
              <a:t>Emmanuel Mar Thoma Church</a:t>
            </a:r>
          </a:p>
        </p:txBody>
      </p:sp>
      <p:sp>
        <p:nvSpPr>
          <p:cNvPr id="21" name="HOLY COMMUNION SERVICE"/>
          <p:cNvSpPr txBox="1"/>
          <p:nvPr/>
        </p:nvSpPr>
        <p:spPr>
          <a:xfrm>
            <a:off x="595144" y="1454564"/>
            <a:ext cx="1100171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spcBef>
                <a:spcPts val="700"/>
              </a:spcBef>
              <a:defRPr sz="4100"/>
            </a:lvl1pPr>
          </a:lstStyle>
          <a:p>
            <a:pPr algn="ctr"/>
            <a:r>
              <a:rPr sz="5400" dirty="0"/>
              <a:t>HOLY COMMUNION SERVICE</a:t>
            </a:r>
          </a:p>
        </p:txBody>
      </p:sp>
      <p:sp>
        <p:nvSpPr>
          <p:cNvPr id="22" name="25th September, 2022"/>
          <p:cNvSpPr txBox="1"/>
          <p:nvPr/>
        </p:nvSpPr>
        <p:spPr>
          <a:xfrm>
            <a:off x="3567494" y="2280536"/>
            <a:ext cx="5057012"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2900">
                <a:latin typeface="Palatino"/>
                <a:ea typeface="Palatino"/>
                <a:cs typeface="Palatino"/>
                <a:sym typeface="Palatino"/>
              </a:defRPr>
            </a:lvl1pPr>
          </a:lstStyle>
          <a:p>
            <a:pPr algn="ctr"/>
            <a:r>
              <a:rPr sz="4000" dirty="0"/>
              <a:t>25th September, 2022</a:t>
            </a:r>
          </a:p>
        </p:txBody>
      </p:sp>
      <p:sp>
        <p:nvSpPr>
          <p:cNvPr id="23" name="Kindly switch off or keep your mobile phones in silent mode."/>
          <p:cNvSpPr txBox="1"/>
          <p:nvPr/>
        </p:nvSpPr>
        <p:spPr>
          <a:xfrm>
            <a:off x="181682" y="6035261"/>
            <a:ext cx="12010318"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2600"/>
            </a:lvl1pPr>
          </a:lstStyle>
          <a:p>
            <a:pPr algn="ctr"/>
            <a:r>
              <a:rPr sz="3600" dirty="0"/>
              <a:t>Kindly switch off or keep your mobile phones in silent mode.</a:t>
            </a:r>
          </a:p>
        </p:txBody>
      </p:sp>
      <p:sp>
        <p:nvSpPr>
          <p:cNvPr id="24" name="Theme: We believe in Christ who will come again"/>
          <p:cNvSpPr txBox="1"/>
          <p:nvPr/>
        </p:nvSpPr>
        <p:spPr>
          <a:xfrm>
            <a:off x="181682" y="3670407"/>
            <a:ext cx="11792607" cy="17543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300"/>
            </a:pPr>
            <a:r>
              <a:rPr sz="5400" u="sng" dirty="0"/>
              <a:t>Theme</a:t>
            </a:r>
            <a:r>
              <a:rPr sz="5400" dirty="0"/>
              <a:t>: We believe in Christ who will come again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We magnify you, O Lord our King, only begotten Son, Word of the Father, Lord Jesus Christ, Immortal in your nature, who was born of the Virgin Mary, for the life and salvation of all mankind. Without change of nature, you became …"/>
          <p:cNvSpPr txBox="1"/>
          <p:nvPr/>
        </p:nvSpPr>
        <p:spPr>
          <a:xfrm>
            <a:off x="960120" y="472966"/>
            <a:ext cx="10948101" cy="5582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4800" dirty="0"/>
              <a:t>We magnify you, O Lord our King, only begotten Son, Word of the Father, Lord Jesus Christ, Immortal in your nature, who was born of the Virgin Mary, for the life and salvation of all mankind. Without change of nature, you became …</a:t>
            </a:r>
          </a:p>
        </p:txBody>
      </p:sp>
      <p:sp>
        <p:nvSpPr>
          <p:cNvPr id="48" name="C."/>
          <p:cNvSpPr txBox="1"/>
          <p:nvPr/>
        </p:nvSpPr>
        <p:spPr>
          <a:xfrm>
            <a:off x="168449" y="595332"/>
            <a:ext cx="92485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HIRD BLESSING…"/>
          <p:cNvSpPr txBox="1"/>
          <p:nvPr/>
        </p:nvSpPr>
        <p:spPr>
          <a:xfrm>
            <a:off x="736600" y="0"/>
            <a:ext cx="11455400"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dirty="0"/>
              <a:t>THIRD BLESSING</a:t>
            </a:r>
          </a:p>
          <a:p>
            <a:pPr algn="just">
              <a:defRPr sz="3600"/>
            </a:pPr>
            <a:r>
              <a:rPr sz="4800" dirty="0"/>
              <a:t> </a:t>
            </a:r>
          </a:p>
          <a:p>
            <a:pPr algn="just">
              <a:lnSpc>
                <a:spcPct val="125000"/>
              </a:lnSpc>
              <a:defRPr sz="3600">
                <a:solidFill>
                  <a:srgbClr val="FF0000"/>
                </a:solidFill>
              </a:defRPr>
            </a:pPr>
            <a:r>
              <a:rPr sz="4800" dirty="0"/>
              <a:t>MAY THE GRACE AND MERCY OF THE HOLY AND GLORIOUS TRINITY, (+) UNCREATED, SELF-EXISTENT, (+) ETERNAL, ADORABLE AND ONE IN ESSENCE, BE WITH YOU ALL (+) FOREVER.</a:t>
            </a:r>
          </a:p>
        </p:txBody>
      </p:sp>
      <p:sp>
        <p:nvSpPr>
          <p:cNvPr id="357" name="P."/>
          <p:cNvSpPr txBox="1"/>
          <p:nvPr/>
        </p:nvSpPr>
        <p:spPr>
          <a:xfrm>
            <a:off x="0" y="1476376"/>
            <a:ext cx="867098"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dirty="0"/>
              <a:t>P. </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And with you also. O holy and glorious Trinity, have mercy on us.…"/>
          <p:cNvSpPr txBox="1"/>
          <p:nvPr/>
        </p:nvSpPr>
        <p:spPr>
          <a:xfrm>
            <a:off x="845820" y="50446"/>
            <a:ext cx="11206480" cy="55694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a:t>And with you also. O holy and glorious Trinity, have mercy on us.</a:t>
            </a:r>
          </a:p>
          <a:p>
            <a:pPr algn="just">
              <a:defRPr sz="3600"/>
            </a:pPr>
            <a:r>
              <a:rPr sz="6000"/>
              <a:t> </a:t>
            </a:r>
          </a:p>
          <a:p>
            <a:pPr algn="just">
              <a:lnSpc>
                <a:spcPct val="125000"/>
              </a:lnSpc>
              <a:defRPr sz="3600"/>
            </a:pPr>
            <a:r>
              <a:rPr sz="6000"/>
              <a:t>(Lifting up the paten and chalice) </a:t>
            </a:r>
            <a:r>
              <a:rPr sz="6000">
                <a:solidFill>
                  <a:srgbClr val="FF0000"/>
                </a:solidFill>
              </a:rPr>
              <a:t>Holy things for holy people.</a:t>
            </a:r>
          </a:p>
        </p:txBody>
      </p:sp>
      <p:sp>
        <p:nvSpPr>
          <p:cNvPr id="360" name="C."/>
          <p:cNvSpPr txBox="1"/>
          <p:nvPr/>
        </p:nvSpPr>
        <p:spPr>
          <a:xfrm>
            <a:off x="0" y="222481"/>
            <a:ext cx="99939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dirty="0"/>
              <a:t>C. </a:t>
            </a:r>
          </a:p>
        </p:txBody>
      </p:sp>
      <p:sp>
        <p:nvSpPr>
          <p:cNvPr id="361" name="P."/>
          <p:cNvSpPr txBox="1"/>
          <p:nvPr/>
        </p:nvSpPr>
        <p:spPr>
          <a:xfrm>
            <a:off x="-1" y="3429000"/>
            <a:ext cx="99939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a:t>P. </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Holy is the one Father, holy is the one Son, holy is the one Spirit.…"/>
          <p:cNvSpPr txBox="1"/>
          <p:nvPr/>
        </p:nvSpPr>
        <p:spPr>
          <a:xfrm>
            <a:off x="820420" y="50446"/>
            <a:ext cx="11231880" cy="6117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pPr>
            <a:r>
              <a:rPr sz="6600" dirty="0"/>
              <a:t>Holy is the one Father, holy is the one Son, holy is the one Spirit.</a:t>
            </a:r>
          </a:p>
          <a:p>
            <a:pPr>
              <a:defRPr sz="3600"/>
            </a:pPr>
            <a:r>
              <a:rPr sz="6600" dirty="0"/>
              <a:t> </a:t>
            </a:r>
          </a:p>
          <a:p>
            <a:pPr>
              <a:lnSpc>
                <a:spcPct val="125000"/>
              </a:lnSpc>
              <a:defRPr sz="3600">
                <a:solidFill>
                  <a:srgbClr val="FF0000"/>
                </a:solidFill>
              </a:defRPr>
            </a:pPr>
            <a:r>
              <a:rPr sz="6600" dirty="0"/>
              <a:t>Glory be to the Father and to the Son and to the Holy Spirit. </a:t>
            </a:r>
          </a:p>
        </p:txBody>
      </p:sp>
      <p:sp>
        <p:nvSpPr>
          <p:cNvPr id="364" name="P."/>
          <p:cNvSpPr txBox="1"/>
          <p:nvPr/>
        </p:nvSpPr>
        <p:spPr>
          <a:xfrm>
            <a:off x="0" y="3727097"/>
            <a:ext cx="1001658"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a:t>P. </a:t>
            </a:r>
          </a:p>
        </p:txBody>
      </p:sp>
      <p:sp>
        <p:nvSpPr>
          <p:cNvPr id="365" name="C."/>
          <p:cNvSpPr txBox="1"/>
          <p:nvPr/>
        </p:nvSpPr>
        <p:spPr>
          <a:xfrm>
            <a:off x="0" y="253647"/>
            <a:ext cx="1001658"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dirty="0"/>
              <a:t>C. </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One from the beginning and forever and ever. Amen.…"/>
          <p:cNvSpPr txBox="1"/>
          <p:nvPr/>
        </p:nvSpPr>
        <p:spPr>
          <a:xfrm>
            <a:off x="871220" y="25401"/>
            <a:ext cx="11320780" cy="72019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4400" dirty="0"/>
              <a:t>One from the beginning and forever and ever. Amen.</a:t>
            </a:r>
          </a:p>
          <a:p>
            <a:pPr algn="just">
              <a:lnSpc>
                <a:spcPct val="125000"/>
              </a:lnSpc>
              <a:defRPr sz="3600"/>
            </a:pPr>
            <a:r>
              <a:rPr sz="4400" i="1" dirty="0"/>
              <a:t>The Priest holds the paten and chalice in the form of a cross</a:t>
            </a:r>
          </a:p>
          <a:p>
            <a:pPr algn="just">
              <a:defRPr sz="3600"/>
            </a:pPr>
            <a:r>
              <a:rPr sz="4400" dirty="0"/>
              <a:t> </a:t>
            </a:r>
          </a:p>
          <a:p>
            <a:pPr algn="just">
              <a:lnSpc>
                <a:spcPct val="125000"/>
              </a:lnSpc>
              <a:defRPr sz="3600">
                <a:solidFill>
                  <a:srgbClr val="FF0000"/>
                </a:solidFill>
              </a:defRPr>
            </a:pPr>
            <a:r>
              <a:rPr sz="4400" dirty="0"/>
              <a:t>The one Holy Father, who created the world in his mercy, is with us.</a:t>
            </a:r>
          </a:p>
          <a:p>
            <a:pPr algn="just">
              <a:defRPr sz="3600"/>
            </a:pPr>
            <a:r>
              <a:rPr sz="2800" dirty="0"/>
              <a:t> </a:t>
            </a:r>
          </a:p>
          <a:p>
            <a:pPr algn="just">
              <a:defRPr sz="3600"/>
            </a:pPr>
            <a:r>
              <a:rPr sz="4400" dirty="0"/>
              <a:t>Amen. </a:t>
            </a:r>
          </a:p>
        </p:txBody>
      </p:sp>
      <p:sp>
        <p:nvSpPr>
          <p:cNvPr id="368" name="P."/>
          <p:cNvSpPr txBox="1"/>
          <p:nvPr/>
        </p:nvSpPr>
        <p:spPr>
          <a:xfrm>
            <a:off x="121920" y="4216401"/>
            <a:ext cx="899413"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000" dirty="0"/>
              <a:t>P. </a:t>
            </a:r>
          </a:p>
        </p:txBody>
      </p:sp>
      <p:sp>
        <p:nvSpPr>
          <p:cNvPr id="369" name="C."/>
          <p:cNvSpPr txBox="1"/>
          <p:nvPr/>
        </p:nvSpPr>
        <p:spPr>
          <a:xfrm>
            <a:off x="121920" y="25401"/>
            <a:ext cx="899413"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000"/>
              <a:t>C. </a:t>
            </a:r>
          </a:p>
        </p:txBody>
      </p:sp>
      <p:sp>
        <p:nvSpPr>
          <p:cNvPr id="370" name="C."/>
          <p:cNvSpPr txBox="1"/>
          <p:nvPr/>
        </p:nvSpPr>
        <p:spPr>
          <a:xfrm>
            <a:off x="121919" y="6124713"/>
            <a:ext cx="899413"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000" dirty="0"/>
              <a:t>C. </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he one Holy Son, who saved it by his precious Passion, is with us.…"/>
          <p:cNvSpPr txBox="1"/>
          <p:nvPr/>
        </p:nvSpPr>
        <p:spPr>
          <a:xfrm>
            <a:off x="972820" y="304800"/>
            <a:ext cx="11219180" cy="5932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6600" dirty="0"/>
              <a:t>The one Holy Son, who saved it by his precious Passion, is with us.</a:t>
            </a:r>
          </a:p>
          <a:p>
            <a:pPr algn="just">
              <a:defRPr sz="3600"/>
            </a:pPr>
            <a:r>
              <a:rPr sz="6600" dirty="0"/>
              <a:t> </a:t>
            </a:r>
          </a:p>
          <a:p>
            <a:pPr algn="just">
              <a:defRPr sz="3600"/>
            </a:pPr>
            <a:r>
              <a:rPr sz="6600" dirty="0"/>
              <a:t>Amen.</a:t>
            </a:r>
          </a:p>
        </p:txBody>
      </p:sp>
      <p:sp>
        <p:nvSpPr>
          <p:cNvPr id="373" name="P."/>
          <p:cNvSpPr txBox="1"/>
          <p:nvPr/>
        </p:nvSpPr>
        <p:spPr>
          <a:xfrm>
            <a:off x="147320" y="444500"/>
            <a:ext cx="1000526"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600" dirty="0"/>
              <a:t>P. </a:t>
            </a:r>
          </a:p>
        </p:txBody>
      </p:sp>
      <p:sp>
        <p:nvSpPr>
          <p:cNvPr id="374" name="C."/>
          <p:cNvSpPr txBox="1"/>
          <p:nvPr/>
        </p:nvSpPr>
        <p:spPr>
          <a:xfrm>
            <a:off x="-27706" y="5129197"/>
            <a:ext cx="1000526"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600"/>
              <a:t>C. </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he one living Holy Spirit, who perfects and fulfils all that is and that has been, is with us. May the name of the Lord be blessed as in the beginning, both now and forever.…"/>
          <p:cNvSpPr txBox="1"/>
          <p:nvPr/>
        </p:nvSpPr>
        <p:spPr>
          <a:xfrm>
            <a:off x="858520" y="0"/>
            <a:ext cx="11206480" cy="6948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5400" dirty="0"/>
              <a:t>The one living Holy Spirit, who perfects and fulfils all that is and that has been, is with us. May the name of the Lord be blessed as in the beginning, both now and forever.</a:t>
            </a:r>
          </a:p>
          <a:p>
            <a:pPr algn="just">
              <a:defRPr sz="3600">
                <a:solidFill>
                  <a:srgbClr val="CC3300"/>
                </a:solidFill>
              </a:defRPr>
            </a:pPr>
            <a:endParaRPr sz="5400" dirty="0"/>
          </a:p>
          <a:p>
            <a:pPr algn="just">
              <a:defRPr sz="3600"/>
            </a:pPr>
            <a:r>
              <a:rPr sz="5400" dirty="0"/>
              <a:t>Amen.  </a:t>
            </a:r>
          </a:p>
        </p:txBody>
      </p:sp>
      <p:sp>
        <p:nvSpPr>
          <p:cNvPr id="377" name="P."/>
          <p:cNvSpPr txBox="1"/>
          <p:nvPr/>
        </p:nvSpPr>
        <p:spPr>
          <a:xfrm>
            <a:off x="172720" y="76200"/>
            <a:ext cx="999393"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a:t>P. </a:t>
            </a:r>
          </a:p>
        </p:txBody>
      </p:sp>
      <p:sp>
        <p:nvSpPr>
          <p:cNvPr id="378" name="C."/>
          <p:cNvSpPr txBox="1"/>
          <p:nvPr/>
        </p:nvSpPr>
        <p:spPr>
          <a:xfrm>
            <a:off x="127000" y="5934670"/>
            <a:ext cx="999393"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dirty="0"/>
              <a:t>C. </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he Congregation come forward and kneel…"/>
          <p:cNvSpPr txBox="1"/>
          <p:nvPr/>
        </p:nvSpPr>
        <p:spPr>
          <a:xfrm>
            <a:off x="889000" y="152400"/>
            <a:ext cx="11303000" cy="61360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4800" i="1" dirty="0"/>
              <a:t>The Congregation come forward and kneel</a:t>
            </a:r>
          </a:p>
          <a:p>
            <a:pPr algn="just">
              <a:defRPr sz="3600"/>
            </a:pPr>
            <a:r>
              <a:rPr sz="4800" dirty="0"/>
              <a:t>  </a:t>
            </a:r>
          </a:p>
          <a:p>
            <a:pPr algn="just">
              <a:lnSpc>
                <a:spcPct val="125000"/>
              </a:lnSpc>
              <a:defRPr sz="3600"/>
            </a:pPr>
            <a:r>
              <a:rPr sz="4800" dirty="0"/>
              <a:t>(Turning to the Congregation) </a:t>
            </a:r>
            <a:r>
              <a:rPr sz="4800" dirty="0">
                <a:solidFill>
                  <a:srgbClr val="FF0000"/>
                </a:solidFill>
              </a:rPr>
              <a:t>Beloved brethren, pray for me. </a:t>
            </a:r>
          </a:p>
          <a:p>
            <a:pPr algn="just">
              <a:defRPr sz="3600"/>
            </a:pPr>
            <a:r>
              <a:rPr sz="4800" dirty="0"/>
              <a:t> </a:t>
            </a:r>
          </a:p>
          <a:p>
            <a:pPr algn="just">
              <a:lnSpc>
                <a:spcPct val="125000"/>
              </a:lnSpc>
              <a:defRPr sz="3600"/>
            </a:pPr>
            <a:r>
              <a:rPr sz="4800" dirty="0"/>
              <a:t>As a father has compassion on his son, the Lord has pity on those who fear Him …</a:t>
            </a:r>
          </a:p>
        </p:txBody>
      </p:sp>
      <p:sp>
        <p:nvSpPr>
          <p:cNvPr id="381" name="C."/>
          <p:cNvSpPr txBox="1"/>
          <p:nvPr/>
        </p:nvSpPr>
        <p:spPr>
          <a:xfrm>
            <a:off x="105835" y="4476750"/>
            <a:ext cx="88053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dirty="0"/>
              <a:t>C. </a:t>
            </a:r>
          </a:p>
        </p:txBody>
      </p:sp>
      <p:sp>
        <p:nvSpPr>
          <p:cNvPr id="382" name="P."/>
          <p:cNvSpPr txBox="1"/>
          <p:nvPr/>
        </p:nvSpPr>
        <p:spPr>
          <a:xfrm>
            <a:off x="105835" y="1899077"/>
            <a:ext cx="88053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dirty="0"/>
              <a:t>P. </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 As for man his days are like grass; he flowers like the flowers of the field.…"/>
          <p:cNvSpPr txBox="1"/>
          <p:nvPr/>
        </p:nvSpPr>
        <p:spPr>
          <a:xfrm>
            <a:off x="998220" y="266700"/>
            <a:ext cx="11104880" cy="60604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dirty="0"/>
              <a:t>… As for man his days are like grass; he flowers like the flowers of the field.</a:t>
            </a:r>
          </a:p>
          <a:p>
            <a:pPr algn="just">
              <a:defRPr sz="3600"/>
            </a:pPr>
            <a:endParaRPr sz="5400" dirty="0"/>
          </a:p>
          <a:p>
            <a:pPr algn="just">
              <a:lnSpc>
                <a:spcPct val="125000"/>
              </a:lnSpc>
              <a:defRPr sz="3600"/>
            </a:pPr>
            <a:r>
              <a:rPr sz="5400" dirty="0"/>
              <a:t>(Turning to the altar) </a:t>
            </a:r>
            <a:r>
              <a:rPr sz="5400" dirty="0">
                <a:solidFill>
                  <a:srgbClr val="FF0000"/>
                </a:solidFill>
              </a:rPr>
              <a:t>Glory be to the Father and to the Son and to the Holy Spirit.  </a:t>
            </a:r>
          </a:p>
        </p:txBody>
      </p:sp>
      <p:sp>
        <p:nvSpPr>
          <p:cNvPr id="385" name="C."/>
          <p:cNvSpPr txBox="1"/>
          <p:nvPr/>
        </p:nvSpPr>
        <p:spPr>
          <a:xfrm>
            <a:off x="88900" y="396816"/>
            <a:ext cx="900120"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dirty="0"/>
              <a:t>C. </a:t>
            </a:r>
          </a:p>
        </p:txBody>
      </p:sp>
      <p:sp>
        <p:nvSpPr>
          <p:cNvPr id="386" name="P."/>
          <p:cNvSpPr txBox="1"/>
          <p:nvPr/>
        </p:nvSpPr>
        <p:spPr>
          <a:xfrm>
            <a:off x="98100" y="3296921"/>
            <a:ext cx="900120"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dirty="0"/>
              <a:t>P. </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As it was in the beginning, is now, and ever shall be. Amen.…"/>
          <p:cNvSpPr txBox="1"/>
          <p:nvPr/>
        </p:nvSpPr>
        <p:spPr>
          <a:xfrm>
            <a:off x="845820" y="152400"/>
            <a:ext cx="11346180" cy="61360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4800"/>
              <a:t>As it was in the beginning, is now, and ever shall be. Amen.</a:t>
            </a:r>
          </a:p>
          <a:p>
            <a:pPr algn="just">
              <a:defRPr sz="3600"/>
            </a:pPr>
            <a:r>
              <a:rPr sz="4800"/>
              <a:t> </a:t>
            </a:r>
          </a:p>
          <a:p>
            <a:pPr algn="just">
              <a:lnSpc>
                <a:spcPct val="125000"/>
              </a:lnSpc>
              <a:defRPr sz="3600"/>
            </a:pPr>
            <a:r>
              <a:rPr sz="4800"/>
              <a:t>Priest kneels on the steps of the altar and prays</a:t>
            </a:r>
          </a:p>
          <a:p>
            <a:pPr algn="just">
              <a:defRPr sz="3600"/>
            </a:pPr>
            <a:r>
              <a:rPr sz="4800"/>
              <a:t> </a:t>
            </a:r>
          </a:p>
          <a:p>
            <a:pPr algn="just">
              <a:lnSpc>
                <a:spcPct val="125000"/>
              </a:lnSpc>
              <a:defRPr sz="3600">
                <a:solidFill>
                  <a:srgbClr val="003399"/>
                </a:solidFill>
              </a:defRPr>
            </a:pPr>
            <a:r>
              <a:rPr sz="4800"/>
              <a:t>When your living voice rouses from the grave your servants who have departed this life…</a:t>
            </a:r>
          </a:p>
        </p:txBody>
      </p:sp>
      <p:sp>
        <p:nvSpPr>
          <p:cNvPr id="389" name="C."/>
          <p:cNvSpPr txBox="1"/>
          <p:nvPr/>
        </p:nvSpPr>
        <p:spPr>
          <a:xfrm>
            <a:off x="81181" y="292100"/>
            <a:ext cx="91967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dirty="0"/>
              <a:t>C. </a:t>
            </a:r>
          </a:p>
        </p:txBody>
      </p:sp>
      <p:sp>
        <p:nvSpPr>
          <p:cNvPr id="390" name="D."/>
          <p:cNvSpPr txBox="1"/>
          <p:nvPr/>
        </p:nvSpPr>
        <p:spPr>
          <a:xfrm>
            <a:off x="81181" y="4464050"/>
            <a:ext cx="91967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dirty="0"/>
              <a:t>D. </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 in trust and hope in you, then, O Lord, remember us.…"/>
          <p:cNvSpPr txBox="1"/>
          <p:nvPr/>
        </p:nvSpPr>
        <p:spPr>
          <a:xfrm>
            <a:off x="972820" y="0"/>
            <a:ext cx="11219180" cy="6874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4800"/>
              <a:t>… in trust and hope in you, then, O Lord, remember us. </a:t>
            </a:r>
          </a:p>
          <a:p>
            <a:pPr algn="just">
              <a:defRPr sz="3600">
                <a:solidFill>
                  <a:srgbClr val="003399"/>
                </a:solidFill>
              </a:defRPr>
            </a:pPr>
            <a:endParaRPr sz="4800"/>
          </a:p>
          <a:p>
            <a:pPr algn="just">
              <a:defRPr sz="3600"/>
            </a:pPr>
            <a:r>
              <a:rPr sz="4800"/>
              <a:t>Lord, have mercy.</a:t>
            </a:r>
          </a:p>
          <a:p>
            <a:pPr algn="just">
              <a:defRPr sz="3600"/>
            </a:pPr>
            <a:r>
              <a:rPr sz="4800"/>
              <a:t> </a:t>
            </a:r>
          </a:p>
          <a:p>
            <a:pPr algn="just">
              <a:lnSpc>
                <a:spcPct val="125000"/>
              </a:lnSpc>
              <a:defRPr sz="3600">
                <a:solidFill>
                  <a:srgbClr val="003399"/>
                </a:solidFill>
              </a:defRPr>
            </a:pPr>
            <a:r>
              <a:rPr sz="4800"/>
              <a:t>O Lord, grant that we may rejoice with all those who have done your will and hear your gracious words, …</a:t>
            </a:r>
          </a:p>
        </p:txBody>
      </p:sp>
      <p:sp>
        <p:nvSpPr>
          <p:cNvPr id="393" name="D."/>
          <p:cNvSpPr txBox="1"/>
          <p:nvPr/>
        </p:nvSpPr>
        <p:spPr>
          <a:xfrm>
            <a:off x="72547" y="171452"/>
            <a:ext cx="90027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dirty="0"/>
              <a:t>D. </a:t>
            </a:r>
          </a:p>
        </p:txBody>
      </p:sp>
      <p:sp>
        <p:nvSpPr>
          <p:cNvPr id="394" name="D."/>
          <p:cNvSpPr txBox="1"/>
          <p:nvPr/>
        </p:nvSpPr>
        <p:spPr>
          <a:xfrm>
            <a:off x="0" y="4122002"/>
            <a:ext cx="90027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dirty="0"/>
              <a:t>D. </a:t>
            </a:r>
          </a:p>
        </p:txBody>
      </p:sp>
      <p:sp>
        <p:nvSpPr>
          <p:cNvPr id="395" name="C."/>
          <p:cNvSpPr txBox="1"/>
          <p:nvPr/>
        </p:nvSpPr>
        <p:spPr>
          <a:xfrm>
            <a:off x="0" y="2540001"/>
            <a:ext cx="90027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dirty="0"/>
              <a:t>C.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 the Son of Man and were crucified for us, thus trampling death under foot and destroying it forever. You are One in the Holy Trinity and are worshipped and glorified, equally with your Father and your living and Holy Spirit. Have mercy on us."/>
          <p:cNvSpPr txBox="1"/>
          <p:nvPr/>
        </p:nvSpPr>
        <p:spPr>
          <a:xfrm>
            <a:off x="894430" y="690531"/>
            <a:ext cx="11055832" cy="5582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5000"/>
              </a:lnSpc>
              <a:defRPr sz="3600"/>
            </a:lvl1pPr>
          </a:lstStyle>
          <a:p>
            <a:pPr algn="just"/>
            <a:r>
              <a:rPr sz="4800" dirty="0"/>
              <a:t>… the Son of Man and were crucified for us, thus trampling death under foot and destroying it forever. You are One in the Holy Trinity and are worshipped and glorified, equally with your Father and your living and Holy Spirit. Have mercy on us.</a:t>
            </a:r>
          </a:p>
        </p:txBody>
      </p:sp>
      <p:sp>
        <p:nvSpPr>
          <p:cNvPr id="51" name="C."/>
          <p:cNvSpPr txBox="1"/>
          <p:nvPr/>
        </p:nvSpPr>
        <p:spPr>
          <a:xfrm>
            <a:off x="284830" y="842932"/>
            <a:ext cx="90530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dirty="0"/>
              <a:t>C</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 ‘Come and inherit the Kingdom with the saints’.…"/>
          <p:cNvSpPr txBox="1"/>
          <p:nvPr/>
        </p:nvSpPr>
        <p:spPr>
          <a:xfrm>
            <a:off x="744220" y="0"/>
            <a:ext cx="11295380"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solidFill>
                  <a:srgbClr val="003399"/>
                </a:solidFill>
              </a:defRPr>
            </a:pPr>
            <a:r>
              <a:rPr sz="4800" dirty="0"/>
              <a:t>… ‘Come and inherit the Kingdom with the saints’.</a:t>
            </a:r>
          </a:p>
          <a:p>
            <a:pPr>
              <a:defRPr sz="3600"/>
            </a:pPr>
            <a:endParaRPr sz="4800" dirty="0"/>
          </a:p>
          <a:p>
            <a:pPr>
              <a:lnSpc>
                <a:spcPct val="125000"/>
              </a:lnSpc>
              <a:defRPr sz="3600">
                <a:solidFill>
                  <a:srgbClr val="FF0000"/>
                </a:solidFill>
              </a:defRPr>
            </a:pPr>
            <a:r>
              <a:rPr sz="4800" dirty="0"/>
              <a:t>Glory be to the Father and to the Son and to the Holy Spirit.</a:t>
            </a:r>
          </a:p>
          <a:p>
            <a:pPr>
              <a:defRPr sz="3600"/>
            </a:pPr>
            <a:r>
              <a:rPr sz="4800" dirty="0"/>
              <a:t> </a:t>
            </a:r>
          </a:p>
          <a:p>
            <a:pPr>
              <a:lnSpc>
                <a:spcPct val="125000"/>
              </a:lnSpc>
              <a:defRPr sz="3600"/>
            </a:pPr>
            <a:r>
              <a:rPr sz="4800" dirty="0"/>
              <a:t>As it was in the beginning, is now and ever shall be, world without end. Amen.  </a:t>
            </a:r>
          </a:p>
        </p:txBody>
      </p:sp>
      <p:sp>
        <p:nvSpPr>
          <p:cNvPr id="398" name="D."/>
          <p:cNvSpPr txBox="1"/>
          <p:nvPr/>
        </p:nvSpPr>
        <p:spPr>
          <a:xfrm>
            <a:off x="0" y="160393"/>
            <a:ext cx="91556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D. </a:t>
            </a:r>
          </a:p>
        </p:txBody>
      </p:sp>
      <p:sp>
        <p:nvSpPr>
          <p:cNvPr id="399" name="C."/>
          <p:cNvSpPr txBox="1"/>
          <p:nvPr/>
        </p:nvSpPr>
        <p:spPr>
          <a:xfrm>
            <a:off x="0" y="5283201"/>
            <a:ext cx="91556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C. </a:t>
            </a:r>
          </a:p>
        </p:txBody>
      </p:sp>
      <p:sp>
        <p:nvSpPr>
          <p:cNvPr id="400" name="P."/>
          <p:cNvSpPr txBox="1"/>
          <p:nvPr/>
        </p:nvSpPr>
        <p:spPr>
          <a:xfrm>
            <a:off x="-18360" y="2698687"/>
            <a:ext cx="91556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P. </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O lord, at your command death held its sway. You rose from the dead and death was abolished. Therefore, O Lord, we praise and exult, O Lord, every mouth shall sing your praise. You gather your children from every quarter; Bless and help us, we pray you, "/>
          <p:cNvSpPr txBox="1"/>
          <p:nvPr/>
        </p:nvSpPr>
        <p:spPr>
          <a:xfrm>
            <a:off x="698500" y="-224469"/>
            <a:ext cx="11493500" cy="73069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5400"/>
              <a:t>O lord, at your command death held its sway. You rose from the dead and death was abolished. Therefore, O Lord, we praise and exult, O Lord, every mouth shall sing your praise. You gather your children from every quarter; Bless and help us, we pray you, O Lord. </a:t>
            </a:r>
          </a:p>
        </p:txBody>
      </p:sp>
      <p:sp>
        <p:nvSpPr>
          <p:cNvPr id="403" name="D."/>
          <p:cNvSpPr txBox="1"/>
          <p:nvPr/>
        </p:nvSpPr>
        <p:spPr>
          <a:xfrm>
            <a:off x="0" y="0"/>
            <a:ext cx="91313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dirty="0"/>
              <a:t>D. </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O Son of God, by your death you have turned our death into life. Raise us from the dust that we may ever proclaim your praise. May God the Father, the Son and the Spirit, who is worthy of glory and worship forever, be praised from generation to generatio"/>
          <p:cNvSpPr txBox="1"/>
          <p:nvPr/>
        </p:nvSpPr>
        <p:spPr>
          <a:xfrm>
            <a:off x="647700" y="-224469"/>
            <a:ext cx="11544300" cy="73069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5000"/>
              </a:lnSpc>
              <a:defRPr sz="3600"/>
            </a:lvl1pPr>
          </a:lstStyle>
          <a:p>
            <a:pPr algn="just"/>
            <a:r>
              <a:rPr sz="5400" dirty="0"/>
              <a:t>O Son of God, by your death you have turned our death into life. Raise us from the dust that we may ever proclaim your praise. May God the Father, the Son and the Spirit, who is worthy of glory and worship forever, be praised from generation to generation. Hallelujah. </a:t>
            </a:r>
          </a:p>
        </p:txBody>
      </p:sp>
      <p:sp>
        <p:nvSpPr>
          <p:cNvPr id="406" name="C."/>
          <p:cNvSpPr txBox="1"/>
          <p:nvPr/>
        </p:nvSpPr>
        <p:spPr>
          <a:xfrm>
            <a:off x="0" y="-116518"/>
            <a:ext cx="83819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dirty="0"/>
              <a:t>C. </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he celebrant and other priests communicate…"/>
          <p:cNvSpPr txBox="1"/>
          <p:nvPr/>
        </p:nvSpPr>
        <p:spPr>
          <a:xfrm>
            <a:off x="609600" y="0"/>
            <a:ext cx="11430000" cy="7099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lnSpc>
                <a:spcPct val="125000"/>
              </a:lnSpc>
              <a:defRPr sz="3600"/>
            </a:pPr>
            <a:r>
              <a:rPr sz="5400" dirty="0"/>
              <a:t>The celebrant and other priests communicate</a:t>
            </a:r>
          </a:p>
          <a:p>
            <a:pPr>
              <a:defRPr sz="3600"/>
            </a:pPr>
            <a:r>
              <a:rPr sz="5400" dirty="0"/>
              <a:t> </a:t>
            </a:r>
          </a:p>
          <a:p>
            <a:pPr>
              <a:lnSpc>
                <a:spcPct val="125000"/>
              </a:lnSpc>
              <a:defRPr sz="3600"/>
            </a:pPr>
            <a:r>
              <a:rPr sz="5400" dirty="0"/>
              <a:t>(Standing with the paten and chalice in his hands) </a:t>
            </a:r>
            <a:r>
              <a:rPr sz="5400" dirty="0">
                <a:solidFill>
                  <a:srgbClr val="FF0000"/>
                </a:solidFill>
              </a:rPr>
              <a:t>O Son of God who came for our salvation and will come again for our resurrection and for the renewal …</a:t>
            </a:r>
          </a:p>
        </p:txBody>
      </p:sp>
      <p:sp>
        <p:nvSpPr>
          <p:cNvPr id="409" name="P."/>
          <p:cNvSpPr txBox="1"/>
          <p:nvPr/>
        </p:nvSpPr>
        <p:spPr>
          <a:xfrm>
            <a:off x="-12700" y="3067052"/>
            <a:ext cx="945615"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P. </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 of our race, grant that we pray, forgiveness of sins to your servants through your own atoning sacrifice.…"/>
          <p:cNvSpPr txBox="1"/>
          <p:nvPr/>
        </p:nvSpPr>
        <p:spPr>
          <a:xfrm>
            <a:off x="922020" y="88900"/>
            <a:ext cx="11181080" cy="58002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6000"/>
              <a:t>… of our race, grant that we pray, forgiveness of sins to your servants through your own atoning sacrifice.</a:t>
            </a:r>
          </a:p>
          <a:p>
            <a:pPr algn="just">
              <a:lnSpc>
                <a:spcPct val="125000"/>
              </a:lnSpc>
              <a:defRPr sz="3600">
                <a:solidFill>
                  <a:srgbClr val="CC3300"/>
                </a:solidFill>
              </a:defRPr>
            </a:pPr>
            <a:endParaRPr sz="6000"/>
          </a:p>
          <a:p>
            <a:pPr algn="just">
              <a:lnSpc>
                <a:spcPct val="125000"/>
              </a:lnSpc>
              <a:defRPr sz="3600"/>
            </a:pPr>
            <a:r>
              <a:rPr sz="6000"/>
              <a:t>Amen. </a:t>
            </a:r>
          </a:p>
        </p:txBody>
      </p:sp>
      <p:sp>
        <p:nvSpPr>
          <p:cNvPr id="412" name="P."/>
          <p:cNvSpPr txBox="1"/>
          <p:nvPr/>
        </p:nvSpPr>
        <p:spPr>
          <a:xfrm>
            <a:off x="88900" y="254000"/>
            <a:ext cx="96489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dirty="0"/>
              <a:t>P. </a:t>
            </a:r>
          </a:p>
        </p:txBody>
      </p:sp>
      <p:sp>
        <p:nvSpPr>
          <p:cNvPr id="413" name="C."/>
          <p:cNvSpPr txBox="1"/>
          <p:nvPr/>
        </p:nvSpPr>
        <p:spPr>
          <a:xfrm>
            <a:off x="88900" y="4873479"/>
            <a:ext cx="96489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dirty="0"/>
              <a:t>C. </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urning West) O Lord God, graciously bless these your children who partake of your most precious Body and Blood which was given on Calvary for the forgiveness of sins, that they may abide in your presence for ever.…"/>
          <p:cNvSpPr txBox="1"/>
          <p:nvPr/>
        </p:nvSpPr>
        <p:spPr>
          <a:xfrm>
            <a:off x="871220" y="0"/>
            <a:ext cx="11320780" cy="61863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4800"/>
              <a:t>(Turning West) </a:t>
            </a:r>
            <a:r>
              <a:rPr sz="4800">
                <a:solidFill>
                  <a:srgbClr val="FF0000"/>
                </a:solidFill>
              </a:rPr>
              <a:t>O Lord God, graciously bless these your children who partake of your most precious Body and Blood which was given on Calvary for the forgiveness of sins, that they may abide in your presence for ever.</a:t>
            </a:r>
          </a:p>
          <a:p>
            <a:pPr algn="just">
              <a:defRPr sz="3600"/>
            </a:pPr>
            <a:r>
              <a:rPr sz="4800"/>
              <a:t> </a:t>
            </a:r>
          </a:p>
          <a:p>
            <a:pPr algn="just">
              <a:defRPr sz="3600"/>
            </a:pPr>
            <a:r>
              <a:rPr sz="4800"/>
              <a:t>Amen. </a:t>
            </a:r>
          </a:p>
        </p:txBody>
      </p:sp>
      <p:sp>
        <p:nvSpPr>
          <p:cNvPr id="416" name="P."/>
          <p:cNvSpPr txBox="1"/>
          <p:nvPr/>
        </p:nvSpPr>
        <p:spPr>
          <a:xfrm>
            <a:off x="22413" y="107951"/>
            <a:ext cx="90842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dirty="0"/>
              <a:t>P. </a:t>
            </a:r>
          </a:p>
        </p:txBody>
      </p:sp>
      <p:sp>
        <p:nvSpPr>
          <p:cNvPr id="417" name="C."/>
          <p:cNvSpPr txBox="1"/>
          <p:nvPr/>
        </p:nvSpPr>
        <p:spPr>
          <a:xfrm>
            <a:off x="0" y="5257801"/>
            <a:ext cx="90842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dirty="0"/>
              <a:t>C. </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Descending the steps) The blessing of Jesus Christ our great God and Savior be on those who bear these sacred mysteries, on those who dispense them, on those who receive them, and on all who have participated and who shall participate in them. The grace"/>
          <p:cNvSpPr txBox="1"/>
          <p:nvPr/>
        </p:nvSpPr>
        <p:spPr>
          <a:xfrm>
            <a:off x="685800" y="-119064"/>
            <a:ext cx="11391900"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pPr>
            <a:r>
              <a:rPr sz="4800"/>
              <a:t>(Descending the steps) </a:t>
            </a:r>
            <a:r>
              <a:rPr sz="4800">
                <a:solidFill>
                  <a:srgbClr val="FF0000"/>
                </a:solidFill>
              </a:rPr>
              <a:t>The blessing of Jesus Christ our great God and Savior be on those who bear these sacred mysteries, on those who dispense them, on those who receive them, and on all who have participated and who shall participate in them. The grace of God be on us all, both now and for ever. </a:t>
            </a:r>
          </a:p>
        </p:txBody>
      </p:sp>
      <p:sp>
        <p:nvSpPr>
          <p:cNvPr id="420" name="P."/>
          <p:cNvSpPr txBox="1"/>
          <p:nvPr/>
        </p:nvSpPr>
        <p:spPr>
          <a:xfrm>
            <a:off x="0" y="-88899"/>
            <a:ext cx="83851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a:t>P. </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Amen. Lord, be gracious and have mercy on us. Glory and praise be to you, O Lord. Praise be to you, our everlasting refuge.…"/>
          <p:cNvSpPr txBox="1"/>
          <p:nvPr/>
        </p:nvSpPr>
        <p:spPr>
          <a:xfrm>
            <a:off x="711200" y="351999"/>
            <a:ext cx="11480800" cy="56323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dirty="0"/>
              <a:t>Amen. Lord, be gracious and have mercy on us. Glory and praise be to you, O Lord. Praise be to you, our everlasting refuge.</a:t>
            </a:r>
          </a:p>
          <a:p>
            <a:pPr algn="just">
              <a:defRPr sz="3600"/>
            </a:pPr>
            <a:r>
              <a:rPr sz="6000" dirty="0"/>
              <a:t> </a:t>
            </a:r>
          </a:p>
        </p:txBody>
      </p:sp>
      <p:sp>
        <p:nvSpPr>
          <p:cNvPr id="423" name="C."/>
          <p:cNvSpPr txBox="1"/>
          <p:nvPr/>
        </p:nvSpPr>
        <p:spPr>
          <a:xfrm>
            <a:off x="-88900" y="546101"/>
            <a:ext cx="903167"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Amen.…"/>
          <p:cNvSpPr txBox="1"/>
          <p:nvPr/>
        </p:nvSpPr>
        <p:spPr>
          <a:xfrm>
            <a:off x="1036320" y="92076"/>
            <a:ext cx="1115568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4800" dirty="0"/>
              <a:t>Amen.</a:t>
            </a:r>
          </a:p>
          <a:p>
            <a:pPr algn="just">
              <a:defRPr sz="3600"/>
            </a:pPr>
            <a:r>
              <a:rPr sz="4800" dirty="0"/>
              <a:t> </a:t>
            </a:r>
          </a:p>
          <a:p>
            <a:pPr algn="just">
              <a:lnSpc>
                <a:spcPct val="125000"/>
              </a:lnSpc>
              <a:defRPr sz="3600"/>
            </a:pPr>
            <a:r>
              <a:rPr sz="4800" dirty="0"/>
              <a:t>(Administering to the people) </a:t>
            </a:r>
            <a:r>
              <a:rPr sz="4800" dirty="0">
                <a:solidFill>
                  <a:srgbClr val="FF0000"/>
                </a:solidFill>
              </a:rPr>
              <a:t>The Holy Blood of our Lord Jesus Christ, shed on the cross for the forgiveness of sins, is given to you for the health of body and soul.</a:t>
            </a:r>
          </a:p>
          <a:p>
            <a:pPr algn="just">
              <a:defRPr sz="3600"/>
            </a:pPr>
            <a:r>
              <a:rPr sz="4800" dirty="0"/>
              <a:t> </a:t>
            </a:r>
          </a:p>
          <a:p>
            <a:pPr algn="just">
              <a:defRPr sz="3600"/>
            </a:pPr>
            <a:r>
              <a:rPr sz="4800" dirty="0"/>
              <a:t>Amen. </a:t>
            </a:r>
          </a:p>
        </p:txBody>
      </p:sp>
      <p:sp>
        <p:nvSpPr>
          <p:cNvPr id="427" name="C."/>
          <p:cNvSpPr txBox="1"/>
          <p:nvPr/>
        </p:nvSpPr>
        <p:spPr>
          <a:xfrm>
            <a:off x="198120" y="92076"/>
            <a:ext cx="86905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a:t>C. </a:t>
            </a:r>
          </a:p>
        </p:txBody>
      </p:sp>
      <p:sp>
        <p:nvSpPr>
          <p:cNvPr id="428" name="P."/>
          <p:cNvSpPr txBox="1"/>
          <p:nvPr/>
        </p:nvSpPr>
        <p:spPr>
          <a:xfrm>
            <a:off x="167267" y="1670051"/>
            <a:ext cx="86905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a:t>P. </a:t>
            </a:r>
          </a:p>
        </p:txBody>
      </p:sp>
      <p:sp>
        <p:nvSpPr>
          <p:cNvPr id="429" name="C."/>
          <p:cNvSpPr txBox="1"/>
          <p:nvPr/>
        </p:nvSpPr>
        <p:spPr>
          <a:xfrm>
            <a:off x="198120" y="5959377"/>
            <a:ext cx="86905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dirty="0"/>
              <a:t>C. </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name="Communion Songs">
    <p:spTree>
      <p:nvGrpSpPr>
        <p:cNvPr id="1" name=""/>
        <p:cNvGrpSpPr/>
        <p:nvPr/>
      </p:nvGrpSpPr>
      <p:grpSpPr>
        <a:xfrm>
          <a:off x="0" y="0"/>
          <a:ext cx="0" cy="0"/>
          <a:chOff x="0" y="0"/>
          <a:chExt cx="0" cy="0"/>
        </a:xfrm>
      </p:grpSpPr>
      <p:sp>
        <p:nvSpPr>
          <p:cNvPr id="431" name="Communion Songs"/>
          <p:cNvSpPr txBox="1"/>
          <p:nvPr/>
        </p:nvSpPr>
        <p:spPr>
          <a:xfrm>
            <a:off x="665347" y="337308"/>
            <a:ext cx="10861305" cy="1862048"/>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100"/>
            </a:lvl1pPr>
          </a:lstStyle>
          <a:p>
            <a:r>
              <a:rPr sz="11500"/>
              <a:t>Communion Songs</a:t>
            </a:r>
          </a:p>
        </p:txBody>
      </p:sp>
      <p:sp>
        <p:nvSpPr>
          <p:cNvPr id="432" name="Break then the Bread (GB - 572)"/>
          <p:cNvSpPr txBox="1"/>
          <p:nvPr/>
        </p:nvSpPr>
        <p:spPr>
          <a:xfrm>
            <a:off x="287688" y="2967335"/>
            <a:ext cx="1161662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spcBef>
                <a:spcPts val="700"/>
              </a:spcBef>
              <a:defRPr sz="3200">
                <a:latin typeface="Palatino"/>
                <a:ea typeface="Palatino"/>
                <a:cs typeface="Palatino"/>
                <a:sym typeface="Palatino"/>
              </a:defRPr>
            </a:lvl1pPr>
          </a:lstStyle>
          <a:p>
            <a:pPr algn="ctr"/>
            <a:r>
              <a:rPr lang="en-US" sz="5400"/>
              <a:t>Communion Songs here</a:t>
            </a:r>
            <a:endParaRPr sz="5400"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o be repeated thrice…"/>
          <p:cNvSpPr txBox="1"/>
          <p:nvPr/>
        </p:nvSpPr>
        <p:spPr>
          <a:xfrm>
            <a:off x="210208" y="463550"/>
            <a:ext cx="11782096" cy="6478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lang="en-US" sz="4400" i="1" dirty="0"/>
              <a:t>(</a:t>
            </a:r>
            <a:r>
              <a:rPr sz="4400" i="1" dirty="0"/>
              <a:t>To be repeated thrice</a:t>
            </a:r>
            <a:r>
              <a:rPr lang="en-US" sz="4400" i="1" dirty="0"/>
              <a:t>)</a:t>
            </a:r>
            <a:endParaRPr i="1" dirty="0"/>
          </a:p>
          <a:p>
            <a:pPr>
              <a:defRPr sz="3600"/>
            </a:pPr>
            <a:r>
              <a:rPr sz="4400" dirty="0"/>
              <a:t>P. </a:t>
            </a:r>
            <a:r>
              <a:rPr sz="4400" dirty="0">
                <a:solidFill>
                  <a:srgbClr val="FF0000"/>
                </a:solidFill>
              </a:rPr>
              <a:t>Holy art thou, O God.</a:t>
            </a:r>
          </a:p>
          <a:p>
            <a:pPr>
              <a:defRPr sz="3600">
                <a:solidFill>
                  <a:srgbClr val="CC3300"/>
                </a:solidFill>
              </a:defRPr>
            </a:pPr>
            <a:endParaRPr sz="4400" dirty="0">
              <a:solidFill>
                <a:srgbClr val="FF0000"/>
              </a:solidFill>
            </a:endParaRPr>
          </a:p>
          <a:p>
            <a:pPr>
              <a:defRPr sz="3600"/>
            </a:pPr>
            <a:r>
              <a:rPr sz="4400" dirty="0"/>
              <a:t>C. Holy art thou, Almighty Lord.</a:t>
            </a:r>
          </a:p>
          <a:p>
            <a:pPr>
              <a:defRPr sz="3600"/>
            </a:pPr>
            <a:endParaRPr sz="4400" dirty="0"/>
          </a:p>
          <a:p>
            <a:pPr>
              <a:defRPr sz="3600"/>
            </a:pPr>
            <a:r>
              <a:rPr sz="4400" dirty="0"/>
              <a:t>P. </a:t>
            </a:r>
            <a:r>
              <a:rPr sz="4400" dirty="0">
                <a:solidFill>
                  <a:srgbClr val="FF0000"/>
                </a:solidFill>
              </a:rPr>
              <a:t>Holy art thou, Immortal Lord.</a:t>
            </a:r>
          </a:p>
          <a:p>
            <a:pPr>
              <a:defRPr sz="3600"/>
            </a:pPr>
            <a:endParaRPr sz="4400" dirty="0">
              <a:solidFill>
                <a:srgbClr val="FF0000"/>
              </a:solidFill>
            </a:endParaRPr>
          </a:p>
          <a:p>
            <a:pPr>
              <a:lnSpc>
                <a:spcPct val="125000"/>
              </a:lnSpc>
              <a:defRPr sz="3600"/>
            </a:pPr>
            <a:r>
              <a:rPr sz="4400" dirty="0"/>
              <a:t>C. O thou that </a:t>
            </a:r>
            <a:r>
              <a:rPr sz="4400" dirty="0" err="1"/>
              <a:t>wast</a:t>
            </a:r>
            <a:r>
              <a:rPr sz="4400" dirty="0"/>
              <a:t>  crucified</a:t>
            </a:r>
            <a:r>
              <a:rPr lang="en-IN" sz="4400" dirty="0"/>
              <a:t> (+) </a:t>
            </a:r>
            <a:r>
              <a:rPr sz="4400" dirty="0"/>
              <a:t>for us, </a:t>
            </a:r>
            <a:endParaRPr lang="en-US" sz="4400" dirty="0"/>
          </a:p>
          <a:p>
            <a:pPr>
              <a:lnSpc>
                <a:spcPct val="125000"/>
              </a:lnSpc>
              <a:defRPr sz="3600"/>
            </a:pPr>
            <a:r>
              <a:rPr lang="en-IN" sz="4400" dirty="0"/>
              <a:t>	</a:t>
            </a:r>
            <a:r>
              <a:rPr sz="4400" dirty="0"/>
              <a:t>have mercy on us. </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After all have received the Holy Sacrament…"/>
          <p:cNvSpPr txBox="1"/>
          <p:nvPr/>
        </p:nvSpPr>
        <p:spPr>
          <a:xfrm>
            <a:off x="668020" y="-100684"/>
            <a:ext cx="11396980"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4800"/>
              <a:t>After all have received the Holy Sacrament</a:t>
            </a:r>
          </a:p>
          <a:p>
            <a:pPr algn="just">
              <a:defRPr sz="3600"/>
            </a:pPr>
            <a:endParaRPr sz="4800"/>
          </a:p>
          <a:p>
            <a:pPr algn="just">
              <a:lnSpc>
                <a:spcPct val="125000"/>
              </a:lnSpc>
              <a:defRPr sz="3600">
                <a:solidFill>
                  <a:srgbClr val="FF0000"/>
                </a:solidFill>
              </a:defRPr>
            </a:pPr>
            <a:r>
              <a:rPr sz="4800"/>
              <a:t>Praise be to you, O Lord, our God, forever. Praise be to you, O Lord, Jesus Christ. May your Holy Body and Blood of which we have partaken be not for our condemnation, but for life and salvation to us all. O God, grant us your blessing. </a:t>
            </a:r>
          </a:p>
        </p:txBody>
      </p:sp>
      <p:sp>
        <p:nvSpPr>
          <p:cNvPr id="436" name="P."/>
          <p:cNvSpPr txBox="1"/>
          <p:nvPr/>
        </p:nvSpPr>
        <p:spPr>
          <a:xfrm>
            <a:off x="0" y="1512217"/>
            <a:ext cx="82374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P. </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All the earth shall bow down before you and every tongue shall praise your Holy name, for you give life to the dead and you are the hope of all who lie in the grave. We praise you, O Lord, and give thanks for your mercy towards us."/>
          <p:cNvSpPr txBox="1"/>
          <p:nvPr/>
        </p:nvSpPr>
        <p:spPr>
          <a:xfrm>
            <a:off x="787400" y="0"/>
            <a:ext cx="11404600" cy="6268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5400" dirty="0"/>
              <a:t>All the earth shall bow down before you and every tongue shall praise your Holy name, for you give life to the dead and you are the hope of all who lie in the grave. We praise you, O Lord, and give thanks for your mercy towards us. </a:t>
            </a:r>
          </a:p>
        </p:txBody>
      </p:sp>
      <p:sp>
        <p:nvSpPr>
          <p:cNvPr id="439" name="C."/>
          <p:cNvSpPr txBox="1"/>
          <p:nvPr/>
        </p:nvSpPr>
        <p:spPr>
          <a:xfrm>
            <a:off x="0" y="128144"/>
            <a:ext cx="92441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We praise you, O Lord, because in your abundant mercy you have fed and strengthened us with the precious Body and Blood of your Son our Savior Jesus Christ, and your have thereby made us one with him …"/>
          <p:cNvSpPr txBox="1"/>
          <p:nvPr/>
        </p:nvSpPr>
        <p:spPr>
          <a:xfrm>
            <a:off x="685800" y="-103188"/>
            <a:ext cx="11341100" cy="6268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5400"/>
              <a:t>We praise you, O Lord, because in your abundant mercy you have fed and strengthened us with the precious Body and Blood of your Son our Savior Jesus Christ, and your have thereby made us one with him …</a:t>
            </a:r>
          </a:p>
        </p:txBody>
      </p:sp>
      <p:sp>
        <p:nvSpPr>
          <p:cNvPr id="442" name="P."/>
          <p:cNvSpPr txBox="1"/>
          <p:nvPr/>
        </p:nvSpPr>
        <p:spPr>
          <a:xfrm>
            <a:off x="0" y="-26987"/>
            <a:ext cx="919267"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a:t>P. </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 and with all the members of his mystical Body. We pray you to give us grace to continue in that holy fellowship and ever to offer glory and praise to you and your only begotten Son and to your Holy Spirit."/>
          <p:cNvSpPr txBox="1"/>
          <p:nvPr/>
        </p:nvSpPr>
        <p:spPr>
          <a:xfrm>
            <a:off x="833120" y="0"/>
            <a:ext cx="1125728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6000"/>
              <a:t>… and with all the members of his mystical Body. We pray you to give us grace to continue in that holy fellowship and ever to offer glory and praise to you and your only begotten Son and to your Holy Spirit. </a:t>
            </a:r>
          </a:p>
        </p:txBody>
      </p:sp>
      <p:sp>
        <p:nvSpPr>
          <p:cNvPr id="445" name="P."/>
          <p:cNvSpPr txBox="1"/>
          <p:nvPr/>
        </p:nvSpPr>
        <p:spPr>
          <a:xfrm>
            <a:off x="147320" y="120651"/>
            <a:ext cx="941047"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a:t>P. </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Amen.…"/>
          <p:cNvSpPr txBox="1"/>
          <p:nvPr/>
        </p:nvSpPr>
        <p:spPr>
          <a:xfrm>
            <a:off x="934720" y="0"/>
            <a:ext cx="11257280" cy="6964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5000"/>
              <a:t>Amen.</a:t>
            </a:r>
          </a:p>
          <a:p>
            <a:pPr algn="just">
              <a:defRPr sz="3600"/>
            </a:pPr>
            <a:r>
              <a:rPr sz="5000"/>
              <a:t> </a:t>
            </a:r>
          </a:p>
          <a:p>
            <a:pPr algn="just">
              <a:defRPr sz="3600">
                <a:solidFill>
                  <a:srgbClr val="FF0000"/>
                </a:solidFill>
              </a:defRPr>
            </a:pPr>
            <a:r>
              <a:rPr sz="5000"/>
              <a:t>Peace be with you all.</a:t>
            </a:r>
          </a:p>
          <a:p>
            <a:pPr algn="just">
              <a:defRPr sz="3600"/>
            </a:pPr>
            <a:r>
              <a:rPr sz="5000"/>
              <a:t> </a:t>
            </a:r>
          </a:p>
          <a:p>
            <a:pPr algn="just">
              <a:lnSpc>
                <a:spcPct val="125000"/>
              </a:lnSpc>
              <a:defRPr sz="3600"/>
            </a:pPr>
            <a:r>
              <a:rPr sz="5000"/>
              <a:t>And with you also. O Lord our God, source of all blessings, we bow our heads before you, having received your holy Body and Blood. </a:t>
            </a:r>
          </a:p>
        </p:txBody>
      </p:sp>
      <p:sp>
        <p:nvSpPr>
          <p:cNvPr id="448" name="C."/>
          <p:cNvSpPr txBox="1"/>
          <p:nvPr/>
        </p:nvSpPr>
        <p:spPr>
          <a:xfrm>
            <a:off x="116836" y="0"/>
            <a:ext cx="949970"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000" dirty="0"/>
              <a:t>C. </a:t>
            </a:r>
          </a:p>
        </p:txBody>
      </p:sp>
      <p:sp>
        <p:nvSpPr>
          <p:cNvPr id="449" name="P."/>
          <p:cNvSpPr txBox="1"/>
          <p:nvPr/>
        </p:nvSpPr>
        <p:spPr>
          <a:xfrm>
            <a:off x="116836" y="1447871"/>
            <a:ext cx="949970"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000" dirty="0"/>
              <a:t>P. </a:t>
            </a:r>
          </a:p>
        </p:txBody>
      </p:sp>
      <p:sp>
        <p:nvSpPr>
          <p:cNvPr id="450" name="C."/>
          <p:cNvSpPr txBox="1"/>
          <p:nvPr/>
        </p:nvSpPr>
        <p:spPr>
          <a:xfrm>
            <a:off x="116836" y="3207403"/>
            <a:ext cx="949970"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000" dirty="0"/>
              <a:t>C. </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O great and wonderful God, who for the salvation of mankind stooped down from heaven, have mercy on us and bless us, so that we may continually praise you and the Father and the Holy Spirit.…"/>
          <p:cNvSpPr txBox="1"/>
          <p:nvPr/>
        </p:nvSpPr>
        <p:spPr>
          <a:xfrm>
            <a:off x="679450" y="-90056"/>
            <a:ext cx="11512550" cy="6948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5400" dirty="0"/>
              <a:t>O great and wonderful God, who for the salvation of mankind stooped down from heaven, have mercy on us and bless us, so that we may continually praise you and the Father and the Holy Spirit.</a:t>
            </a:r>
          </a:p>
          <a:p>
            <a:pPr algn="just">
              <a:defRPr sz="3600"/>
            </a:pPr>
            <a:r>
              <a:rPr sz="5400" dirty="0"/>
              <a:t> </a:t>
            </a:r>
          </a:p>
          <a:p>
            <a:pPr algn="just">
              <a:defRPr sz="3600"/>
            </a:pPr>
            <a:r>
              <a:rPr sz="5400" dirty="0"/>
              <a:t>Amen. </a:t>
            </a:r>
          </a:p>
        </p:txBody>
      </p:sp>
      <p:sp>
        <p:nvSpPr>
          <p:cNvPr id="453" name="P."/>
          <p:cNvSpPr txBox="1"/>
          <p:nvPr/>
        </p:nvSpPr>
        <p:spPr>
          <a:xfrm>
            <a:off x="0" y="0"/>
            <a:ext cx="104231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dirty="0"/>
              <a:t>P. </a:t>
            </a:r>
          </a:p>
        </p:txBody>
      </p:sp>
      <p:sp>
        <p:nvSpPr>
          <p:cNvPr id="454" name="C."/>
          <p:cNvSpPr txBox="1"/>
          <p:nvPr/>
        </p:nvSpPr>
        <p:spPr>
          <a:xfrm>
            <a:off x="0" y="5844731"/>
            <a:ext cx="104231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dirty="0"/>
              <a:t>C. </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O Lord, bless us all,…"/>
          <p:cNvSpPr txBox="1"/>
          <p:nvPr/>
        </p:nvSpPr>
        <p:spPr>
          <a:xfrm>
            <a:off x="998220" y="266700"/>
            <a:ext cx="11193780" cy="59709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4400" dirty="0"/>
              <a:t>O Lord, bless us all, </a:t>
            </a:r>
          </a:p>
          <a:p>
            <a:pPr algn="just">
              <a:lnSpc>
                <a:spcPct val="125000"/>
              </a:lnSpc>
              <a:defRPr sz="3600">
                <a:solidFill>
                  <a:srgbClr val="FF0000"/>
                </a:solidFill>
              </a:defRPr>
            </a:pPr>
            <a:r>
              <a:rPr sz="4400" dirty="0"/>
              <a:t>O Creator, keep us all; </a:t>
            </a:r>
          </a:p>
          <a:p>
            <a:pPr algn="just">
              <a:lnSpc>
                <a:spcPct val="125000"/>
              </a:lnSpc>
              <a:defRPr sz="3600">
                <a:solidFill>
                  <a:srgbClr val="FF0000"/>
                </a:solidFill>
              </a:defRPr>
            </a:pPr>
            <a:r>
              <a:rPr sz="4400" dirty="0"/>
              <a:t>Show us ever the way of salvation, </a:t>
            </a:r>
          </a:p>
          <a:p>
            <a:pPr algn="just">
              <a:lnSpc>
                <a:spcPct val="125000"/>
              </a:lnSpc>
              <a:defRPr sz="3600">
                <a:solidFill>
                  <a:srgbClr val="FF0000"/>
                </a:solidFill>
              </a:defRPr>
            </a:pPr>
            <a:r>
              <a:rPr sz="4400" dirty="0"/>
              <a:t>O Lord and helper of all.</a:t>
            </a:r>
          </a:p>
          <a:p>
            <a:pPr algn="just">
              <a:lnSpc>
                <a:spcPct val="125000"/>
              </a:lnSpc>
              <a:defRPr sz="3600"/>
            </a:pPr>
            <a:endParaRPr sz="4400" dirty="0"/>
          </a:p>
          <a:p>
            <a:pPr algn="just">
              <a:lnSpc>
                <a:spcPct val="125000"/>
              </a:lnSpc>
              <a:defRPr sz="3600"/>
            </a:pPr>
            <a:r>
              <a:rPr sz="4400" dirty="0"/>
              <a:t>O Lord, bless this your servant who has ministered in your holy presence. Accept the praises … </a:t>
            </a:r>
          </a:p>
        </p:txBody>
      </p:sp>
      <p:sp>
        <p:nvSpPr>
          <p:cNvPr id="457" name="P."/>
          <p:cNvSpPr txBox="1"/>
          <p:nvPr/>
        </p:nvSpPr>
        <p:spPr>
          <a:xfrm>
            <a:off x="131860" y="387350"/>
            <a:ext cx="912853"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dirty="0"/>
              <a:t>P. </a:t>
            </a:r>
          </a:p>
        </p:txBody>
      </p:sp>
      <p:sp>
        <p:nvSpPr>
          <p:cNvPr id="458" name="C."/>
          <p:cNvSpPr txBox="1"/>
          <p:nvPr/>
        </p:nvSpPr>
        <p:spPr>
          <a:xfrm>
            <a:off x="85367" y="4578350"/>
            <a:ext cx="912853"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dirty="0"/>
              <a:t>C. </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 and petitions of us your people and pardon our offences. Enable us to receive your gifts and blessings and dismiss us with your peace.…"/>
          <p:cNvSpPr txBox="1"/>
          <p:nvPr/>
        </p:nvSpPr>
        <p:spPr>
          <a:xfrm>
            <a:off x="807720" y="0"/>
            <a:ext cx="11244580" cy="6555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a:t>… and petitions of us your people and pardon our offences. Enable us to receive your gifts and blessings and dismiss us with your peace. </a:t>
            </a:r>
          </a:p>
          <a:p>
            <a:pPr algn="just">
              <a:defRPr sz="3600"/>
            </a:pPr>
            <a:endParaRPr sz="6000"/>
          </a:p>
          <a:p>
            <a:pPr algn="ctr">
              <a:defRPr sz="3600"/>
            </a:pPr>
            <a:r>
              <a:rPr sz="6000"/>
              <a:t>FINAL BLESSING</a:t>
            </a:r>
          </a:p>
        </p:txBody>
      </p:sp>
      <p:sp>
        <p:nvSpPr>
          <p:cNvPr id="461" name="C."/>
          <p:cNvSpPr txBox="1"/>
          <p:nvPr/>
        </p:nvSpPr>
        <p:spPr>
          <a:xfrm>
            <a:off x="121918" y="152401"/>
            <a:ext cx="961597"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a:t>C. </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MY BELOVED BRETHREN, I COMMEND YOU TO THE GRACE AND BLESSINGS OF THE HOLY AND GLORIOUS TRINITY. DEPART IN PEACE (+) WITH THE GIFTS AND BLESSINGS THAT YOU HAVE RECEIVED FROM THE ATONING SACRIFICE OF THE LORD."/>
          <p:cNvSpPr txBox="1"/>
          <p:nvPr/>
        </p:nvSpPr>
        <p:spPr>
          <a:xfrm>
            <a:off x="896620" y="0"/>
            <a:ext cx="11206480" cy="59709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4400"/>
              <a:t>MY BELOVED BRETHREN, I COMMEND YOU TO THE GRACE AND BLESSINGS OF THE HOLY AND GLORIOUS TRINITY. DEPART IN PEACE (+) WITH THE GIFTS AND BLESSINGS THAT YOU HAVE RECEIVED FROM THE ATONING SACRIFICE OF THE LORD. </a:t>
            </a:r>
          </a:p>
        </p:txBody>
      </p:sp>
      <p:sp>
        <p:nvSpPr>
          <p:cNvPr id="464" name="P."/>
          <p:cNvSpPr txBox="1"/>
          <p:nvPr/>
        </p:nvSpPr>
        <p:spPr>
          <a:xfrm>
            <a:off x="210820" y="120650"/>
            <a:ext cx="873011"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a:t>P. </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Amen.…"/>
          <p:cNvSpPr txBox="1"/>
          <p:nvPr/>
        </p:nvSpPr>
        <p:spPr>
          <a:xfrm>
            <a:off x="652462" y="0"/>
            <a:ext cx="11539538" cy="6478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4400" dirty="0"/>
              <a:t>Amen.</a:t>
            </a:r>
          </a:p>
          <a:p>
            <a:pPr algn="just">
              <a:defRPr sz="3600"/>
            </a:pPr>
            <a:r>
              <a:rPr sz="4400" dirty="0"/>
              <a:t> </a:t>
            </a:r>
          </a:p>
          <a:p>
            <a:pPr algn="just">
              <a:lnSpc>
                <a:spcPct val="125000"/>
              </a:lnSpc>
              <a:defRPr sz="3600">
                <a:solidFill>
                  <a:srgbClr val="FF0000"/>
                </a:solidFill>
              </a:defRPr>
            </a:pPr>
            <a:r>
              <a:rPr sz="4400" dirty="0"/>
              <a:t>YOU, BOTH NEAR AND FAR, WHO ARE SAVED BY THE VICTORIOUS CROSS OF THE LORD + AND SEALED WITH THE SEAL OF HOLY BAPTISM, THIS HOLY TRINITY WILL FORGIVE YOU YOURS SINS AND COMFORT YOUR SOULS. </a:t>
            </a:r>
          </a:p>
        </p:txBody>
      </p:sp>
      <p:sp>
        <p:nvSpPr>
          <p:cNvPr id="467" name="C."/>
          <p:cNvSpPr txBox="1"/>
          <p:nvPr/>
        </p:nvSpPr>
        <p:spPr>
          <a:xfrm>
            <a:off x="0" y="0"/>
            <a:ext cx="985253"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dirty="0"/>
              <a:t>C. </a:t>
            </a:r>
          </a:p>
        </p:txBody>
      </p:sp>
      <p:sp>
        <p:nvSpPr>
          <p:cNvPr id="468" name="P."/>
          <p:cNvSpPr txBox="1"/>
          <p:nvPr/>
        </p:nvSpPr>
        <p:spPr>
          <a:xfrm>
            <a:off x="0" y="1449388"/>
            <a:ext cx="985253"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dirty="0"/>
              <a:t>P.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he blessed Apostle Paul says, ‘If anyone, if we ourselves or an angel from heaven, should preach a Gospel at variance with the Gospel we preached to you, they shall be held outcast. Various kinds of teaching spring up in all quarters, but blessed is he "/>
          <p:cNvSpPr txBox="1"/>
          <p:nvPr/>
        </p:nvSpPr>
        <p:spPr>
          <a:xfrm>
            <a:off x="855016" y="295659"/>
            <a:ext cx="11105756"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5000"/>
              </a:lnSpc>
              <a:defRPr sz="3600">
                <a:solidFill>
                  <a:srgbClr val="003399"/>
                </a:solidFill>
              </a:defRPr>
            </a:lvl1pPr>
          </a:lstStyle>
          <a:p>
            <a:pPr algn="just"/>
            <a:r>
              <a:rPr sz="4800" dirty="0"/>
              <a:t>The blessed Apostle Paul says, ‘If anyone, if we ourselves or an angel from heaven, should preach a Gospel at variance with the Gospel we preached to you, they shall be held outcast. Various kinds of teaching spring up in all quarters, but blessed is he who begins and ends in the teaching of God.’ </a:t>
            </a:r>
          </a:p>
        </p:txBody>
      </p:sp>
      <p:sp>
        <p:nvSpPr>
          <p:cNvPr id="56" name="D."/>
          <p:cNvSpPr txBox="1"/>
          <p:nvPr/>
        </p:nvSpPr>
        <p:spPr>
          <a:xfrm>
            <a:off x="321616" y="416309"/>
            <a:ext cx="856829"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t>D. </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Amen.…"/>
          <p:cNvSpPr txBox="1"/>
          <p:nvPr/>
        </p:nvSpPr>
        <p:spPr>
          <a:xfrm>
            <a:off x="736600" y="152400"/>
            <a:ext cx="11455400" cy="61360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4800" dirty="0"/>
              <a:t>Amen.</a:t>
            </a:r>
          </a:p>
          <a:p>
            <a:pPr algn="just">
              <a:defRPr sz="3600"/>
            </a:pPr>
            <a:r>
              <a:rPr sz="4800" dirty="0"/>
              <a:t> </a:t>
            </a:r>
          </a:p>
          <a:p>
            <a:pPr algn="just">
              <a:lnSpc>
                <a:spcPct val="125000"/>
              </a:lnSpc>
              <a:defRPr sz="3600">
                <a:solidFill>
                  <a:srgbClr val="FF0000"/>
                </a:solidFill>
              </a:defRPr>
            </a:pPr>
            <a:r>
              <a:rPr sz="4800" dirty="0"/>
              <a:t>PRAY FOR ME, MY BRETHREN, WEAK AND SINFUL AS I AM, THAT I MAY OBTAIN MERCY AND HELP. DEPART IN PEACE, FILLED WITH GLADNESS AND REJOICING. (+) </a:t>
            </a:r>
          </a:p>
        </p:txBody>
      </p:sp>
      <p:sp>
        <p:nvSpPr>
          <p:cNvPr id="471" name="C."/>
          <p:cNvSpPr txBox="1"/>
          <p:nvPr/>
        </p:nvSpPr>
        <p:spPr>
          <a:xfrm>
            <a:off x="0" y="154062"/>
            <a:ext cx="92853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dirty="0"/>
              <a:t>C. </a:t>
            </a:r>
          </a:p>
        </p:txBody>
      </p:sp>
      <p:sp>
        <p:nvSpPr>
          <p:cNvPr id="472" name="P."/>
          <p:cNvSpPr txBox="1"/>
          <p:nvPr/>
        </p:nvSpPr>
        <p:spPr>
          <a:xfrm>
            <a:off x="0" y="1733551"/>
            <a:ext cx="92853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dirty="0"/>
              <a:t>P. </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Thanks be to God. May the Lord accept your ministration and help us by your prayers.…"/>
          <p:cNvSpPr txBox="1"/>
          <p:nvPr/>
        </p:nvSpPr>
        <p:spPr>
          <a:xfrm>
            <a:off x="871220" y="151180"/>
            <a:ext cx="11117580" cy="5932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pPr>
            <a:r>
              <a:rPr sz="6600"/>
              <a:t>Thanks be to God. May the Lord accept your ministration and help us by your prayers.</a:t>
            </a:r>
          </a:p>
          <a:p>
            <a:pPr>
              <a:defRPr sz="3600"/>
            </a:pPr>
            <a:endParaRPr sz="6600"/>
          </a:p>
          <a:p>
            <a:pPr algn="ctr">
              <a:defRPr sz="3600"/>
            </a:pPr>
            <a:r>
              <a:rPr sz="6600"/>
              <a:t>Curtain closes</a:t>
            </a:r>
          </a:p>
        </p:txBody>
      </p:sp>
      <p:sp>
        <p:nvSpPr>
          <p:cNvPr id="475" name="C."/>
          <p:cNvSpPr txBox="1"/>
          <p:nvPr/>
        </p:nvSpPr>
        <p:spPr>
          <a:xfrm>
            <a:off x="0" y="328981"/>
            <a:ext cx="991465"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dirty="0"/>
              <a:t>C. </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162806" y="2052185"/>
            <a:ext cx="11866388" cy="2308324"/>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10000"/>
            </a:lvl1pPr>
          </a:lstStyle>
          <a:p>
            <a:r>
              <a:rPr sz="14400" dirty="0"/>
              <a:t>Announcements</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name="Doxology">
    <p:spTree>
      <p:nvGrpSpPr>
        <p:cNvPr id="1" name=""/>
        <p:cNvGrpSpPr/>
        <p:nvPr/>
      </p:nvGrpSpPr>
      <p:grpSpPr>
        <a:xfrm>
          <a:off x="0" y="0"/>
          <a:ext cx="0" cy="0"/>
          <a:chOff x="0" y="0"/>
          <a:chExt cx="0" cy="0"/>
        </a:xfrm>
      </p:grpSpPr>
      <p:sp>
        <p:nvSpPr>
          <p:cNvPr id="479" name="Doxology"/>
          <p:cNvSpPr txBox="1"/>
          <p:nvPr/>
        </p:nvSpPr>
        <p:spPr>
          <a:xfrm>
            <a:off x="1949355" y="334909"/>
            <a:ext cx="8293294" cy="2754600"/>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10000"/>
            </a:lvl1pPr>
          </a:lstStyle>
          <a:p>
            <a:r>
              <a:rPr sz="17300"/>
              <a:t>Doxology</a:t>
            </a:r>
          </a:p>
        </p:txBody>
      </p:sp>
      <p:sp>
        <p:nvSpPr>
          <p:cNvPr id="480" name="Lord Dismiss Us    (GB - 608)"/>
          <p:cNvSpPr txBox="1"/>
          <p:nvPr/>
        </p:nvSpPr>
        <p:spPr>
          <a:xfrm>
            <a:off x="678723" y="3768491"/>
            <a:ext cx="11071843"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spcBef>
                <a:spcPts val="700"/>
              </a:spcBef>
              <a:defRPr sz="3800">
                <a:latin typeface="Palatino"/>
                <a:ea typeface="Palatino"/>
                <a:cs typeface="Palatino"/>
                <a:sym typeface="Palatino"/>
              </a:defRPr>
            </a:lvl1pPr>
          </a:lstStyle>
          <a:p>
            <a:pPr algn="ctr"/>
            <a:r>
              <a:rPr lang="en-US" sz="5400" dirty="0"/>
              <a:t>Doxology song here</a:t>
            </a:r>
            <a:endParaRPr sz="5400" dirty="0"/>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Thank you for your prayerful participation.…"/>
          <p:cNvSpPr txBox="1"/>
          <p:nvPr/>
        </p:nvSpPr>
        <p:spPr>
          <a:xfrm>
            <a:off x="266700" y="152400"/>
            <a:ext cx="11823700" cy="68634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6600"/>
            </a:pPr>
            <a:r>
              <a:rPr sz="8800" dirty="0"/>
              <a:t>Thank you for your prayerful participation.</a:t>
            </a:r>
            <a:endParaRPr lang="en-US" sz="8800" dirty="0"/>
          </a:p>
          <a:p>
            <a:pPr algn="ctr">
              <a:defRPr sz="6600"/>
            </a:pPr>
            <a:endParaRPr sz="8800" dirty="0"/>
          </a:p>
          <a:p>
            <a:pPr algn="ctr">
              <a:defRPr sz="6600"/>
            </a:pPr>
            <a:r>
              <a:rPr sz="8800" dirty="0"/>
              <a:t>Please join us for the coffee fellowship…</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ccept, O Lord, these our prayers and petitions. Make us worthy to observe in purity and goodness of heart your precepts and those of your holy apostles and of your apostle Paul, architect and builder of your Church.…"/>
          <p:cNvSpPr txBox="1"/>
          <p:nvPr/>
        </p:nvSpPr>
        <p:spPr>
          <a:xfrm>
            <a:off x="915451" y="89448"/>
            <a:ext cx="11150425" cy="69249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4800" dirty="0"/>
              <a:t>Accept, O Lord, these our prayers and petitions. Make us worthy to observe in purity and goodness of heart your precepts and those of your holy apostles and of your apostle Paul, architect and builder of your Church. </a:t>
            </a:r>
          </a:p>
          <a:p>
            <a:pPr algn="just">
              <a:defRPr sz="3600">
                <a:solidFill>
                  <a:srgbClr val="CC3300"/>
                </a:solidFill>
              </a:defRPr>
            </a:pPr>
            <a:endParaRPr sz="2800" dirty="0"/>
          </a:p>
          <a:p>
            <a:pPr algn="just">
              <a:defRPr sz="3600"/>
            </a:pPr>
            <a:r>
              <a:rPr sz="4800" dirty="0"/>
              <a:t>Amen.</a:t>
            </a:r>
          </a:p>
        </p:txBody>
      </p:sp>
      <p:sp>
        <p:nvSpPr>
          <p:cNvPr id="59" name="P."/>
          <p:cNvSpPr txBox="1"/>
          <p:nvPr/>
        </p:nvSpPr>
        <p:spPr>
          <a:xfrm>
            <a:off x="148196" y="257286"/>
            <a:ext cx="932115"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dirty="0"/>
              <a:t>P. </a:t>
            </a:r>
          </a:p>
        </p:txBody>
      </p:sp>
      <p:sp>
        <p:nvSpPr>
          <p:cNvPr id="60" name="C."/>
          <p:cNvSpPr txBox="1"/>
          <p:nvPr/>
        </p:nvSpPr>
        <p:spPr>
          <a:xfrm>
            <a:off x="148196" y="6088559"/>
            <a:ext cx="932115"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dirty="0"/>
              <a:t>C.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acing the congregation) From the Epistle of …… to ………"/>
          <p:cNvSpPr txBox="1"/>
          <p:nvPr/>
        </p:nvSpPr>
        <p:spPr>
          <a:xfrm>
            <a:off x="1031065" y="155028"/>
            <a:ext cx="11013790" cy="60604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dirty="0"/>
              <a:t>(Facing the congregation) </a:t>
            </a:r>
            <a:r>
              <a:rPr sz="5400" dirty="0">
                <a:solidFill>
                  <a:srgbClr val="003399"/>
                </a:solidFill>
              </a:rPr>
              <a:t>From the Epistle of …… to ……</a:t>
            </a:r>
          </a:p>
          <a:p>
            <a:pPr>
              <a:defRPr sz="3600"/>
            </a:pPr>
            <a:r>
              <a:rPr sz="5400" dirty="0"/>
              <a:t> </a:t>
            </a:r>
          </a:p>
          <a:p>
            <a:pPr algn="just">
              <a:lnSpc>
                <a:spcPct val="125000"/>
              </a:lnSpc>
              <a:defRPr sz="3600"/>
            </a:pPr>
            <a:r>
              <a:rPr sz="5400" dirty="0"/>
              <a:t>Praise to you, O Lord of the apostles. O Lord, grant us grace to discern your word. </a:t>
            </a:r>
          </a:p>
        </p:txBody>
      </p:sp>
      <p:sp>
        <p:nvSpPr>
          <p:cNvPr id="63" name="D."/>
          <p:cNvSpPr txBox="1"/>
          <p:nvPr/>
        </p:nvSpPr>
        <p:spPr>
          <a:xfrm>
            <a:off x="147145" y="332093"/>
            <a:ext cx="92069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D</a:t>
            </a:r>
            <a:r>
              <a:rPr dirty="0"/>
              <a:t>. </a:t>
            </a:r>
          </a:p>
        </p:txBody>
      </p:sp>
      <p:sp>
        <p:nvSpPr>
          <p:cNvPr id="64" name="C."/>
          <p:cNvSpPr txBox="1"/>
          <p:nvPr/>
        </p:nvSpPr>
        <p:spPr>
          <a:xfrm>
            <a:off x="106155" y="3185249"/>
            <a:ext cx="920693"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name="Epistl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D6B52C-B7DC-2BB0-D89C-585C981BD93D}"/>
              </a:ext>
            </a:extLst>
          </p:cNvPr>
          <p:cNvSpPr txBox="1"/>
          <p:nvPr/>
        </p:nvSpPr>
        <p:spPr>
          <a:xfrm>
            <a:off x="3068249" y="283779"/>
            <a:ext cx="6055502" cy="1862046"/>
          </a:xfrm>
          <a:prstGeom prst="rect">
            <a:avLst/>
          </a:prstGeom>
          <a:no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500" b="0" i="0" u="none" strike="noStrike" cap="none" spc="0" normalizeH="0" baseline="0" dirty="0">
                <a:ln>
                  <a:noFill/>
                </a:ln>
                <a:solidFill>
                  <a:srgbClr val="000000"/>
                </a:solidFill>
                <a:effectLst/>
                <a:uFillTx/>
                <a:latin typeface="+mn-lt"/>
                <a:ea typeface="+mn-ea"/>
                <a:cs typeface="+mn-cs"/>
                <a:sym typeface="Goudy Bookletter 1911"/>
              </a:rPr>
              <a:t> EPISTLE</a:t>
            </a:r>
          </a:p>
        </p:txBody>
      </p:sp>
      <p:sp>
        <p:nvSpPr>
          <p:cNvPr id="3" name="TextBox 2">
            <a:extLst>
              <a:ext uri="{FF2B5EF4-FFF2-40B4-BE49-F238E27FC236}">
                <a16:creationId xmlns:a16="http://schemas.microsoft.com/office/drawing/2014/main" id="{F47A33F3-906C-04C6-C55A-D5C9D2158FDD}"/>
              </a:ext>
            </a:extLst>
          </p:cNvPr>
          <p:cNvSpPr txBox="1"/>
          <p:nvPr/>
        </p:nvSpPr>
        <p:spPr>
          <a:xfrm>
            <a:off x="273269" y="3927347"/>
            <a:ext cx="11834647"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600" b="0" i="0" u="none" strike="noStrike" cap="none" spc="0" normalizeH="0" baseline="0" dirty="0">
                <a:ln>
                  <a:noFill/>
                </a:ln>
                <a:solidFill>
                  <a:srgbClr val="000000"/>
                </a:solidFill>
                <a:effectLst/>
                <a:uFillTx/>
                <a:latin typeface="+mn-lt"/>
                <a:ea typeface="+mn-ea"/>
                <a:cs typeface="+mn-cs"/>
                <a:sym typeface="Goudy Bookletter 1911"/>
              </a:rPr>
              <a:t>Epistle Portion</a:t>
            </a:r>
          </a:p>
        </p:txBody>
      </p:sp>
    </p:spTree>
    <p:extLst>
      <p:ext uri="{BB962C8B-B14F-4D97-AF65-F5344CB8AC3E}">
        <p14:creationId xmlns:p14="http://schemas.microsoft.com/office/powerpoint/2010/main" val="128299158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fter reading the Epistle) Hallelujah, Hallelujah. Offer to the Lord sacrifices of praise; come and worship in his holy courts.…"/>
          <p:cNvSpPr txBox="1"/>
          <p:nvPr/>
        </p:nvSpPr>
        <p:spPr>
          <a:xfrm>
            <a:off x="1004789" y="0"/>
            <a:ext cx="10998025" cy="6555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dirty="0"/>
              <a:t>(After reading the Epistle) </a:t>
            </a:r>
            <a:r>
              <a:rPr sz="6000" dirty="0">
                <a:solidFill>
                  <a:srgbClr val="003399"/>
                </a:solidFill>
              </a:rPr>
              <a:t>Hallelujah, Hallelujah. Offer to the Lord sacrifices of praise; come and worship in his holy courts.</a:t>
            </a:r>
          </a:p>
          <a:p>
            <a:pPr algn="just">
              <a:defRPr sz="3600"/>
            </a:pPr>
            <a:r>
              <a:rPr sz="6000" dirty="0"/>
              <a:t> </a:t>
            </a:r>
          </a:p>
          <a:p>
            <a:pPr algn="just">
              <a:defRPr sz="3600"/>
            </a:pPr>
            <a:r>
              <a:rPr sz="6000" dirty="0"/>
              <a:t>Hallelujah.  </a:t>
            </a:r>
          </a:p>
        </p:txBody>
      </p:sp>
      <p:sp>
        <p:nvSpPr>
          <p:cNvPr id="67" name="D."/>
          <p:cNvSpPr txBox="1"/>
          <p:nvPr/>
        </p:nvSpPr>
        <p:spPr>
          <a:xfrm>
            <a:off x="189186" y="142276"/>
            <a:ext cx="959435"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dirty="0"/>
              <a:t>D. </a:t>
            </a:r>
          </a:p>
        </p:txBody>
      </p:sp>
      <p:sp>
        <p:nvSpPr>
          <p:cNvPr id="68" name="C."/>
          <p:cNvSpPr txBox="1"/>
          <p:nvPr/>
        </p:nvSpPr>
        <p:spPr>
          <a:xfrm>
            <a:off x="45354" y="5539978"/>
            <a:ext cx="959435"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dirty="0"/>
              <a:t>C.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Give to us knowledge and discernment of your divine Word. Fill us with the truth of you Holy Gospel, the riches of your wisdom and gift of your Spirit. Enable us gladly to obey your commands and perfectly to fulfill your Holy will …"/>
          <p:cNvSpPr txBox="1"/>
          <p:nvPr/>
        </p:nvSpPr>
        <p:spPr>
          <a:xfrm>
            <a:off x="862900" y="168165"/>
            <a:ext cx="11202976" cy="6268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5400" dirty="0"/>
              <a:t>Give to us knowledge and discernment of your divine Word. Fill us with the truth of you Holy Gospel, the riches of your wisdom and gift of your Spirit. Enable us gladly to obey your commands and perfectly to fulfill your Holy will … </a:t>
            </a:r>
          </a:p>
        </p:txBody>
      </p:sp>
      <p:sp>
        <p:nvSpPr>
          <p:cNvPr id="71" name="P."/>
          <p:cNvSpPr txBox="1"/>
          <p:nvPr/>
        </p:nvSpPr>
        <p:spPr>
          <a:xfrm>
            <a:off x="253300" y="244366"/>
            <a:ext cx="89897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a:t>P.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Make us worthy to receive your blessings and mercies at all times, now and forever.…"/>
          <p:cNvSpPr txBox="1"/>
          <p:nvPr/>
        </p:nvSpPr>
        <p:spPr>
          <a:xfrm>
            <a:off x="960120" y="-1"/>
            <a:ext cx="11084735" cy="6940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6000" dirty="0"/>
              <a:t>…Make us worthy to receive your blessings and mercies at all times, now and forever.</a:t>
            </a:r>
          </a:p>
          <a:p>
            <a:pPr>
              <a:defRPr sz="3600"/>
            </a:pPr>
            <a:r>
              <a:rPr sz="6000" dirty="0"/>
              <a:t> </a:t>
            </a:r>
          </a:p>
          <a:p>
            <a:pPr>
              <a:defRPr sz="3600"/>
            </a:pPr>
            <a:r>
              <a:rPr sz="6000" dirty="0"/>
              <a:t>Amen. </a:t>
            </a:r>
          </a:p>
          <a:p>
            <a:pPr>
              <a:defRPr sz="3600"/>
            </a:pPr>
            <a:endParaRPr sz="3200" dirty="0"/>
          </a:p>
          <a:p>
            <a:pPr algn="ctr">
              <a:defRPr sz="3600"/>
            </a:pPr>
            <a:r>
              <a:rPr sz="6000" i="1" dirty="0"/>
              <a:t>Incense</a:t>
            </a:r>
          </a:p>
        </p:txBody>
      </p:sp>
      <p:sp>
        <p:nvSpPr>
          <p:cNvPr id="74" name="P."/>
          <p:cNvSpPr txBox="1"/>
          <p:nvPr/>
        </p:nvSpPr>
        <p:spPr>
          <a:xfrm>
            <a:off x="274320" y="128589"/>
            <a:ext cx="966999"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a:t>P. </a:t>
            </a:r>
          </a:p>
        </p:txBody>
      </p:sp>
      <p:sp>
        <p:nvSpPr>
          <p:cNvPr id="75" name="C."/>
          <p:cNvSpPr txBox="1"/>
          <p:nvPr/>
        </p:nvSpPr>
        <p:spPr>
          <a:xfrm>
            <a:off x="147145" y="4364220"/>
            <a:ext cx="966999"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name="Opening Hymn">
    <p:spTree>
      <p:nvGrpSpPr>
        <p:cNvPr id="1" name=""/>
        <p:cNvGrpSpPr/>
        <p:nvPr/>
      </p:nvGrpSpPr>
      <p:grpSpPr>
        <a:xfrm>
          <a:off x="0" y="0"/>
          <a:ext cx="0" cy="0"/>
          <a:chOff x="0" y="0"/>
          <a:chExt cx="0" cy="0"/>
        </a:xfrm>
      </p:grpSpPr>
      <p:sp>
        <p:nvSpPr>
          <p:cNvPr id="26" name="Opening Hymn"/>
          <p:cNvSpPr txBox="1"/>
          <p:nvPr/>
        </p:nvSpPr>
        <p:spPr>
          <a:xfrm>
            <a:off x="690994" y="524536"/>
            <a:ext cx="10810009" cy="2215991"/>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100"/>
            </a:lvl1pPr>
          </a:lstStyle>
          <a:p>
            <a:r>
              <a:rPr sz="13800" dirty="0"/>
              <a:t>Opening Hymn</a:t>
            </a:r>
          </a:p>
        </p:txBody>
      </p:sp>
      <p:sp>
        <p:nvSpPr>
          <p:cNvPr id="27" name="To God be the Glory (GB - 36)"/>
          <p:cNvSpPr txBox="1"/>
          <p:nvPr/>
        </p:nvSpPr>
        <p:spPr>
          <a:xfrm>
            <a:off x="690994" y="4117474"/>
            <a:ext cx="11244423"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spcBef>
                <a:spcPts val="700"/>
              </a:spcBef>
              <a:defRPr sz="3500">
                <a:latin typeface="Palatino"/>
                <a:ea typeface="Palatino"/>
                <a:cs typeface="Palatino"/>
                <a:sym typeface="Palatino"/>
              </a:defRPr>
            </a:lvl1pPr>
          </a:lstStyle>
          <a:p>
            <a:r>
              <a:rPr sz="6600" dirty="0"/>
              <a:t>To God be the Glory (GB - 36)</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Brethren, let us stand in silence and reverence and listen to the proclamation of the living Word of God from the Gospel of our Lord Jesus Christ.…"/>
          <p:cNvSpPr txBox="1"/>
          <p:nvPr/>
        </p:nvSpPr>
        <p:spPr>
          <a:xfrm>
            <a:off x="807720" y="0"/>
            <a:ext cx="11205604" cy="630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4400" dirty="0"/>
              <a:t>Brethren, let us stand in silence and reverence and listen to the proclamation of the living Word of God from the Gospel of our Lord Jesus Christ.</a:t>
            </a:r>
          </a:p>
          <a:p>
            <a:pPr algn="just">
              <a:defRPr sz="3600"/>
            </a:pPr>
            <a:r>
              <a:rPr sz="4400" dirty="0"/>
              <a:t> </a:t>
            </a:r>
          </a:p>
          <a:p>
            <a:pPr algn="just">
              <a:defRPr sz="3600">
                <a:solidFill>
                  <a:srgbClr val="FF0000"/>
                </a:solidFill>
              </a:defRPr>
            </a:pPr>
            <a:r>
              <a:rPr sz="4400" dirty="0"/>
              <a:t>Peace be with you all (+).</a:t>
            </a:r>
          </a:p>
          <a:p>
            <a:pPr algn="just">
              <a:defRPr sz="3600"/>
            </a:pPr>
            <a:r>
              <a:rPr sz="4400" dirty="0"/>
              <a:t> </a:t>
            </a:r>
          </a:p>
          <a:p>
            <a:pPr algn="just">
              <a:lnSpc>
                <a:spcPct val="125000"/>
              </a:lnSpc>
              <a:defRPr sz="3600"/>
            </a:pPr>
            <a:r>
              <a:rPr sz="4400" dirty="0"/>
              <a:t>May the Lord make us all worthy to listen to his Word. </a:t>
            </a:r>
          </a:p>
        </p:txBody>
      </p:sp>
      <p:sp>
        <p:nvSpPr>
          <p:cNvPr id="78" name="D."/>
          <p:cNvSpPr txBox="1"/>
          <p:nvPr/>
        </p:nvSpPr>
        <p:spPr>
          <a:xfrm>
            <a:off x="198120" y="119064"/>
            <a:ext cx="881518"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a:t>D. </a:t>
            </a:r>
          </a:p>
        </p:txBody>
      </p:sp>
      <p:sp>
        <p:nvSpPr>
          <p:cNvPr id="79" name="P."/>
          <p:cNvSpPr txBox="1"/>
          <p:nvPr/>
        </p:nvSpPr>
        <p:spPr>
          <a:xfrm>
            <a:off x="178676" y="3157431"/>
            <a:ext cx="881518"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dirty="0"/>
              <a:t>P. </a:t>
            </a:r>
          </a:p>
        </p:txBody>
      </p:sp>
      <p:sp>
        <p:nvSpPr>
          <p:cNvPr id="80" name="C."/>
          <p:cNvSpPr txBox="1"/>
          <p:nvPr/>
        </p:nvSpPr>
        <p:spPr>
          <a:xfrm>
            <a:off x="62161" y="4619682"/>
            <a:ext cx="881518"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dirty="0"/>
              <a:t>C.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he Holy Gospel of our Lord Jesus Christ, which proclaims life and salvation to the world, as recorded by the Apostle Matthew / John (OR) by the Evangelist Mark / Luke."/>
          <p:cNvSpPr txBox="1"/>
          <p:nvPr/>
        </p:nvSpPr>
        <p:spPr>
          <a:xfrm>
            <a:off x="873410" y="0"/>
            <a:ext cx="11160935"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6000" dirty="0"/>
              <a:t>The Holy Gospel of our Lord Jesus Christ, which proclaims life and salvation to the world, as recorded by the Apostle Matthew / John (OR) by the Evangelist Mark / Luke. </a:t>
            </a:r>
          </a:p>
        </p:txBody>
      </p:sp>
      <p:sp>
        <p:nvSpPr>
          <p:cNvPr id="83" name="P."/>
          <p:cNvSpPr txBox="1"/>
          <p:nvPr/>
        </p:nvSpPr>
        <p:spPr>
          <a:xfrm>
            <a:off x="263810" y="120650"/>
            <a:ext cx="963155"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a:t>P.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Blessed is he that has come and will come again. Praise to the Father who sent him for our salvation. May his blessings be ever upon us."/>
          <p:cNvSpPr txBox="1"/>
          <p:nvPr/>
        </p:nvSpPr>
        <p:spPr>
          <a:xfrm>
            <a:off x="907569" y="278524"/>
            <a:ext cx="11053203" cy="6371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6600"/>
              <a:t>Blessed is he that has come and will come again. Praise to the Father who sent him for our salvation. May his blessings be ever upon us.</a:t>
            </a:r>
          </a:p>
        </p:txBody>
      </p:sp>
      <p:sp>
        <p:nvSpPr>
          <p:cNvPr id="86" name="C."/>
          <p:cNvSpPr txBox="1"/>
          <p:nvPr/>
        </p:nvSpPr>
        <p:spPr>
          <a:xfrm>
            <a:off x="0" y="480849"/>
            <a:ext cx="964249"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dirty="0"/>
              <a:t>C.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In the days of Jesus the Christ, our Lord and Savior, the Word of life, God incarnate of the Blessed Virgin Mary, it happened in this way (or ‘He taught in this manner’).…"/>
          <p:cNvSpPr txBox="1"/>
          <p:nvPr/>
        </p:nvSpPr>
        <p:spPr>
          <a:xfrm>
            <a:off x="797210" y="0"/>
            <a:ext cx="11258156"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solidFill>
                  <a:srgbClr val="FF0000"/>
                </a:solidFill>
              </a:defRPr>
            </a:pPr>
            <a:r>
              <a:rPr sz="4800" dirty="0"/>
              <a:t>In the days of Jesus the Christ, our Lord and Savior, the Word of life, God incarnate of the Blessed Virgin Mary, it happened in this way (or ‘He taught in this manner’).  </a:t>
            </a:r>
          </a:p>
          <a:p>
            <a:pPr>
              <a:defRPr sz="3600"/>
            </a:pPr>
            <a:endParaRPr sz="4800" dirty="0"/>
          </a:p>
          <a:p>
            <a:pPr>
              <a:defRPr sz="3600"/>
            </a:pPr>
            <a:r>
              <a:rPr sz="4800" dirty="0"/>
              <a:t>So we believe and affirm. </a:t>
            </a:r>
          </a:p>
          <a:p>
            <a:pPr>
              <a:defRPr sz="3600"/>
            </a:pPr>
            <a:endParaRPr sz="4800" dirty="0"/>
          </a:p>
          <a:p>
            <a:pPr algn="ctr">
              <a:defRPr sz="3600"/>
            </a:pPr>
            <a:r>
              <a:rPr sz="4800" i="1" dirty="0"/>
              <a:t>The priest reads the Gospel</a:t>
            </a:r>
          </a:p>
        </p:txBody>
      </p:sp>
      <p:sp>
        <p:nvSpPr>
          <p:cNvPr id="89" name="P."/>
          <p:cNvSpPr txBox="1"/>
          <p:nvPr/>
        </p:nvSpPr>
        <p:spPr>
          <a:xfrm>
            <a:off x="187610" y="76200"/>
            <a:ext cx="91254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a:t>P. </a:t>
            </a:r>
          </a:p>
        </p:txBody>
      </p:sp>
      <p:sp>
        <p:nvSpPr>
          <p:cNvPr id="90" name="C."/>
          <p:cNvSpPr txBox="1"/>
          <p:nvPr/>
        </p:nvSpPr>
        <p:spPr>
          <a:xfrm>
            <a:off x="136634" y="4374931"/>
            <a:ext cx="91254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name="Gospel">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D6B52C-B7DC-2BB0-D89C-585C981BD93D}"/>
              </a:ext>
            </a:extLst>
          </p:cNvPr>
          <p:cNvSpPr txBox="1"/>
          <p:nvPr/>
        </p:nvSpPr>
        <p:spPr>
          <a:xfrm>
            <a:off x="3158818" y="336331"/>
            <a:ext cx="5874363" cy="1862046"/>
          </a:xfrm>
          <a:prstGeom prst="rect">
            <a:avLst/>
          </a:prstGeom>
          <a:no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500" b="0" i="0" u="none" strike="noStrike" cap="none" spc="0" normalizeH="0" baseline="0" dirty="0">
                <a:ln>
                  <a:noFill/>
                </a:ln>
                <a:solidFill>
                  <a:srgbClr val="000000"/>
                </a:solidFill>
                <a:effectLst/>
                <a:uFillTx/>
                <a:latin typeface="+mn-lt"/>
                <a:ea typeface="+mn-ea"/>
                <a:cs typeface="+mn-cs"/>
                <a:sym typeface="Goudy Bookletter 1911"/>
              </a:rPr>
              <a:t> GOSPEL</a:t>
            </a:r>
          </a:p>
        </p:txBody>
      </p:sp>
      <p:sp>
        <p:nvSpPr>
          <p:cNvPr id="3" name="TextBox 2">
            <a:extLst>
              <a:ext uri="{FF2B5EF4-FFF2-40B4-BE49-F238E27FC236}">
                <a16:creationId xmlns:a16="http://schemas.microsoft.com/office/drawing/2014/main" id="{F47A33F3-906C-04C6-C55A-D5C9D2158FDD}"/>
              </a:ext>
            </a:extLst>
          </p:cNvPr>
          <p:cNvSpPr txBox="1"/>
          <p:nvPr/>
        </p:nvSpPr>
        <p:spPr>
          <a:xfrm>
            <a:off x="262759" y="3696118"/>
            <a:ext cx="11750565"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600" b="0" i="0" u="none" strike="noStrike" cap="none" spc="0" normalizeH="0" baseline="0" dirty="0">
                <a:ln>
                  <a:noFill/>
                </a:ln>
                <a:solidFill>
                  <a:srgbClr val="000000"/>
                </a:solidFill>
                <a:effectLst/>
                <a:uFillTx/>
                <a:latin typeface="+mn-lt"/>
                <a:ea typeface="+mn-ea"/>
                <a:cs typeface="+mn-cs"/>
                <a:sym typeface="Goudy Bookletter 1911"/>
              </a:rPr>
              <a:t>Gospel Portion</a:t>
            </a:r>
          </a:p>
        </p:txBody>
      </p:sp>
    </p:spTree>
    <p:extLst>
      <p:ext uri="{BB962C8B-B14F-4D97-AF65-F5344CB8AC3E}">
        <p14:creationId xmlns:p14="http://schemas.microsoft.com/office/powerpoint/2010/main" val="305646794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May peace be with you all (+).…"/>
          <p:cNvSpPr txBox="1"/>
          <p:nvPr/>
        </p:nvSpPr>
        <p:spPr>
          <a:xfrm>
            <a:off x="763051" y="0"/>
            <a:ext cx="11260783"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3600">
                <a:solidFill>
                  <a:srgbClr val="FF0000"/>
                </a:solidFill>
              </a:defRPr>
            </a:pPr>
            <a:r>
              <a:rPr sz="4800" dirty="0"/>
              <a:t>May peace be with you all (+).</a:t>
            </a:r>
          </a:p>
          <a:p>
            <a:pPr>
              <a:defRPr sz="3600"/>
            </a:pPr>
            <a:r>
              <a:rPr sz="4800" dirty="0"/>
              <a:t> </a:t>
            </a:r>
          </a:p>
          <a:p>
            <a:pPr>
              <a:lnSpc>
                <a:spcPct val="125000"/>
              </a:lnSpc>
              <a:defRPr sz="3600"/>
            </a:pPr>
            <a:r>
              <a:rPr sz="4800" dirty="0"/>
              <a:t>We thank you, Lord, that you have given us your Gospel which is indeed the light of the world, that we may be drawn closer to you. Enable us by your grace to give praise to you through the living words from your Gospel, which we have now heard. </a:t>
            </a:r>
          </a:p>
        </p:txBody>
      </p:sp>
      <p:sp>
        <p:nvSpPr>
          <p:cNvPr id="93" name="P."/>
          <p:cNvSpPr txBox="1"/>
          <p:nvPr/>
        </p:nvSpPr>
        <p:spPr>
          <a:xfrm>
            <a:off x="153451" y="1"/>
            <a:ext cx="82131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a:t>P. </a:t>
            </a:r>
          </a:p>
        </p:txBody>
      </p:sp>
      <p:sp>
        <p:nvSpPr>
          <p:cNvPr id="94" name="C."/>
          <p:cNvSpPr txBox="1"/>
          <p:nvPr/>
        </p:nvSpPr>
        <p:spPr>
          <a:xfrm>
            <a:off x="153451" y="1602949"/>
            <a:ext cx="82131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ROMEON…"/>
          <p:cNvSpPr txBox="1"/>
          <p:nvPr/>
        </p:nvSpPr>
        <p:spPr>
          <a:xfrm>
            <a:off x="873409" y="357351"/>
            <a:ext cx="11171446" cy="6475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5400" dirty="0"/>
              <a:t>PROMEON </a:t>
            </a:r>
          </a:p>
          <a:p>
            <a:pPr algn="ctr">
              <a:defRPr sz="3600"/>
            </a:pPr>
            <a:r>
              <a:rPr sz="5400" dirty="0"/>
              <a:t>(Introduction or Preface)</a:t>
            </a:r>
          </a:p>
          <a:p>
            <a:pPr>
              <a:defRPr sz="3600"/>
            </a:pPr>
            <a:r>
              <a:rPr sz="5400" dirty="0"/>
              <a:t> </a:t>
            </a:r>
          </a:p>
          <a:p>
            <a:pPr>
              <a:lnSpc>
                <a:spcPct val="125000"/>
              </a:lnSpc>
              <a:defRPr sz="3600">
                <a:solidFill>
                  <a:srgbClr val="FF0000"/>
                </a:solidFill>
              </a:defRPr>
            </a:pPr>
            <a:r>
              <a:rPr sz="5400" dirty="0"/>
              <a:t>O Lord, grant us your grace and your mercy.</a:t>
            </a:r>
          </a:p>
          <a:p>
            <a:pPr>
              <a:defRPr sz="3600"/>
            </a:pPr>
            <a:r>
              <a:rPr sz="5400" dirty="0"/>
              <a:t> </a:t>
            </a:r>
          </a:p>
          <a:p>
            <a:pPr>
              <a:lnSpc>
                <a:spcPct val="125000"/>
              </a:lnSpc>
              <a:defRPr sz="3600"/>
            </a:pPr>
            <a:r>
              <a:rPr sz="5400" dirty="0"/>
              <a:t>Merciful Lord, have mercy and help us. </a:t>
            </a:r>
          </a:p>
        </p:txBody>
      </p:sp>
      <p:sp>
        <p:nvSpPr>
          <p:cNvPr id="97" name="P."/>
          <p:cNvSpPr txBox="1"/>
          <p:nvPr/>
        </p:nvSpPr>
        <p:spPr>
          <a:xfrm>
            <a:off x="46816" y="2967335"/>
            <a:ext cx="89644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P. </a:t>
            </a:r>
          </a:p>
        </p:txBody>
      </p:sp>
      <p:sp>
        <p:nvSpPr>
          <p:cNvPr id="98" name="C."/>
          <p:cNvSpPr txBox="1"/>
          <p:nvPr/>
        </p:nvSpPr>
        <p:spPr>
          <a:xfrm>
            <a:off x="-23032" y="5793022"/>
            <a:ext cx="89644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Help us, O Lord, continually to offer to you our praise and thanksgiving. To him who absolves us from our debts and pardons our sins, who receives the penitent and makes him holy, who yearns for the …"/>
          <p:cNvSpPr txBox="1"/>
          <p:nvPr/>
        </p:nvSpPr>
        <p:spPr>
          <a:xfrm>
            <a:off x="752541" y="0"/>
            <a:ext cx="11281804"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5000"/>
              </a:lnSpc>
              <a:defRPr sz="3600">
                <a:solidFill>
                  <a:srgbClr val="FF0000"/>
                </a:solidFill>
              </a:defRPr>
            </a:lvl1pPr>
          </a:lstStyle>
          <a:p>
            <a:r>
              <a:rPr sz="6000" dirty="0"/>
              <a:t>Help us, O Lord, continually to offer to you our praise and thanksgiving. To him who absolves us from our debts and pardons our sins, who receives the penitent and makes him holy, who yearns for the …</a:t>
            </a:r>
          </a:p>
        </p:txBody>
      </p:sp>
      <p:sp>
        <p:nvSpPr>
          <p:cNvPr id="101" name="P."/>
          <p:cNvSpPr txBox="1"/>
          <p:nvPr/>
        </p:nvSpPr>
        <p:spPr>
          <a:xfrm>
            <a:off x="0" y="162693"/>
            <a:ext cx="923811"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dirty="0"/>
              <a:t>P.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 redemption of sinners and promised ‘Call and I will answer; knock and I will open and stretch forth my hand to pardon your sins’. To you belong glory and honour and worship now and forever.…"/>
          <p:cNvSpPr txBox="1"/>
          <p:nvPr/>
        </p:nvSpPr>
        <p:spPr>
          <a:xfrm>
            <a:off x="896620" y="0"/>
            <a:ext cx="11142980" cy="63207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solidFill>
                  <a:srgbClr val="FF0000"/>
                </a:solidFill>
              </a:defRPr>
            </a:pPr>
            <a:r>
              <a:rPr sz="4800" dirty="0"/>
              <a:t>… redemption of sinners and promised ‘Call and I will answer; knock and I will open and stretch forth my hand to pardon your sins’. To you belong glory and </a:t>
            </a:r>
            <a:r>
              <a:rPr sz="4800" dirty="0" err="1"/>
              <a:t>honour</a:t>
            </a:r>
            <a:r>
              <a:rPr sz="4800" dirty="0"/>
              <a:t> and worship now and forever.</a:t>
            </a:r>
          </a:p>
          <a:p>
            <a:pPr>
              <a:defRPr sz="3600"/>
            </a:pPr>
            <a:r>
              <a:rPr sz="4800" dirty="0"/>
              <a:t> </a:t>
            </a:r>
          </a:p>
          <a:p>
            <a:pPr>
              <a:lnSpc>
                <a:spcPct val="125000"/>
              </a:lnSpc>
              <a:defRPr sz="3600"/>
            </a:pPr>
            <a:r>
              <a:rPr sz="4800" dirty="0"/>
              <a:t>Amen. </a:t>
            </a:r>
          </a:p>
        </p:txBody>
      </p:sp>
      <p:sp>
        <p:nvSpPr>
          <p:cNvPr id="104" name="P."/>
          <p:cNvSpPr txBox="1"/>
          <p:nvPr/>
        </p:nvSpPr>
        <p:spPr>
          <a:xfrm>
            <a:off x="287020" y="152401"/>
            <a:ext cx="89415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a:t>P. </a:t>
            </a:r>
          </a:p>
        </p:txBody>
      </p:sp>
      <p:sp>
        <p:nvSpPr>
          <p:cNvPr id="105" name="C."/>
          <p:cNvSpPr txBox="1"/>
          <p:nvPr/>
        </p:nvSpPr>
        <p:spPr>
          <a:xfrm>
            <a:off x="152400" y="5449904"/>
            <a:ext cx="89415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Incense…"/>
          <p:cNvSpPr txBox="1"/>
          <p:nvPr/>
        </p:nvSpPr>
        <p:spPr>
          <a:xfrm>
            <a:off x="909320" y="279400"/>
            <a:ext cx="11079480" cy="564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5400" dirty="0"/>
              <a:t>Incense</a:t>
            </a:r>
          </a:p>
          <a:p>
            <a:pPr>
              <a:defRPr sz="3600"/>
            </a:pPr>
            <a:r>
              <a:rPr sz="5400" dirty="0"/>
              <a:t> </a:t>
            </a:r>
          </a:p>
          <a:p>
            <a:pPr>
              <a:lnSpc>
                <a:spcPct val="125000"/>
              </a:lnSpc>
              <a:defRPr sz="3600">
                <a:solidFill>
                  <a:srgbClr val="FF0000"/>
                </a:solidFill>
              </a:defRPr>
            </a:pPr>
            <a:r>
              <a:rPr sz="5400" dirty="0"/>
              <a:t>Let us pray to the Lord for his grace and mercy.</a:t>
            </a:r>
          </a:p>
          <a:p>
            <a:pPr>
              <a:defRPr sz="3600"/>
            </a:pPr>
            <a:r>
              <a:rPr sz="5400" dirty="0"/>
              <a:t> </a:t>
            </a:r>
          </a:p>
          <a:p>
            <a:pPr>
              <a:lnSpc>
                <a:spcPct val="125000"/>
              </a:lnSpc>
              <a:defRPr sz="3600"/>
            </a:pPr>
            <a:r>
              <a:rPr sz="5400" dirty="0"/>
              <a:t>Merciful Lord, have mercy and help us.</a:t>
            </a:r>
          </a:p>
        </p:txBody>
      </p:sp>
      <p:sp>
        <p:nvSpPr>
          <p:cNvPr id="108" name="P."/>
          <p:cNvSpPr txBox="1"/>
          <p:nvPr/>
        </p:nvSpPr>
        <p:spPr>
          <a:xfrm>
            <a:off x="109220" y="2051051"/>
            <a:ext cx="91661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P. </a:t>
            </a:r>
          </a:p>
        </p:txBody>
      </p:sp>
      <p:sp>
        <p:nvSpPr>
          <p:cNvPr id="109" name="C."/>
          <p:cNvSpPr txBox="1"/>
          <p:nvPr/>
        </p:nvSpPr>
        <p:spPr>
          <a:xfrm>
            <a:off x="0" y="4961550"/>
            <a:ext cx="91661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name="First Lesson">
    <p:spTree>
      <p:nvGrpSpPr>
        <p:cNvPr id="1" name=""/>
        <p:cNvGrpSpPr/>
        <p:nvPr/>
      </p:nvGrpSpPr>
      <p:grpSpPr>
        <a:xfrm>
          <a:off x="0" y="0"/>
          <a:ext cx="0" cy="0"/>
          <a:chOff x="0" y="0"/>
          <a:chExt cx="0" cy="0"/>
        </a:xfrm>
      </p:grpSpPr>
      <p:sp>
        <p:nvSpPr>
          <p:cNvPr id="29" name="First Lesson"/>
          <p:cNvSpPr txBox="1"/>
          <p:nvPr/>
        </p:nvSpPr>
        <p:spPr>
          <a:xfrm>
            <a:off x="1077318" y="297613"/>
            <a:ext cx="10037361" cy="2646878"/>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100"/>
            </a:lvl1pPr>
          </a:lstStyle>
          <a:p>
            <a:r>
              <a:rPr sz="16600" dirty="0"/>
              <a:t>First Lesson</a:t>
            </a:r>
          </a:p>
        </p:txBody>
      </p:sp>
      <p:sp>
        <p:nvSpPr>
          <p:cNvPr id="30" name="Exodus 3: 1 - 15"/>
          <p:cNvSpPr txBox="1"/>
          <p:nvPr/>
        </p:nvSpPr>
        <p:spPr>
          <a:xfrm>
            <a:off x="252249" y="4040509"/>
            <a:ext cx="11235558" cy="18620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spcBef>
                <a:spcPts val="700"/>
              </a:spcBef>
              <a:defRPr sz="4600">
                <a:latin typeface="Palatino"/>
                <a:ea typeface="Palatino"/>
                <a:cs typeface="Palatino"/>
                <a:sym typeface="Palatino"/>
              </a:defRPr>
            </a:lvl1pPr>
          </a:lstStyle>
          <a:p>
            <a:pPr algn="ctr"/>
            <a:r>
              <a:rPr lang="en-US" sz="11500" dirty="0"/>
              <a:t>First lesson</a:t>
            </a:r>
            <a:endParaRPr sz="11500"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rayer for pardon and mercy)…"/>
          <p:cNvSpPr txBox="1"/>
          <p:nvPr/>
        </p:nvSpPr>
        <p:spPr>
          <a:xfrm>
            <a:off x="731520" y="0"/>
            <a:ext cx="1125728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dirty="0"/>
              <a:t>(Prayer for pardon and mercy)</a:t>
            </a:r>
          </a:p>
          <a:p>
            <a:pPr algn="just">
              <a:lnSpc>
                <a:spcPct val="125000"/>
              </a:lnSpc>
              <a:defRPr sz="3600">
                <a:solidFill>
                  <a:srgbClr val="FF0000"/>
                </a:solidFill>
              </a:defRPr>
            </a:pPr>
            <a:r>
              <a:rPr sz="6000" dirty="0"/>
              <a:t>O Lord God, who alone can make holy, who alone can pardon and remove our sins, blot out my many great and innumerable sins and those of all your people …</a:t>
            </a:r>
          </a:p>
        </p:txBody>
      </p:sp>
      <p:sp>
        <p:nvSpPr>
          <p:cNvPr id="112" name="P."/>
          <p:cNvSpPr txBox="1"/>
          <p:nvPr/>
        </p:nvSpPr>
        <p:spPr>
          <a:xfrm>
            <a:off x="0" y="1259578"/>
            <a:ext cx="931324"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dirty="0"/>
              <a:t>P.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 O Lord, in your goodness have mercy on us and bless us. O Lord remember us and our families, our bishops and clergy and all faithful members of your holy Church …"/>
          <p:cNvSpPr txBox="1"/>
          <p:nvPr/>
        </p:nvSpPr>
        <p:spPr>
          <a:xfrm>
            <a:off x="833120" y="228601"/>
            <a:ext cx="11130280" cy="58002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6000"/>
              <a:t>… O Lord, in your goodness have mercy on us and bless us. O Lord remember us and our families, our bishops and clergy and all faithful members of your holy Church …</a:t>
            </a:r>
          </a:p>
        </p:txBody>
      </p:sp>
      <p:sp>
        <p:nvSpPr>
          <p:cNvPr id="115" name="P."/>
          <p:cNvSpPr txBox="1"/>
          <p:nvPr/>
        </p:nvSpPr>
        <p:spPr>
          <a:xfrm>
            <a:off x="109220" y="321325"/>
            <a:ext cx="930431"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a:t>P.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 Strengthen us, we pray, in body and spirit. Ever refresh us with your grace and mercy. Save us from all evil and lead us your children …"/>
          <p:cNvSpPr txBox="1"/>
          <p:nvPr/>
        </p:nvSpPr>
        <p:spPr>
          <a:xfrm>
            <a:off x="807720" y="0"/>
            <a:ext cx="11155680" cy="69418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7200"/>
              <a:t>… Strengthen us, we pray, in body and spirit. Ever refresh us with your grace and mercy. Save us from all evil and lead us your children …</a:t>
            </a:r>
          </a:p>
        </p:txBody>
      </p:sp>
      <p:sp>
        <p:nvSpPr>
          <p:cNvPr id="118" name="P."/>
          <p:cNvSpPr txBox="1"/>
          <p:nvPr/>
        </p:nvSpPr>
        <p:spPr>
          <a:xfrm>
            <a:off x="198120" y="120651"/>
            <a:ext cx="932554"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7200"/>
              <a:t>P.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 To dwell with you forever; May we grow in grace and in knowledge of you. To you we offer praise and thanksgiving, for ever and ever.…"/>
          <p:cNvSpPr txBox="1"/>
          <p:nvPr/>
        </p:nvSpPr>
        <p:spPr>
          <a:xfrm>
            <a:off x="922020" y="101601"/>
            <a:ext cx="11015980" cy="67235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6000" dirty="0"/>
              <a:t>… To dwell with you forever; May we grow in grace and in knowledge of you. To you we offer praise and thanksgiving, for ever and ever. </a:t>
            </a:r>
          </a:p>
          <a:p>
            <a:pPr algn="just">
              <a:defRPr sz="3600"/>
            </a:pPr>
            <a:endParaRPr sz="6000" dirty="0"/>
          </a:p>
          <a:p>
            <a:pPr algn="just">
              <a:lnSpc>
                <a:spcPct val="125000"/>
              </a:lnSpc>
              <a:defRPr sz="3600"/>
            </a:pPr>
            <a:r>
              <a:rPr sz="6000" dirty="0"/>
              <a:t>Amen.</a:t>
            </a:r>
          </a:p>
        </p:txBody>
      </p:sp>
      <p:sp>
        <p:nvSpPr>
          <p:cNvPr id="121" name="P."/>
          <p:cNvSpPr txBox="1"/>
          <p:nvPr/>
        </p:nvSpPr>
        <p:spPr>
          <a:xfrm>
            <a:off x="252095" y="160046"/>
            <a:ext cx="92087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a:t>P. </a:t>
            </a:r>
          </a:p>
        </p:txBody>
      </p:sp>
      <p:sp>
        <p:nvSpPr>
          <p:cNvPr id="122" name="C."/>
          <p:cNvSpPr txBox="1"/>
          <p:nvPr/>
        </p:nvSpPr>
        <p:spPr>
          <a:xfrm>
            <a:off x="1144" y="5784998"/>
            <a:ext cx="92087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EDRA…"/>
          <p:cNvSpPr txBox="1"/>
          <p:nvPr/>
        </p:nvSpPr>
        <p:spPr>
          <a:xfrm>
            <a:off x="883920" y="0"/>
            <a:ext cx="11117580" cy="61360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dirty="0"/>
              <a:t>SEDRA </a:t>
            </a:r>
          </a:p>
          <a:p>
            <a:pPr algn="just">
              <a:defRPr sz="3600"/>
            </a:pPr>
            <a:endParaRPr sz="4800" dirty="0"/>
          </a:p>
          <a:p>
            <a:pPr algn="just">
              <a:lnSpc>
                <a:spcPct val="125000"/>
              </a:lnSpc>
              <a:defRPr sz="3600">
                <a:solidFill>
                  <a:srgbClr val="FF0000"/>
                </a:solidFill>
              </a:defRPr>
            </a:pPr>
            <a:r>
              <a:rPr sz="4800" dirty="0"/>
              <a:t>O Lord God, mighty and glorious, save us by your power from the </a:t>
            </a:r>
            <a:r>
              <a:rPr sz="4800" dirty="0" err="1"/>
              <a:t>viles</a:t>
            </a:r>
            <a:r>
              <a:rPr sz="4800" dirty="0"/>
              <a:t> of the evil one. O Lord, in your grace and mercy and love for mankind you took flesh of the Blessed Virgin Mary and were born as man among men …</a:t>
            </a:r>
          </a:p>
        </p:txBody>
      </p:sp>
      <p:sp>
        <p:nvSpPr>
          <p:cNvPr id="125" name="P."/>
          <p:cNvSpPr txBox="1"/>
          <p:nvPr/>
        </p:nvSpPr>
        <p:spPr>
          <a:xfrm>
            <a:off x="190500" y="1530351"/>
            <a:ext cx="88327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P. </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Do not banish us, O Lord, from your presence and from the company of the angels and archangels, the Seraphim and Cherubim and all who serve and adore you holy name. Show us the way of life and salvation that we may persevere and attain your glorious Kin"/>
          <p:cNvSpPr txBox="1"/>
          <p:nvPr/>
        </p:nvSpPr>
        <p:spPr>
          <a:xfrm>
            <a:off x="668020" y="0"/>
            <a:ext cx="11346180"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4800"/>
              <a:t>…Do not banish us, O Lord, from your presence and from the company of the angels and archangels, the Seraphim and Cherubim and all who serve and adore you holy name. Show us the way of life and salvation that we may persevere and attain your glorious Kingdom, …</a:t>
            </a:r>
          </a:p>
        </p:txBody>
      </p:sp>
      <p:sp>
        <p:nvSpPr>
          <p:cNvPr id="128" name="P."/>
          <p:cNvSpPr txBox="1"/>
          <p:nvPr/>
        </p:nvSpPr>
        <p:spPr>
          <a:xfrm>
            <a:off x="0" y="95251"/>
            <a:ext cx="89257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P.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ever praising your goodness and bounty towards us. Lord Jesus, look upon us with the eye of your mercy. Save us from all that would hurt us and keep us in the shadow of your cross. Lord Jesus, free us from all evil and defilement and enrich us from the "/>
          <p:cNvSpPr txBox="1"/>
          <p:nvPr/>
        </p:nvSpPr>
        <p:spPr>
          <a:xfrm>
            <a:off x="680720" y="101600"/>
            <a:ext cx="11333480"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4800"/>
              <a:t>…ever praising your goodness and bounty towards us. Lord Jesus, look upon us with the eye of your mercy. Save us from all that would hurt us and keep us in the shadow of your cross. Lord Jesus, free us from all evil and defilement and enrich us from the treasury of your …</a:t>
            </a:r>
          </a:p>
        </p:txBody>
      </p:sp>
      <p:sp>
        <p:nvSpPr>
          <p:cNvPr id="131" name="P."/>
          <p:cNvSpPr txBox="1"/>
          <p:nvPr/>
        </p:nvSpPr>
        <p:spPr>
          <a:xfrm>
            <a:off x="0" y="251029"/>
            <a:ext cx="90042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P.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 bountiful mercy. Lord Jesus, make us to rejoice with all the children of your Kingdom and to partake in your glory with all who have served you. And to you and to the Father and to the Holy Spirit we ascribe all praise and thanksgiving, now and forever"/>
          <p:cNvSpPr txBox="1"/>
          <p:nvPr/>
        </p:nvSpPr>
        <p:spPr>
          <a:xfrm>
            <a:off x="693420" y="0"/>
            <a:ext cx="11358880" cy="73069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5200"/>
              <a:t>… bountiful mercy. Lord Jesus, make us to rejoice with all the children of your Kingdom and to partake in your glory with all who have served you. And to you and to the Father and to the Holy Spirit we ascribe all praise and thanksgiving, now and forever. </a:t>
            </a:r>
          </a:p>
        </p:txBody>
      </p:sp>
      <p:sp>
        <p:nvSpPr>
          <p:cNvPr id="134" name="P."/>
          <p:cNvSpPr txBox="1"/>
          <p:nvPr/>
        </p:nvSpPr>
        <p:spPr>
          <a:xfrm>
            <a:off x="0" y="133351"/>
            <a:ext cx="92070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200" dirty="0"/>
              <a:t>P. </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Amen.…"/>
          <p:cNvSpPr txBox="1"/>
          <p:nvPr/>
        </p:nvSpPr>
        <p:spPr>
          <a:xfrm>
            <a:off x="871220" y="139700"/>
            <a:ext cx="11079480" cy="63709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3600"/>
            </a:pPr>
            <a:r>
              <a:rPr sz="4800" dirty="0"/>
              <a:t>Amen.</a:t>
            </a:r>
          </a:p>
          <a:p>
            <a:pPr>
              <a:defRPr sz="3600"/>
            </a:pPr>
            <a:r>
              <a:rPr sz="4800" dirty="0"/>
              <a:t> </a:t>
            </a:r>
          </a:p>
          <a:p>
            <a:pPr algn="ctr">
              <a:defRPr sz="3600"/>
            </a:pPr>
            <a:r>
              <a:rPr sz="4800" dirty="0"/>
              <a:t>Incense</a:t>
            </a:r>
          </a:p>
          <a:p>
            <a:pPr>
              <a:defRPr sz="3600"/>
            </a:pPr>
            <a:r>
              <a:rPr sz="4800" dirty="0"/>
              <a:t> </a:t>
            </a:r>
          </a:p>
          <a:p>
            <a:pPr algn="just">
              <a:lnSpc>
                <a:spcPct val="125000"/>
              </a:lnSpc>
              <a:defRPr sz="3600">
                <a:solidFill>
                  <a:srgbClr val="FF0000"/>
                </a:solidFill>
              </a:defRPr>
            </a:pPr>
            <a:r>
              <a:rPr sz="4800" dirty="0"/>
              <a:t>Weak and sinful as we are, let us confess and together say, Holy is the Holy Father.</a:t>
            </a:r>
          </a:p>
          <a:p>
            <a:pPr>
              <a:defRPr sz="3600"/>
            </a:pPr>
            <a:r>
              <a:rPr sz="4800" dirty="0"/>
              <a:t> </a:t>
            </a:r>
          </a:p>
          <a:p>
            <a:pPr>
              <a:defRPr sz="3600"/>
            </a:pPr>
            <a:r>
              <a:rPr sz="4800" dirty="0"/>
              <a:t>Amen.</a:t>
            </a:r>
          </a:p>
        </p:txBody>
      </p:sp>
      <p:sp>
        <p:nvSpPr>
          <p:cNvPr id="137" name="C."/>
          <p:cNvSpPr txBox="1"/>
          <p:nvPr/>
        </p:nvSpPr>
        <p:spPr>
          <a:xfrm>
            <a:off x="185420" y="107951"/>
            <a:ext cx="92618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a:t>C. </a:t>
            </a:r>
          </a:p>
        </p:txBody>
      </p:sp>
      <p:sp>
        <p:nvSpPr>
          <p:cNvPr id="138" name="P."/>
          <p:cNvSpPr txBox="1"/>
          <p:nvPr/>
        </p:nvSpPr>
        <p:spPr>
          <a:xfrm>
            <a:off x="65228" y="3155951"/>
            <a:ext cx="92618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P. </a:t>
            </a:r>
          </a:p>
        </p:txBody>
      </p:sp>
      <p:sp>
        <p:nvSpPr>
          <p:cNvPr id="139" name="C."/>
          <p:cNvSpPr txBox="1"/>
          <p:nvPr/>
        </p:nvSpPr>
        <p:spPr>
          <a:xfrm>
            <a:off x="65229" y="5679678"/>
            <a:ext cx="92618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Holy is the Holy Son.…"/>
          <p:cNvSpPr txBox="1"/>
          <p:nvPr/>
        </p:nvSpPr>
        <p:spPr>
          <a:xfrm>
            <a:off x="744220" y="0"/>
            <a:ext cx="11219180" cy="65137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3600">
                <a:solidFill>
                  <a:srgbClr val="FF0000"/>
                </a:solidFill>
              </a:defRPr>
            </a:pPr>
            <a:r>
              <a:rPr sz="4000" dirty="0"/>
              <a:t>Holy is the Holy Son.</a:t>
            </a:r>
          </a:p>
          <a:p>
            <a:pPr>
              <a:defRPr sz="3600"/>
            </a:pPr>
            <a:r>
              <a:rPr sz="4000" dirty="0"/>
              <a:t> </a:t>
            </a:r>
          </a:p>
          <a:p>
            <a:pPr>
              <a:defRPr sz="3600"/>
            </a:pPr>
            <a:r>
              <a:rPr sz="4000" dirty="0"/>
              <a:t>Amen.</a:t>
            </a:r>
          </a:p>
          <a:p>
            <a:pPr>
              <a:defRPr sz="3600"/>
            </a:pPr>
            <a:r>
              <a:rPr sz="4000" dirty="0"/>
              <a:t> </a:t>
            </a:r>
          </a:p>
          <a:p>
            <a:pPr>
              <a:defRPr sz="3600">
                <a:solidFill>
                  <a:srgbClr val="FF0000"/>
                </a:solidFill>
              </a:defRPr>
            </a:pPr>
            <a:r>
              <a:rPr sz="4000" dirty="0"/>
              <a:t>Holy is the living and Holy Spirit.</a:t>
            </a:r>
          </a:p>
          <a:p>
            <a:pPr>
              <a:defRPr sz="3600"/>
            </a:pPr>
            <a:r>
              <a:rPr sz="4000" dirty="0"/>
              <a:t> </a:t>
            </a:r>
          </a:p>
          <a:p>
            <a:pPr>
              <a:defRPr sz="3600"/>
            </a:pPr>
            <a:r>
              <a:rPr sz="4000" dirty="0"/>
              <a:t>Amen.</a:t>
            </a:r>
          </a:p>
          <a:p>
            <a:pPr>
              <a:defRPr sz="3600"/>
            </a:pPr>
            <a:r>
              <a:rPr sz="4000" dirty="0"/>
              <a:t> </a:t>
            </a:r>
          </a:p>
          <a:p>
            <a:pPr>
              <a:lnSpc>
                <a:spcPct val="125000"/>
              </a:lnSpc>
              <a:defRPr sz="3600">
                <a:solidFill>
                  <a:srgbClr val="003399"/>
                </a:solidFill>
              </a:defRPr>
            </a:pPr>
            <a:r>
              <a:rPr sz="4000" dirty="0"/>
              <a:t>Wisdom cries aloud. Let us stand in reverence and affirm together.</a:t>
            </a:r>
          </a:p>
        </p:txBody>
      </p:sp>
      <p:sp>
        <p:nvSpPr>
          <p:cNvPr id="142" name="P."/>
          <p:cNvSpPr txBox="1"/>
          <p:nvPr/>
        </p:nvSpPr>
        <p:spPr>
          <a:xfrm>
            <a:off x="134620" y="1"/>
            <a:ext cx="909385"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000"/>
              <a:t>P. </a:t>
            </a:r>
          </a:p>
        </p:txBody>
      </p:sp>
      <p:sp>
        <p:nvSpPr>
          <p:cNvPr id="143" name="P."/>
          <p:cNvSpPr txBox="1"/>
          <p:nvPr/>
        </p:nvSpPr>
        <p:spPr>
          <a:xfrm>
            <a:off x="150495" y="2471280"/>
            <a:ext cx="909385"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000"/>
              <a:t>P. </a:t>
            </a:r>
          </a:p>
        </p:txBody>
      </p:sp>
      <p:sp>
        <p:nvSpPr>
          <p:cNvPr id="144" name="D."/>
          <p:cNvSpPr txBox="1"/>
          <p:nvPr/>
        </p:nvSpPr>
        <p:spPr>
          <a:xfrm>
            <a:off x="150495" y="4942559"/>
            <a:ext cx="909385"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000"/>
              <a:t>D. </a:t>
            </a:r>
          </a:p>
        </p:txBody>
      </p:sp>
      <p:sp>
        <p:nvSpPr>
          <p:cNvPr id="145" name="C."/>
          <p:cNvSpPr txBox="1"/>
          <p:nvPr/>
        </p:nvSpPr>
        <p:spPr>
          <a:xfrm>
            <a:off x="134620" y="1235640"/>
            <a:ext cx="909385"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000"/>
              <a:t>C. </a:t>
            </a:r>
          </a:p>
        </p:txBody>
      </p:sp>
      <p:sp>
        <p:nvSpPr>
          <p:cNvPr id="146" name="C."/>
          <p:cNvSpPr txBox="1"/>
          <p:nvPr/>
        </p:nvSpPr>
        <p:spPr>
          <a:xfrm>
            <a:off x="134620" y="3706920"/>
            <a:ext cx="909385"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000"/>
              <a:t>C.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name="Song between Lessons">
    <p:spTree>
      <p:nvGrpSpPr>
        <p:cNvPr id="1" name=""/>
        <p:cNvGrpSpPr/>
        <p:nvPr/>
      </p:nvGrpSpPr>
      <p:grpSpPr>
        <a:xfrm>
          <a:off x="0" y="0"/>
          <a:ext cx="0" cy="0"/>
          <a:chOff x="0" y="0"/>
          <a:chExt cx="0" cy="0"/>
        </a:xfrm>
      </p:grpSpPr>
      <p:sp>
        <p:nvSpPr>
          <p:cNvPr id="32" name="Song between Lessons"/>
          <p:cNvSpPr txBox="1"/>
          <p:nvPr/>
        </p:nvSpPr>
        <p:spPr>
          <a:xfrm>
            <a:off x="727868" y="732267"/>
            <a:ext cx="10736270" cy="1569660"/>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100"/>
            </a:lvl1pPr>
          </a:lstStyle>
          <a:p>
            <a:r>
              <a:rPr sz="9600" dirty="0"/>
              <a:t>Song between Lessons</a:t>
            </a:r>
          </a:p>
        </p:txBody>
      </p:sp>
      <p:sp>
        <p:nvSpPr>
          <p:cNvPr id="33" name="Lo! He comes with… (GB-179)"/>
          <p:cNvSpPr txBox="1"/>
          <p:nvPr/>
        </p:nvSpPr>
        <p:spPr>
          <a:xfrm>
            <a:off x="884959" y="3429000"/>
            <a:ext cx="10382131"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spcBef>
                <a:spcPts val="700"/>
              </a:spcBef>
              <a:defRPr sz="4600">
                <a:latin typeface="Palatino"/>
                <a:ea typeface="Palatino"/>
                <a:cs typeface="Palatino"/>
                <a:sym typeface="Palatino"/>
              </a:defRPr>
            </a:lvl1pPr>
          </a:lstStyle>
          <a:p>
            <a:pPr algn="ctr"/>
            <a:r>
              <a:rPr lang="en-US" sz="6000" dirty="0"/>
              <a:t>Song between lessons here</a:t>
            </a:r>
            <a:endParaRPr sz="6000" dirty="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NICENE CREED…"/>
          <p:cNvSpPr txBox="1"/>
          <p:nvPr/>
        </p:nvSpPr>
        <p:spPr>
          <a:xfrm>
            <a:off x="845820" y="130174"/>
            <a:ext cx="11155680" cy="6874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dirty="0"/>
              <a:t>NICENE CREED</a:t>
            </a:r>
          </a:p>
          <a:p>
            <a:pPr>
              <a:defRPr sz="3600"/>
            </a:pPr>
            <a:r>
              <a:rPr sz="4800" dirty="0"/>
              <a:t> </a:t>
            </a:r>
          </a:p>
          <a:p>
            <a:pPr>
              <a:lnSpc>
                <a:spcPct val="125000"/>
              </a:lnSpc>
              <a:defRPr sz="3600">
                <a:solidFill>
                  <a:srgbClr val="FF0000"/>
                </a:solidFill>
              </a:defRPr>
            </a:pPr>
            <a:r>
              <a:rPr sz="4800" dirty="0"/>
              <a:t>We believe in one true God, the Father Almighty.</a:t>
            </a:r>
          </a:p>
          <a:p>
            <a:pPr>
              <a:defRPr sz="3600"/>
            </a:pPr>
            <a:r>
              <a:rPr sz="4800" dirty="0"/>
              <a:t> </a:t>
            </a:r>
          </a:p>
          <a:p>
            <a:pPr algn="just">
              <a:lnSpc>
                <a:spcPct val="125000"/>
              </a:lnSpc>
              <a:defRPr sz="3600"/>
            </a:pPr>
            <a:r>
              <a:rPr sz="4800" dirty="0"/>
              <a:t>Maker of heaven and earth and of all things visible and invisible. We believe in one Lord Jesus Christ, the only begotten Son of God, …</a:t>
            </a:r>
          </a:p>
        </p:txBody>
      </p:sp>
      <p:sp>
        <p:nvSpPr>
          <p:cNvPr id="149" name="P."/>
          <p:cNvSpPr txBox="1"/>
          <p:nvPr/>
        </p:nvSpPr>
        <p:spPr>
          <a:xfrm>
            <a:off x="190500" y="1735015"/>
            <a:ext cx="89517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P. </a:t>
            </a:r>
          </a:p>
        </p:txBody>
      </p:sp>
      <p:sp>
        <p:nvSpPr>
          <p:cNvPr id="150" name="C."/>
          <p:cNvSpPr txBox="1"/>
          <p:nvPr/>
        </p:nvSpPr>
        <p:spPr>
          <a:xfrm>
            <a:off x="96520" y="4291988"/>
            <a:ext cx="89517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 begotten of the Father before all world. Light of Light, very God of very God, begotten not made, being of one substance with the Father, by whom all things were made, who for us men and for our salvation came down from heaven and was incarnate by the "/>
          <p:cNvSpPr txBox="1"/>
          <p:nvPr/>
        </p:nvSpPr>
        <p:spPr>
          <a:xfrm>
            <a:off x="642620" y="0"/>
            <a:ext cx="11371580"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4800" dirty="0"/>
              <a:t>… begotten of the Father before all world. Light of Light, very God of very God, begotten not made, being of one substance with the Father, by whom all things were made, who for us men and for our salvation came down from heaven and was incarnate by the Holy Spirit …</a:t>
            </a:r>
          </a:p>
        </p:txBody>
      </p:sp>
      <p:sp>
        <p:nvSpPr>
          <p:cNvPr id="153" name="C."/>
          <p:cNvSpPr txBox="1"/>
          <p:nvPr/>
        </p:nvSpPr>
        <p:spPr>
          <a:xfrm>
            <a:off x="0" y="152401"/>
            <a:ext cx="89457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 of the Virgin Mary, and was made man. He was crucified for us in the days of Pontius Pilate, suffered and died and was buried. The third day he rose again by his Father’s Holy will, ascended into heaven and sits at the right hand of the Father …"/>
          <p:cNvSpPr txBox="1"/>
          <p:nvPr/>
        </p:nvSpPr>
        <p:spPr>
          <a:xfrm>
            <a:off x="629920" y="0"/>
            <a:ext cx="11409680" cy="60394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5200"/>
              <a:t>… of the Virgin Mary, and was made man. He was crucified for us in the days of Pontius Pilate, suffered and died and was buried. The third day he rose again by his Father’s Holy will, ascended into heaven and sits at the right hand of the Father …</a:t>
            </a:r>
          </a:p>
        </p:txBody>
      </p:sp>
      <p:sp>
        <p:nvSpPr>
          <p:cNvPr id="156" name="C."/>
          <p:cNvSpPr txBox="1"/>
          <p:nvPr/>
        </p:nvSpPr>
        <p:spPr>
          <a:xfrm>
            <a:off x="0" y="158751"/>
            <a:ext cx="90647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200" dirty="0"/>
              <a:t>C.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 He will come again with glory to judge both the living and the dead, and of his Kingdom there will be no end.…"/>
          <p:cNvSpPr txBox="1"/>
          <p:nvPr/>
        </p:nvSpPr>
        <p:spPr>
          <a:xfrm>
            <a:off x="756920" y="0"/>
            <a:ext cx="11269980" cy="7099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dirty="0"/>
              <a:t>… He will come again with glory to judge both the living and the dead, and of his Kingdom there will be no end.</a:t>
            </a:r>
          </a:p>
          <a:p>
            <a:pPr algn="just">
              <a:defRPr sz="3600"/>
            </a:pPr>
            <a:r>
              <a:rPr sz="5400" dirty="0"/>
              <a:t> </a:t>
            </a:r>
          </a:p>
          <a:p>
            <a:pPr algn="just">
              <a:lnSpc>
                <a:spcPct val="125000"/>
              </a:lnSpc>
              <a:defRPr sz="3600"/>
            </a:pPr>
            <a:r>
              <a:rPr sz="5400" dirty="0"/>
              <a:t>We believe in the Holy Spirit, the Lord and giver of life, who proceeds from the Father, who with the Father and the Son</a:t>
            </a:r>
          </a:p>
        </p:txBody>
      </p:sp>
      <p:sp>
        <p:nvSpPr>
          <p:cNvPr id="159" name="C."/>
          <p:cNvSpPr txBox="1"/>
          <p:nvPr/>
        </p:nvSpPr>
        <p:spPr>
          <a:xfrm>
            <a:off x="0" y="158750"/>
            <a:ext cx="90434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 together is worshipped and glorified, who spoke by the prophets and apostles. We believe in one, holy, catholic and apostolic Church; we acknowledge one baptism for the remission of sins and look forward to the resurrection of the dead and the new life"/>
          <p:cNvSpPr txBox="1"/>
          <p:nvPr/>
        </p:nvSpPr>
        <p:spPr>
          <a:xfrm>
            <a:off x="533400" y="0"/>
            <a:ext cx="11468100"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4800" dirty="0"/>
              <a:t>… together is worshipped and glorified, who spoke by the prophets and apostles. We believe in one, holy, catholic and apostolic Church; we acknowledge one baptism for the remission of sins and look forward to the resurrection of the dead and the new life of the world to come. Amen.</a:t>
            </a:r>
          </a:p>
        </p:txBody>
      </p:sp>
      <p:sp>
        <p:nvSpPr>
          <p:cNvPr id="162" name="C."/>
          <p:cNvSpPr txBox="1"/>
          <p:nvPr/>
        </p:nvSpPr>
        <p:spPr>
          <a:xfrm>
            <a:off x="0" y="144464"/>
            <a:ext cx="86805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name="Birthday,Wedding">
    <p:spTree>
      <p:nvGrpSpPr>
        <p:cNvPr id="1" name=""/>
        <p:cNvGrpSpPr/>
        <p:nvPr/>
      </p:nvGrpSpPr>
      <p:grpSpPr>
        <a:xfrm>
          <a:off x="0" y="0"/>
          <a:ext cx="0" cy="0"/>
          <a:chOff x="0" y="0"/>
          <a:chExt cx="0" cy="0"/>
        </a:xfrm>
      </p:grpSpPr>
      <p:sp>
        <p:nvSpPr>
          <p:cNvPr id="164" name="Birthday and Wedding Anniversaries"/>
          <p:cNvSpPr txBox="1"/>
          <p:nvPr/>
        </p:nvSpPr>
        <p:spPr>
          <a:xfrm>
            <a:off x="298477" y="341863"/>
            <a:ext cx="11677623" cy="2308324"/>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sz="4400"/>
            </a:lvl1pPr>
          </a:lstStyle>
          <a:p>
            <a:r>
              <a:rPr sz="7200" dirty="0"/>
              <a:t>Birthday and </a:t>
            </a:r>
            <a:endParaRPr lang="en-US" sz="7200" dirty="0"/>
          </a:p>
          <a:p>
            <a:r>
              <a:rPr sz="7200" dirty="0"/>
              <a:t>Wedding Anniversaries </a:t>
            </a:r>
          </a:p>
        </p:txBody>
      </p:sp>
      <p:sp>
        <p:nvSpPr>
          <p:cNvPr id="165" name="Song: What a friend… (GB - 64)"/>
          <p:cNvSpPr txBox="1"/>
          <p:nvPr/>
        </p:nvSpPr>
        <p:spPr>
          <a:xfrm>
            <a:off x="745766" y="4207814"/>
            <a:ext cx="1070046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spcBef>
                <a:spcPts val="700"/>
              </a:spcBef>
              <a:defRPr sz="3900">
                <a:latin typeface="Palatino"/>
                <a:ea typeface="Palatino"/>
                <a:cs typeface="Palatino"/>
                <a:sym typeface="Palatino"/>
              </a:defRPr>
            </a:lvl1pPr>
          </a:lstStyle>
          <a:p>
            <a:pPr algn="ctr"/>
            <a:r>
              <a:rPr sz="5400" dirty="0"/>
              <a:t>Song: What a friend… (GB - 64)</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name="Offertory">
    <p:spTree>
      <p:nvGrpSpPr>
        <p:cNvPr id="1" name=""/>
        <p:cNvGrpSpPr/>
        <p:nvPr/>
      </p:nvGrpSpPr>
      <p:grpSpPr>
        <a:xfrm>
          <a:off x="0" y="0"/>
          <a:ext cx="0" cy="0"/>
          <a:chOff x="0" y="0"/>
          <a:chExt cx="0" cy="0"/>
        </a:xfrm>
      </p:grpSpPr>
      <p:sp>
        <p:nvSpPr>
          <p:cNvPr id="167" name="Offertory"/>
          <p:cNvSpPr txBox="1"/>
          <p:nvPr/>
        </p:nvSpPr>
        <p:spPr>
          <a:xfrm>
            <a:off x="2730816" y="512369"/>
            <a:ext cx="6730367" cy="2215991"/>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100"/>
            </a:lvl1pPr>
          </a:lstStyle>
          <a:p>
            <a:r>
              <a:rPr sz="13800" dirty="0"/>
              <a:t>Offertory</a:t>
            </a:r>
            <a:endParaRPr dirty="0"/>
          </a:p>
        </p:txBody>
      </p:sp>
      <p:sp>
        <p:nvSpPr>
          <p:cNvPr id="168" name="Song: Tenderly Guide Us… (GB-330)"/>
          <p:cNvSpPr txBox="1"/>
          <p:nvPr/>
        </p:nvSpPr>
        <p:spPr>
          <a:xfrm>
            <a:off x="705914" y="3667976"/>
            <a:ext cx="1104465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spcBef>
                <a:spcPts val="700"/>
              </a:spcBef>
              <a:defRPr sz="3500">
                <a:latin typeface="Palatino"/>
                <a:ea typeface="Palatino"/>
                <a:cs typeface="Palatino"/>
                <a:sym typeface="Palatino"/>
              </a:defRPr>
            </a:lvl1pPr>
          </a:lstStyle>
          <a:p>
            <a:pPr algn="ctr"/>
            <a:r>
              <a:rPr lang="en-US" sz="4800" dirty="0"/>
              <a:t>Offertory Hymn</a:t>
            </a:r>
            <a:endParaRPr sz="4800" dirty="0"/>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783716" y="2051700"/>
            <a:ext cx="6624568" cy="2754600"/>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10000"/>
            </a:lvl1pPr>
          </a:lstStyle>
          <a:p>
            <a:r>
              <a:rPr sz="17300" dirty="0"/>
              <a:t>Sermon</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HE CONFESSION…"/>
          <p:cNvSpPr txBox="1"/>
          <p:nvPr/>
        </p:nvSpPr>
        <p:spPr>
          <a:xfrm>
            <a:off x="363220" y="0"/>
            <a:ext cx="11663680" cy="6874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u="sng"/>
            </a:pPr>
            <a:r>
              <a:rPr sz="4800" dirty="0"/>
              <a:t>THE CONFESSION</a:t>
            </a:r>
          </a:p>
          <a:p>
            <a:pPr algn="ctr">
              <a:defRPr sz="3600"/>
            </a:pPr>
            <a:r>
              <a:rPr sz="4800" dirty="0"/>
              <a:t>(To be repeated after the priest)</a:t>
            </a:r>
          </a:p>
          <a:p>
            <a:pPr>
              <a:defRPr sz="3600"/>
            </a:pPr>
            <a:r>
              <a:rPr sz="4800" dirty="0"/>
              <a:t> </a:t>
            </a:r>
          </a:p>
          <a:p>
            <a:pPr algn="just">
              <a:lnSpc>
                <a:spcPct val="125000"/>
              </a:lnSpc>
              <a:defRPr sz="3600"/>
            </a:pPr>
            <a:r>
              <a:rPr sz="4800" dirty="0"/>
              <a:t>I confess that I have sinned against you, O Father, Son and Holy Spirit, in thought, word and deed. I am sorry with all my heart for these my sins. I believe in your promise that you will receive those who truly repent …</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 O Lord, who art merciful and full of grace, accept me even as you accepted the publican, the woman who was a sinner, and the thief on the cross and comfort me by the consolation of your Word …"/>
          <p:cNvSpPr txBox="1"/>
          <p:nvPr/>
        </p:nvSpPr>
        <p:spPr>
          <a:xfrm>
            <a:off x="363220" y="152401"/>
            <a:ext cx="1167638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6000"/>
              <a:t>… O Lord, who art merciful and full of grace, accept me even as you accepted the publican, the woman who was a sinner, and the thief on the cross and comfort me by the consolation of your Word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name="Second Lesson">
    <p:spTree>
      <p:nvGrpSpPr>
        <p:cNvPr id="1" name=""/>
        <p:cNvGrpSpPr/>
        <p:nvPr/>
      </p:nvGrpSpPr>
      <p:grpSpPr>
        <a:xfrm>
          <a:off x="0" y="0"/>
          <a:ext cx="0" cy="0"/>
          <a:chOff x="0" y="0"/>
          <a:chExt cx="0" cy="0"/>
        </a:xfrm>
      </p:grpSpPr>
      <p:sp>
        <p:nvSpPr>
          <p:cNvPr id="35" name="Second Lesson"/>
          <p:cNvSpPr txBox="1"/>
          <p:nvPr/>
        </p:nvSpPr>
        <p:spPr>
          <a:xfrm>
            <a:off x="1095752" y="338567"/>
            <a:ext cx="10000493" cy="2215991"/>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7100"/>
            </a:lvl1pPr>
          </a:lstStyle>
          <a:p>
            <a:r>
              <a:rPr sz="13800" dirty="0"/>
              <a:t>Second Lesson</a:t>
            </a:r>
          </a:p>
        </p:txBody>
      </p:sp>
      <p:sp>
        <p:nvSpPr>
          <p:cNvPr id="36" name="Acts 1: 1 - 11"/>
          <p:cNvSpPr txBox="1"/>
          <p:nvPr/>
        </p:nvSpPr>
        <p:spPr>
          <a:xfrm>
            <a:off x="189186" y="3518613"/>
            <a:ext cx="11834647" cy="1569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spcBef>
                <a:spcPts val="700"/>
              </a:spcBef>
              <a:defRPr sz="4600">
                <a:latin typeface="Palatino"/>
                <a:ea typeface="Palatino"/>
                <a:cs typeface="Palatino"/>
                <a:sym typeface="Palatino"/>
              </a:defRPr>
            </a:lvl1pPr>
          </a:lstStyle>
          <a:p>
            <a:pPr algn="ctr"/>
            <a:r>
              <a:rPr lang="en-US" sz="9600" dirty="0"/>
              <a:t>Second lesson</a:t>
            </a:r>
            <a:endParaRPr sz="9600"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O Lord, grant that your Holy Body and Holy Blood in which I now partake may not bring me to judgement and condemnation but to life and wholeness.…"/>
          <p:cNvSpPr txBox="1"/>
          <p:nvPr/>
        </p:nvSpPr>
        <p:spPr>
          <a:xfrm>
            <a:off x="160020" y="96836"/>
            <a:ext cx="11904980" cy="67864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dirty="0"/>
              <a:t>…O Lord, grant that your Holy Body and Holy Blood in which I now partake may not bring me to judgement and condemnation but to life and wholeness. </a:t>
            </a:r>
          </a:p>
          <a:p>
            <a:pPr algn="just">
              <a:defRPr sz="3600"/>
            </a:pPr>
            <a:r>
              <a:rPr sz="6000" dirty="0"/>
              <a:t>Amen. </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Declaration of Absolution…"/>
          <p:cNvSpPr txBox="1"/>
          <p:nvPr/>
        </p:nvSpPr>
        <p:spPr>
          <a:xfrm>
            <a:off x="706120" y="279401"/>
            <a:ext cx="1129538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dirty="0"/>
              <a:t>Declaration of Absolution</a:t>
            </a:r>
          </a:p>
          <a:p>
            <a:pPr>
              <a:defRPr sz="3600"/>
            </a:pPr>
            <a:r>
              <a:rPr sz="4800" dirty="0"/>
              <a:t> </a:t>
            </a:r>
          </a:p>
          <a:p>
            <a:pPr>
              <a:lnSpc>
                <a:spcPct val="125000"/>
              </a:lnSpc>
              <a:defRPr sz="3600">
                <a:solidFill>
                  <a:srgbClr val="FF0000"/>
                </a:solidFill>
              </a:defRPr>
            </a:pPr>
            <a:r>
              <a:rPr sz="4800" dirty="0"/>
              <a:t>May God Almighty be compassionate to you who have truly confessed your sins, and may freely forgive your sins, and make you worthy to partake in this Holy Communion. </a:t>
            </a:r>
          </a:p>
          <a:p>
            <a:pPr>
              <a:defRPr sz="3600">
                <a:solidFill>
                  <a:srgbClr val="CC3300"/>
                </a:solidFill>
              </a:defRPr>
            </a:pPr>
            <a:endParaRPr sz="4800" dirty="0"/>
          </a:p>
          <a:p>
            <a:pPr>
              <a:defRPr sz="3600"/>
            </a:pPr>
            <a:r>
              <a:rPr sz="4800" dirty="0"/>
              <a:t>Amen.</a:t>
            </a:r>
          </a:p>
        </p:txBody>
      </p:sp>
      <p:sp>
        <p:nvSpPr>
          <p:cNvPr id="179" name="P."/>
          <p:cNvSpPr txBox="1"/>
          <p:nvPr/>
        </p:nvSpPr>
        <p:spPr>
          <a:xfrm>
            <a:off x="0" y="1914099"/>
            <a:ext cx="83141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a:t>P. </a:t>
            </a:r>
          </a:p>
        </p:txBody>
      </p:sp>
      <p:sp>
        <p:nvSpPr>
          <p:cNvPr id="180" name="C."/>
          <p:cNvSpPr txBox="1"/>
          <p:nvPr/>
        </p:nvSpPr>
        <p:spPr>
          <a:xfrm>
            <a:off x="0" y="6163100"/>
            <a:ext cx="83141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he Communion…"/>
          <p:cNvSpPr txBox="1"/>
          <p:nvPr/>
        </p:nvSpPr>
        <p:spPr>
          <a:xfrm>
            <a:off x="604520" y="114301"/>
            <a:ext cx="11435080" cy="58526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u="sng"/>
            </a:pPr>
            <a:r>
              <a:rPr sz="5400" dirty="0"/>
              <a:t>The Communion</a:t>
            </a:r>
          </a:p>
          <a:p>
            <a:pPr>
              <a:lnSpc>
                <a:spcPct val="125000"/>
              </a:lnSpc>
              <a:defRPr sz="3600"/>
            </a:pPr>
            <a:r>
              <a:rPr sz="5400" dirty="0"/>
              <a:t>The priest prays in silence after washing his hands. Turning to the congregation</a:t>
            </a:r>
          </a:p>
          <a:p>
            <a:pPr>
              <a:defRPr sz="3600"/>
            </a:pPr>
            <a:r>
              <a:rPr sz="5400" dirty="0"/>
              <a:t> </a:t>
            </a:r>
          </a:p>
          <a:p>
            <a:pPr>
              <a:lnSpc>
                <a:spcPct val="125000"/>
              </a:lnSpc>
              <a:defRPr sz="3600">
                <a:solidFill>
                  <a:srgbClr val="FF0000"/>
                </a:solidFill>
              </a:defRPr>
            </a:pPr>
            <a:r>
              <a:rPr sz="5400" dirty="0"/>
              <a:t>Beloved brethren, pray with me that this service may be acceptable to the Lord.</a:t>
            </a:r>
          </a:p>
        </p:txBody>
      </p:sp>
      <p:sp>
        <p:nvSpPr>
          <p:cNvPr id="183" name="P."/>
          <p:cNvSpPr txBox="1"/>
          <p:nvPr/>
        </p:nvSpPr>
        <p:spPr>
          <a:xfrm>
            <a:off x="0" y="3948969"/>
            <a:ext cx="908493"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P.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 Lord, we humbly knock at your door,…"/>
          <p:cNvSpPr txBox="1"/>
          <p:nvPr/>
        </p:nvSpPr>
        <p:spPr>
          <a:xfrm>
            <a:off x="892576" y="508000"/>
            <a:ext cx="11358880" cy="4190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dirty="0"/>
              <a:t>O Lord, we humbly knock at your door, </a:t>
            </a:r>
          </a:p>
          <a:p>
            <a:pPr algn="just">
              <a:lnSpc>
                <a:spcPct val="125000"/>
              </a:lnSpc>
              <a:defRPr sz="3600"/>
            </a:pPr>
            <a:r>
              <a:rPr sz="5400" dirty="0"/>
              <a:t>Coming to your house, we pray for your blessing. </a:t>
            </a:r>
          </a:p>
          <a:p>
            <a:pPr algn="just">
              <a:lnSpc>
                <a:spcPct val="125000"/>
              </a:lnSpc>
              <a:defRPr sz="3600"/>
            </a:pPr>
            <a:r>
              <a:rPr sz="5400" dirty="0"/>
              <a:t>Sanctify your servants by your truth …</a:t>
            </a:r>
          </a:p>
        </p:txBody>
      </p:sp>
      <p:sp>
        <p:nvSpPr>
          <p:cNvPr id="186" name="C."/>
          <p:cNvSpPr txBox="1"/>
          <p:nvPr/>
        </p:nvSpPr>
        <p:spPr>
          <a:xfrm>
            <a:off x="0" y="609601"/>
            <a:ext cx="89257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 O Lord, we call upon you in faith, remember your promise that where two or three are met in your name, you are there in their midst.…"/>
          <p:cNvSpPr txBox="1"/>
          <p:nvPr/>
        </p:nvSpPr>
        <p:spPr>
          <a:xfrm>
            <a:off x="756920" y="-90874"/>
            <a:ext cx="11346180" cy="70397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200"/>
              <a:t>… O Lord, we call upon you in faith, remember your promise that where two or three are met in your name, you are there in their midst. </a:t>
            </a:r>
          </a:p>
          <a:p>
            <a:pPr algn="just">
              <a:lnSpc>
                <a:spcPct val="125000"/>
              </a:lnSpc>
              <a:defRPr sz="3600"/>
            </a:pPr>
            <a:r>
              <a:rPr sz="5200"/>
              <a:t>Impart to your servants spiritual gifts; send your Holy Spirit who dwelt in the apostles to make his dwelling in us your people. </a:t>
            </a:r>
          </a:p>
        </p:txBody>
      </p:sp>
      <p:sp>
        <p:nvSpPr>
          <p:cNvPr id="189" name="C."/>
          <p:cNvSpPr txBox="1"/>
          <p:nvPr/>
        </p:nvSpPr>
        <p:spPr>
          <a:xfrm>
            <a:off x="88900" y="93276"/>
            <a:ext cx="901431" cy="8925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200" dirty="0"/>
              <a:t>C. </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HE KISS OF PEACE…"/>
          <p:cNvSpPr txBox="1"/>
          <p:nvPr/>
        </p:nvSpPr>
        <p:spPr>
          <a:xfrm>
            <a:off x="795020" y="0"/>
            <a:ext cx="11396980"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u="sng"/>
            </a:pPr>
            <a:r>
              <a:rPr sz="4800" dirty="0"/>
              <a:t>THE KISS OF PEACE</a:t>
            </a:r>
          </a:p>
          <a:p>
            <a:pPr algn="just">
              <a:defRPr sz="3600" u="sng"/>
            </a:pPr>
            <a:endParaRPr sz="4800" dirty="0"/>
          </a:p>
          <a:p>
            <a:pPr algn="just">
              <a:lnSpc>
                <a:spcPct val="125000"/>
              </a:lnSpc>
              <a:defRPr sz="3600">
                <a:solidFill>
                  <a:srgbClr val="FF0000"/>
                </a:solidFill>
              </a:defRPr>
            </a:pPr>
            <a:r>
              <a:rPr sz="4800" dirty="0"/>
              <a:t>O God and Lord of all, make us worthy to greet one another with the Kiss of Peace, freed from insincerity and united in love. To you, O Father, and to your only Son and to your Holy Spirit we ascribe praise and glory, one God, now and forever.</a:t>
            </a:r>
          </a:p>
        </p:txBody>
      </p:sp>
      <p:sp>
        <p:nvSpPr>
          <p:cNvPr id="192" name="P."/>
          <p:cNvSpPr txBox="1"/>
          <p:nvPr/>
        </p:nvSpPr>
        <p:spPr>
          <a:xfrm>
            <a:off x="109220" y="1579836"/>
            <a:ext cx="89312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a:t>P. </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Amen.…"/>
          <p:cNvSpPr txBox="1"/>
          <p:nvPr/>
        </p:nvSpPr>
        <p:spPr>
          <a:xfrm>
            <a:off x="1214120" y="-120594"/>
            <a:ext cx="10977880" cy="7099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5400" dirty="0"/>
              <a:t>Amen.</a:t>
            </a:r>
          </a:p>
          <a:p>
            <a:pPr algn="just">
              <a:defRPr sz="3600"/>
            </a:pPr>
            <a:endParaRPr sz="5400" dirty="0"/>
          </a:p>
          <a:p>
            <a:pPr algn="just">
              <a:defRPr sz="3600">
                <a:solidFill>
                  <a:srgbClr val="FF0000"/>
                </a:solidFill>
              </a:defRPr>
            </a:pPr>
            <a:r>
              <a:rPr sz="5400" dirty="0"/>
              <a:t>Peace be with you all.</a:t>
            </a:r>
          </a:p>
          <a:p>
            <a:pPr algn="just">
              <a:defRPr sz="3600"/>
            </a:pPr>
            <a:r>
              <a:rPr sz="5400" dirty="0"/>
              <a:t> </a:t>
            </a:r>
          </a:p>
          <a:p>
            <a:pPr algn="just">
              <a:defRPr sz="3600"/>
            </a:pPr>
            <a:r>
              <a:rPr sz="5400" dirty="0"/>
              <a:t>And also with you.</a:t>
            </a:r>
          </a:p>
          <a:p>
            <a:pPr algn="just">
              <a:defRPr sz="3600"/>
            </a:pPr>
            <a:r>
              <a:rPr sz="5400" dirty="0"/>
              <a:t> </a:t>
            </a:r>
          </a:p>
          <a:p>
            <a:pPr algn="just">
              <a:lnSpc>
                <a:spcPct val="125000"/>
              </a:lnSpc>
              <a:defRPr sz="3600">
                <a:solidFill>
                  <a:srgbClr val="003399"/>
                </a:solidFill>
              </a:defRPr>
            </a:pPr>
            <a:r>
              <a:rPr sz="5400" dirty="0"/>
              <a:t>In the love of the Lord, let us greet one another in peace. </a:t>
            </a:r>
          </a:p>
        </p:txBody>
      </p:sp>
      <p:sp>
        <p:nvSpPr>
          <p:cNvPr id="195" name="C."/>
          <p:cNvSpPr txBox="1"/>
          <p:nvPr/>
        </p:nvSpPr>
        <p:spPr>
          <a:xfrm>
            <a:off x="189472" y="-5949"/>
            <a:ext cx="102464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dirty="0"/>
              <a:t>C. </a:t>
            </a:r>
          </a:p>
        </p:txBody>
      </p:sp>
      <p:sp>
        <p:nvSpPr>
          <p:cNvPr id="196" name="P."/>
          <p:cNvSpPr txBox="1"/>
          <p:nvPr/>
        </p:nvSpPr>
        <p:spPr>
          <a:xfrm>
            <a:off x="189472" y="1561464"/>
            <a:ext cx="102464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dirty="0"/>
              <a:t>P. </a:t>
            </a:r>
          </a:p>
        </p:txBody>
      </p:sp>
      <p:sp>
        <p:nvSpPr>
          <p:cNvPr id="197" name="C."/>
          <p:cNvSpPr txBox="1"/>
          <p:nvPr/>
        </p:nvSpPr>
        <p:spPr>
          <a:xfrm>
            <a:off x="189472" y="3214007"/>
            <a:ext cx="102464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dirty="0"/>
              <a:t>C. </a:t>
            </a:r>
          </a:p>
        </p:txBody>
      </p:sp>
      <p:sp>
        <p:nvSpPr>
          <p:cNvPr id="198" name="D."/>
          <p:cNvSpPr txBox="1"/>
          <p:nvPr/>
        </p:nvSpPr>
        <p:spPr>
          <a:xfrm>
            <a:off x="189472" y="4922437"/>
            <a:ext cx="102464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dirty="0"/>
              <a:t>D. </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May the love and peace of our Lord Jesus Christ abide with us forever.…"/>
          <p:cNvSpPr txBox="1"/>
          <p:nvPr/>
        </p:nvSpPr>
        <p:spPr>
          <a:xfrm>
            <a:off x="947420" y="114300"/>
            <a:ext cx="11155680" cy="60604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dirty="0"/>
              <a:t>May the love and peace of our Lord Jesus Christ abide with us forever.</a:t>
            </a:r>
          </a:p>
          <a:p>
            <a:pPr algn="just">
              <a:defRPr sz="3600"/>
            </a:pPr>
            <a:r>
              <a:rPr sz="5400" dirty="0"/>
              <a:t> </a:t>
            </a:r>
          </a:p>
          <a:p>
            <a:pPr algn="just">
              <a:lnSpc>
                <a:spcPct val="125000"/>
              </a:lnSpc>
              <a:defRPr sz="3600">
                <a:solidFill>
                  <a:srgbClr val="003399"/>
                </a:solidFill>
              </a:defRPr>
            </a:pPr>
            <a:r>
              <a:rPr sz="5400" dirty="0"/>
              <a:t>Brethren, having received this token of peace let us bow our heads before the merciful Lord.</a:t>
            </a:r>
          </a:p>
        </p:txBody>
      </p:sp>
      <p:sp>
        <p:nvSpPr>
          <p:cNvPr id="201" name="C."/>
          <p:cNvSpPr txBox="1"/>
          <p:nvPr/>
        </p:nvSpPr>
        <p:spPr>
          <a:xfrm>
            <a:off x="36809" y="229284"/>
            <a:ext cx="96270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C. </a:t>
            </a:r>
          </a:p>
        </p:txBody>
      </p:sp>
      <p:sp>
        <p:nvSpPr>
          <p:cNvPr id="202" name="D."/>
          <p:cNvSpPr txBox="1"/>
          <p:nvPr/>
        </p:nvSpPr>
        <p:spPr>
          <a:xfrm>
            <a:off x="88900" y="3114258"/>
            <a:ext cx="962700"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D. </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Gracious Lord, we bow before you.…"/>
          <p:cNvSpPr txBox="1"/>
          <p:nvPr/>
        </p:nvSpPr>
        <p:spPr>
          <a:xfrm>
            <a:off x="883920" y="0"/>
            <a:ext cx="11308080" cy="67235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dirty="0"/>
              <a:t>Gracious Lord, we bow before you. </a:t>
            </a:r>
          </a:p>
          <a:p>
            <a:pPr algn="just">
              <a:defRPr sz="3600"/>
            </a:pPr>
            <a:endParaRPr sz="6000" dirty="0"/>
          </a:p>
          <a:p>
            <a:pPr algn="just">
              <a:lnSpc>
                <a:spcPct val="125000"/>
              </a:lnSpc>
              <a:defRPr sz="3600">
                <a:solidFill>
                  <a:srgbClr val="FF0000"/>
                </a:solidFill>
              </a:defRPr>
            </a:pPr>
            <a:r>
              <a:rPr sz="6000" dirty="0"/>
              <a:t>Merciful Lord, you dwell on high, yet condescend to look upon things that are lowly; bless now those who have bowed their heads in your presence …</a:t>
            </a:r>
          </a:p>
        </p:txBody>
      </p:sp>
      <p:sp>
        <p:nvSpPr>
          <p:cNvPr id="205" name="C."/>
          <p:cNvSpPr txBox="1"/>
          <p:nvPr/>
        </p:nvSpPr>
        <p:spPr>
          <a:xfrm>
            <a:off x="-35672" y="134428"/>
            <a:ext cx="955265"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dirty="0"/>
              <a:t>C. </a:t>
            </a:r>
          </a:p>
        </p:txBody>
      </p:sp>
      <p:sp>
        <p:nvSpPr>
          <p:cNvPr id="206" name="P."/>
          <p:cNvSpPr txBox="1"/>
          <p:nvPr/>
        </p:nvSpPr>
        <p:spPr>
          <a:xfrm>
            <a:off x="0" y="2197049"/>
            <a:ext cx="955265"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dirty="0"/>
              <a:t>P. </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 and bless them with the grace of your only Son - with whom and with the Holy Spirit, you are worthy of all praise and glory, now and for ever.…"/>
          <p:cNvSpPr txBox="1"/>
          <p:nvPr/>
        </p:nvSpPr>
        <p:spPr>
          <a:xfrm>
            <a:off x="782320" y="0"/>
            <a:ext cx="11193780" cy="6555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6000" dirty="0"/>
              <a:t>… and bless them with the grace of your only Son - with whom and with the Holy Spirit, you are worthy of all praise and glory, now and for ever.</a:t>
            </a:r>
          </a:p>
          <a:p>
            <a:pPr algn="just">
              <a:defRPr sz="3600">
                <a:solidFill>
                  <a:srgbClr val="CC3300"/>
                </a:solidFill>
              </a:defRPr>
            </a:pPr>
            <a:endParaRPr sz="6000" dirty="0"/>
          </a:p>
          <a:p>
            <a:pPr algn="just">
              <a:defRPr sz="3600"/>
            </a:pPr>
            <a:r>
              <a:rPr sz="6000" dirty="0"/>
              <a:t>Amen.  </a:t>
            </a:r>
          </a:p>
        </p:txBody>
      </p:sp>
      <p:sp>
        <p:nvSpPr>
          <p:cNvPr id="209" name="P."/>
          <p:cNvSpPr txBox="1"/>
          <p:nvPr/>
        </p:nvSpPr>
        <p:spPr>
          <a:xfrm>
            <a:off x="0" y="139365"/>
            <a:ext cx="90732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dirty="0"/>
              <a:t>P. </a:t>
            </a:r>
          </a:p>
        </p:txBody>
      </p:sp>
      <p:sp>
        <p:nvSpPr>
          <p:cNvPr id="210" name="C."/>
          <p:cNvSpPr txBox="1"/>
          <p:nvPr/>
        </p:nvSpPr>
        <p:spPr>
          <a:xfrm>
            <a:off x="0" y="5416643"/>
            <a:ext cx="90732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hron anacha dhoopam pol prarthana sweekarikka,…"/>
          <p:cNvSpPr txBox="1"/>
          <p:nvPr/>
        </p:nvSpPr>
        <p:spPr>
          <a:xfrm>
            <a:off x="515007" y="0"/>
            <a:ext cx="11161986"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lnSpc>
                <a:spcPct val="125000"/>
              </a:lnSpc>
              <a:defRPr sz="3600"/>
            </a:pPr>
            <a:r>
              <a:rPr sz="4800" dirty="0" err="1"/>
              <a:t>Ahron</a:t>
            </a:r>
            <a:r>
              <a:rPr sz="4800" dirty="0"/>
              <a:t> </a:t>
            </a:r>
            <a:r>
              <a:rPr sz="4800" dirty="0" err="1"/>
              <a:t>anacha</a:t>
            </a:r>
            <a:r>
              <a:rPr sz="4800" dirty="0"/>
              <a:t> </a:t>
            </a:r>
            <a:r>
              <a:rPr sz="4800" dirty="0" err="1"/>
              <a:t>dhoopam</a:t>
            </a:r>
            <a:r>
              <a:rPr sz="4800" dirty="0"/>
              <a:t> pol </a:t>
            </a:r>
            <a:endParaRPr lang="en-US" sz="4800" dirty="0"/>
          </a:p>
          <a:p>
            <a:pPr algn="ctr">
              <a:lnSpc>
                <a:spcPct val="125000"/>
              </a:lnSpc>
              <a:defRPr sz="3600"/>
            </a:pPr>
            <a:r>
              <a:rPr sz="4800" dirty="0" err="1"/>
              <a:t>prarthana</a:t>
            </a:r>
            <a:r>
              <a:rPr sz="4800" dirty="0"/>
              <a:t> </a:t>
            </a:r>
            <a:r>
              <a:rPr sz="4800" dirty="0" err="1"/>
              <a:t>sweekarikka</a:t>
            </a:r>
            <a:r>
              <a:rPr sz="4800" dirty="0"/>
              <a:t>,</a:t>
            </a:r>
          </a:p>
          <a:p>
            <a:pPr algn="ctr">
              <a:defRPr sz="3600"/>
            </a:pPr>
            <a:endParaRPr sz="4800" dirty="0"/>
          </a:p>
          <a:p>
            <a:pPr algn="ctr">
              <a:lnSpc>
                <a:spcPct val="125000"/>
              </a:lnSpc>
              <a:defRPr sz="3600"/>
            </a:pPr>
            <a:r>
              <a:rPr sz="4800" dirty="0" err="1"/>
              <a:t>Ninuvar</a:t>
            </a:r>
            <a:r>
              <a:rPr sz="4800" dirty="0"/>
              <a:t> </a:t>
            </a:r>
            <a:r>
              <a:rPr sz="4800" dirty="0" err="1"/>
              <a:t>yachana</a:t>
            </a:r>
            <a:r>
              <a:rPr sz="4800" dirty="0"/>
              <a:t> </a:t>
            </a:r>
            <a:r>
              <a:rPr sz="4800" dirty="0" err="1"/>
              <a:t>athupole</a:t>
            </a:r>
            <a:r>
              <a:rPr sz="4800" dirty="0"/>
              <a:t> </a:t>
            </a:r>
            <a:endParaRPr lang="en-US" sz="4800" dirty="0"/>
          </a:p>
          <a:p>
            <a:pPr algn="ctr">
              <a:lnSpc>
                <a:spcPct val="125000"/>
              </a:lnSpc>
              <a:defRPr sz="3600"/>
            </a:pPr>
            <a:r>
              <a:rPr sz="4800" dirty="0" err="1"/>
              <a:t>susroosha</a:t>
            </a:r>
            <a:r>
              <a:rPr sz="4800" dirty="0"/>
              <a:t> </a:t>
            </a:r>
            <a:r>
              <a:rPr sz="4800" dirty="0" err="1"/>
              <a:t>kaikkolka</a:t>
            </a:r>
            <a:r>
              <a:rPr sz="4800" dirty="0"/>
              <a:t>, </a:t>
            </a:r>
          </a:p>
          <a:p>
            <a:pPr algn="ctr">
              <a:defRPr sz="3600"/>
            </a:pPr>
            <a:endParaRPr sz="4800" dirty="0"/>
          </a:p>
          <a:p>
            <a:pPr algn="ctr">
              <a:lnSpc>
                <a:spcPct val="125000"/>
              </a:lnSpc>
              <a:defRPr sz="3600"/>
            </a:pPr>
            <a:r>
              <a:rPr sz="4800" dirty="0" err="1"/>
              <a:t>Katalil</a:t>
            </a:r>
            <a:r>
              <a:rPr sz="4800" dirty="0"/>
              <a:t> </a:t>
            </a:r>
            <a:r>
              <a:rPr sz="4800" dirty="0" err="1"/>
              <a:t>Yonaikaruliyia</a:t>
            </a:r>
            <a:r>
              <a:rPr sz="4800" dirty="0"/>
              <a:t> pol</a:t>
            </a:r>
          </a:p>
          <a:p>
            <a:pPr algn="ctr">
              <a:lnSpc>
                <a:spcPct val="125000"/>
              </a:lnSpc>
              <a:defRPr sz="3600"/>
            </a:pPr>
            <a:r>
              <a:rPr sz="4800" dirty="0" err="1"/>
              <a:t>Adiyarku-utharamaruleetuka</a:t>
            </a:r>
            <a:r>
              <a:rPr sz="4800" dirty="0"/>
              <a:t>.</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Brethren, with reverence and purity of heart, with love and true faith and devotion, let us participate in this Holy Qurbana, which is now offered. To God the Father, to whom all things belong, is offered this sacrifice of grace, peace, and praise in a s"/>
          <p:cNvSpPr txBox="1"/>
          <p:nvPr/>
        </p:nvSpPr>
        <p:spPr>
          <a:xfrm>
            <a:off x="647700" y="0"/>
            <a:ext cx="11544300" cy="5582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003399"/>
                </a:solidFill>
              </a:defRPr>
            </a:lvl1pPr>
          </a:lstStyle>
          <a:p>
            <a:r>
              <a:rPr sz="4800" dirty="0"/>
              <a:t>Brethren, with reverence and purity of heart, with love and true faith and devotion, let us participate in this Holy Qurbana, which is now offered. To God the Father, to whom all things belong, is offered this sacrifice of grace, peace, and praise in a spirit of unity and concord. </a:t>
            </a:r>
          </a:p>
        </p:txBody>
      </p:sp>
      <p:sp>
        <p:nvSpPr>
          <p:cNvPr id="213" name="D."/>
          <p:cNvSpPr txBox="1"/>
          <p:nvPr/>
        </p:nvSpPr>
        <p:spPr>
          <a:xfrm>
            <a:off x="0" y="107951"/>
            <a:ext cx="96504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D. </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he priest removes the veil in silent devotion…"/>
          <p:cNvSpPr txBox="1"/>
          <p:nvPr/>
        </p:nvSpPr>
        <p:spPr>
          <a:xfrm>
            <a:off x="264160" y="705177"/>
            <a:ext cx="11663680" cy="54476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lnSpc>
                <a:spcPct val="125000"/>
              </a:lnSpc>
              <a:defRPr sz="3600"/>
            </a:pPr>
            <a:r>
              <a:rPr sz="4800"/>
              <a:t>The priest removes the veil in silent devotion</a:t>
            </a:r>
          </a:p>
          <a:p>
            <a:pPr algn="ctr">
              <a:defRPr sz="3600"/>
            </a:pPr>
            <a:r>
              <a:rPr sz="4800"/>
              <a:t> </a:t>
            </a:r>
          </a:p>
          <a:p>
            <a:pPr algn="ctr">
              <a:defRPr sz="3600"/>
            </a:pPr>
            <a:endParaRPr sz="4800"/>
          </a:p>
          <a:p>
            <a:pPr algn="ctr">
              <a:defRPr sz="3600"/>
            </a:pPr>
            <a:r>
              <a:rPr sz="4800"/>
              <a:t>FIRST BLESSING</a:t>
            </a:r>
          </a:p>
          <a:p>
            <a:pPr algn="ctr">
              <a:defRPr sz="3600"/>
            </a:pPr>
            <a:r>
              <a:rPr sz="4800"/>
              <a:t> </a:t>
            </a:r>
          </a:p>
          <a:p>
            <a:pPr algn="ctr">
              <a:defRPr sz="3600"/>
            </a:pPr>
            <a:r>
              <a:rPr sz="4800"/>
              <a:t> </a:t>
            </a:r>
          </a:p>
          <a:p>
            <a:pPr algn="ctr">
              <a:defRPr sz="3600"/>
            </a:pPr>
            <a:r>
              <a:rPr sz="4800"/>
              <a:t>The priest turns to the congregation </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HE LOVE OF GOD THE FATHER (+) THE GRACE OF THE ONLY BEGOTTEN SON (+) AND THE COMMUNION AND ABIDING PRESENCE OF THE HOLY SPIRIT (+) BE WITH YOU ALL, DEARLY BELOVED, FOREVER."/>
          <p:cNvSpPr txBox="1"/>
          <p:nvPr/>
        </p:nvSpPr>
        <p:spPr>
          <a:xfrm>
            <a:off x="782320" y="0"/>
            <a:ext cx="11193780"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4800" dirty="0"/>
              <a:t>THE LOVE OF GOD THE FATHER (+) THE GRACE OF THE ONLY BEGOTTEN SON (+) AND THE COMMUNION AND ABIDING PRESENCE OF THE HOLY SPIRIT (+) BE WITH YOU ALL, DEARLY BELOVED, FOREVER.</a:t>
            </a:r>
          </a:p>
        </p:txBody>
      </p:sp>
      <p:sp>
        <p:nvSpPr>
          <p:cNvPr id="218" name="P."/>
          <p:cNvSpPr txBox="1"/>
          <p:nvPr/>
        </p:nvSpPr>
        <p:spPr>
          <a:xfrm>
            <a:off x="172720" y="103189"/>
            <a:ext cx="93573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a:t>P. </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And with you also.…"/>
          <p:cNvSpPr txBox="1"/>
          <p:nvPr/>
        </p:nvSpPr>
        <p:spPr>
          <a:xfrm>
            <a:off x="1049020" y="298046"/>
            <a:ext cx="11142980" cy="62619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3600"/>
            </a:pPr>
            <a:r>
              <a:rPr sz="6000" dirty="0"/>
              <a:t>And with you also.</a:t>
            </a:r>
          </a:p>
          <a:p>
            <a:pPr>
              <a:defRPr sz="3600"/>
            </a:pPr>
            <a:r>
              <a:rPr sz="6000" dirty="0"/>
              <a:t> </a:t>
            </a:r>
          </a:p>
          <a:p>
            <a:pPr>
              <a:lnSpc>
                <a:spcPct val="125000"/>
              </a:lnSpc>
              <a:defRPr sz="3600"/>
            </a:pPr>
            <a:r>
              <a:rPr sz="6000" dirty="0"/>
              <a:t>(Lifting his hands) </a:t>
            </a:r>
            <a:r>
              <a:rPr sz="6000" dirty="0">
                <a:solidFill>
                  <a:srgbClr val="FF0000"/>
                </a:solidFill>
              </a:rPr>
              <a:t>May our hearts be with Christ on high.</a:t>
            </a:r>
          </a:p>
          <a:p>
            <a:pPr>
              <a:defRPr sz="3600"/>
            </a:pPr>
            <a:r>
              <a:rPr sz="6000" dirty="0"/>
              <a:t> </a:t>
            </a:r>
          </a:p>
          <a:p>
            <a:pPr>
              <a:lnSpc>
                <a:spcPct val="125000"/>
              </a:lnSpc>
              <a:defRPr sz="3600"/>
            </a:pPr>
            <a:r>
              <a:rPr sz="6000" dirty="0"/>
              <a:t>Our hearts truly are with the Lord. </a:t>
            </a:r>
          </a:p>
        </p:txBody>
      </p:sp>
      <p:sp>
        <p:nvSpPr>
          <p:cNvPr id="221" name="C."/>
          <p:cNvSpPr txBox="1"/>
          <p:nvPr/>
        </p:nvSpPr>
        <p:spPr>
          <a:xfrm>
            <a:off x="55290" y="266364"/>
            <a:ext cx="993730"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dirty="0"/>
              <a:t>C. </a:t>
            </a:r>
          </a:p>
        </p:txBody>
      </p:sp>
      <p:sp>
        <p:nvSpPr>
          <p:cNvPr id="222" name="P."/>
          <p:cNvSpPr txBox="1"/>
          <p:nvPr/>
        </p:nvSpPr>
        <p:spPr>
          <a:xfrm>
            <a:off x="55290" y="2228851"/>
            <a:ext cx="993730"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dirty="0"/>
              <a:t>P. </a:t>
            </a:r>
          </a:p>
        </p:txBody>
      </p:sp>
      <p:sp>
        <p:nvSpPr>
          <p:cNvPr id="223" name="C."/>
          <p:cNvSpPr txBox="1"/>
          <p:nvPr/>
        </p:nvSpPr>
        <p:spPr>
          <a:xfrm>
            <a:off x="55290" y="5531928"/>
            <a:ext cx="993730"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o sing praises and worship the Creator of all things.…"/>
          <p:cNvSpPr txBox="1"/>
          <p:nvPr/>
        </p:nvSpPr>
        <p:spPr>
          <a:xfrm>
            <a:off x="960120" y="174311"/>
            <a:ext cx="11130280" cy="6683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5400" dirty="0"/>
              <a:t>To sing praises and worship the Creator of all things.</a:t>
            </a:r>
          </a:p>
          <a:p>
            <a:pPr algn="just">
              <a:defRPr sz="3600"/>
            </a:pPr>
            <a:endParaRPr sz="5400" dirty="0"/>
          </a:p>
          <a:p>
            <a:pPr algn="just">
              <a:defRPr sz="3600"/>
            </a:pPr>
            <a:r>
              <a:rPr sz="5400" dirty="0"/>
              <a:t>Assuredly is good and right.</a:t>
            </a:r>
          </a:p>
          <a:p>
            <a:pPr algn="just">
              <a:defRPr sz="3600"/>
            </a:pPr>
            <a:r>
              <a:rPr sz="5400" dirty="0"/>
              <a:t> </a:t>
            </a:r>
          </a:p>
          <a:p>
            <a:pPr algn="just">
              <a:lnSpc>
                <a:spcPct val="125000"/>
              </a:lnSpc>
              <a:defRPr sz="3600">
                <a:solidFill>
                  <a:srgbClr val="FF0000"/>
                </a:solidFill>
              </a:defRPr>
            </a:pPr>
            <a:r>
              <a:rPr sz="5400" dirty="0"/>
              <a:t>Who is adored by the heavenly host sun and moon and all the stars, …</a:t>
            </a:r>
          </a:p>
        </p:txBody>
      </p:sp>
      <p:sp>
        <p:nvSpPr>
          <p:cNvPr id="226" name="P."/>
          <p:cNvSpPr txBox="1"/>
          <p:nvPr/>
        </p:nvSpPr>
        <p:spPr>
          <a:xfrm>
            <a:off x="101600" y="269411"/>
            <a:ext cx="99259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P. </a:t>
            </a:r>
          </a:p>
        </p:txBody>
      </p:sp>
      <p:sp>
        <p:nvSpPr>
          <p:cNvPr id="227" name="C."/>
          <p:cNvSpPr txBox="1"/>
          <p:nvPr/>
        </p:nvSpPr>
        <p:spPr>
          <a:xfrm>
            <a:off x="-32478" y="3054490"/>
            <a:ext cx="99259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C. </a:t>
            </a:r>
          </a:p>
        </p:txBody>
      </p:sp>
      <p:sp>
        <p:nvSpPr>
          <p:cNvPr id="228" name="P."/>
          <p:cNvSpPr txBox="1"/>
          <p:nvPr/>
        </p:nvSpPr>
        <p:spPr>
          <a:xfrm>
            <a:off x="120922" y="4821140"/>
            <a:ext cx="99259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P. </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 the earth and seas and all that dwell there, angels and archangels, thrones and powers, Cherubim and Seraphim, ever proclaiming;"/>
          <p:cNvSpPr txBox="1"/>
          <p:nvPr/>
        </p:nvSpPr>
        <p:spPr>
          <a:xfrm>
            <a:off x="845820" y="0"/>
            <a:ext cx="11155680" cy="6371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6600"/>
              <a:t>… the earth and seas and all that dwell there, angels and archangels, thrones and powers, Cherubim and Seraphim, ever proclaiming;  </a:t>
            </a:r>
          </a:p>
        </p:txBody>
      </p:sp>
      <p:sp>
        <p:nvSpPr>
          <p:cNvPr id="231" name="P."/>
          <p:cNvSpPr txBox="1"/>
          <p:nvPr/>
        </p:nvSpPr>
        <p:spPr>
          <a:xfrm>
            <a:off x="0" y="158751"/>
            <a:ext cx="994863"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dirty="0"/>
              <a:t>P. </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Holy, holy, holy is the Lord God Almighty. Heaven and earth are full of his glory. Hosanna in the highest. Blessed is he who has come and is to come, in the name of the Lord;…"/>
          <p:cNvSpPr txBox="1"/>
          <p:nvPr/>
        </p:nvSpPr>
        <p:spPr>
          <a:xfrm>
            <a:off x="820420" y="-48202"/>
            <a:ext cx="1137158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a:t>Holy, holy, holy is the Lord God Almighty. Heaven and earth are full of his glory. Hosanna in the highest. Blessed is he who has come and is to come, in the name of the Lord; </a:t>
            </a:r>
          </a:p>
          <a:p>
            <a:pPr algn="just">
              <a:lnSpc>
                <a:spcPct val="125000"/>
              </a:lnSpc>
              <a:defRPr sz="3600"/>
            </a:pPr>
            <a:r>
              <a:rPr sz="6000"/>
              <a:t>Hosanna in the highest. </a:t>
            </a:r>
          </a:p>
        </p:txBody>
      </p:sp>
      <p:sp>
        <p:nvSpPr>
          <p:cNvPr id="234" name="C."/>
          <p:cNvSpPr txBox="1"/>
          <p:nvPr/>
        </p:nvSpPr>
        <p:spPr>
          <a:xfrm>
            <a:off x="0" y="161349"/>
            <a:ext cx="960630"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HE CONSECRATION…"/>
          <p:cNvSpPr txBox="1"/>
          <p:nvPr/>
        </p:nvSpPr>
        <p:spPr>
          <a:xfrm>
            <a:off x="833120" y="241301"/>
            <a:ext cx="1118108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dirty="0"/>
              <a:t>THE CONSECRATION</a:t>
            </a:r>
          </a:p>
          <a:p>
            <a:pPr>
              <a:defRPr sz="3600"/>
            </a:pPr>
            <a:r>
              <a:rPr sz="4800" dirty="0"/>
              <a:t>  </a:t>
            </a:r>
          </a:p>
          <a:p>
            <a:pPr>
              <a:lnSpc>
                <a:spcPct val="125000"/>
              </a:lnSpc>
              <a:defRPr sz="3600"/>
            </a:pPr>
            <a:r>
              <a:rPr sz="4800" dirty="0"/>
              <a:t>(Taking the bread in his hand) </a:t>
            </a:r>
            <a:r>
              <a:rPr sz="4800" dirty="0">
                <a:solidFill>
                  <a:srgbClr val="FF0000"/>
                </a:solidFill>
              </a:rPr>
              <a:t>When the sinless One, of his own will, chose to suffer death for us sinners, he took bread in his holy hands.</a:t>
            </a:r>
          </a:p>
          <a:p>
            <a:pPr>
              <a:defRPr sz="3600"/>
            </a:pPr>
            <a:r>
              <a:rPr sz="4800" dirty="0"/>
              <a:t> </a:t>
            </a:r>
          </a:p>
          <a:p>
            <a:pPr>
              <a:defRPr sz="3600"/>
            </a:pPr>
            <a:r>
              <a:rPr sz="4800" dirty="0"/>
              <a:t>Bless, O Lord.</a:t>
            </a:r>
          </a:p>
        </p:txBody>
      </p:sp>
      <p:sp>
        <p:nvSpPr>
          <p:cNvPr id="237" name="P."/>
          <p:cNvSpPr txBox="1"/>
          <p:nvPr/>
        </p:nvSpPr>
        <p:spPr>
          <a:xfrm>
            <a:off x="147320" y="1841501"/>
            <a:ext cx="99712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a:t>P. </a:t>
            </a:r>
          </a:p>
        </p:txBody>
      </p:sp>
      <p:sp>
        <p:nvSpPr>
          <p:cNvPr id="238" name="C."/>
          <p:cNvSpPr txBox="1"/>
          <p:nvPr/>
        </p:nvSpPr>
        <p:spPr>
          <a:xfrm>
            <a:off x="147320" y="6145096"/>
            <a:ext cx="99712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He gave thanks, (+) blessed, (+) sanctified (+) and broke it and gave it to his apostles saying ‘TAKE, EAT, THIS IS MY BODY GIVEN FOR YOU. THIS DO IN REMEMBRANCE OF ME.’"/>
          <p:cNvSpPr txBox="1"/>
          <p:nvPr/>
        </p:nvSpPr>
        <p:spPr>
          <a:xfrm>
            <a:off x="756920" y="0"/>
            <a:ext cx="1126998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6000"/>
              <a:t>He gave thanks, (+) blessed, (+) sanctified (+) and broke it and gave it to his apostles saying ‘TAKE, EAT, THIS IS MY BODY GIVEN FOR YOU. THIS DO IN REMEMBRANCE OF ME.’ </a:t>
            </a:r>
          </a:p>
        </p:txBody>
      </p:sp>
      <p:sp>
        <p:nvSpPr>
          <p:cNvPr id="241" name="P."/>
          <p:cNvSpPr txBox="1"/>
          <p:nvPr/>
        </p:nvSpPr>
        <p:spPr>
          <a:xfrm>
            <a:off x="0" y="190501"/>
            <a:ext cx="952047"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dirty="0"/>
              <a:t>P. </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Amen…"/>
          <p:cNvSpPr txBox="1"/>
          <p:nvPr/>
        </p:nvSpPr>
        <p:spPr>
          <a:xfrm>
            <a:off x="1061720" y="-90140"/>
            <a:ext cx="11130280" cy="66941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6600"/>
              <a:t>Amen</a:t>
            </a:r>
          </a:p>
          <a:p>
            <a:pPr algn="just">
              <a:defRPr sz="3600"/>
            </a:pPr>
            <a:r>
              <a:rPr sz="6600"/>
              <a:t> </a:t>
            </a:r>
          </a:p>
          <a:p>
            <a:pPr algn="just">
              <a:lnSpc>
                <a:spcPct val="125000"/>
              </a:lnSpc>
              <a:defRPr sz="3600"/>
            </a:pPr>
            <a:r>
              <a:rPr sz="6600"/>
              <a:t>(Taking the chalice in his hands) </a:t>
            </a:r>
            <a:r>
              <a:rPr sz="6600">
                <a:solidFill>
                  <a:srgbClr val="FF0000"/>
                </a:solidFill>
              </a:rPr>
              <a:t>In</a:t>
            </a:r>
            <a:r>
              <a:rPr sz="6600">
                <a:solidFill>
                  <a:srgbClr val="CC3300"/>
                </a:solidFill>
              </a:rPr>
              <a:t> </a:t>
            </a:r>
            <a:r>
              <a:rPr sz="6600">
                <a:solidFill>
                  <a:srgbClr val="FF0000"/>
                </a:solidFill>
              </a:rPr>
              <a:t>the same way he took the cup.</a:t>
            </a:r>
          </a:p>
          <a:p>
            <a:pPr algn="just">
              <a:defRPr sz="3600"/>
            </a:pPr>
            <a:r>
              <a:rPr sz="6600"/>
              <a:t> </a:t>
            </a:r>
          </a:p>
          <a:p>
            <a:pPr algn="just">
              <a:defRPr sz="3600"/>
            </a:pPr>
            <a:r>
              <a:rPr sz="6600"/>
              <a:t>Bless, O Lord.</a:t>
            </a:r>
          </a:p>
        </p:txBody>
      </p:sp>
      <p:sp>
        <p:nvSpPr>
          <p:cNvPr id="244" name="C."/>
          <p:cNvSpPr txBox="1"/>
          <p:nvPr/>
        </p:nvSpPr>
        <p:spPr>
          <a:xfrm>
            <a:off x="111450" y="0"/>
            <a:ext cx="950269"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dirty="0"/>
              <a:t>C. </a:t>
            </a:r>
          </a:p>
        </p:txBody>
      </p:sp>
      <p:sp>
        <p:nvSpPr>
          <p:cNvPr id="245" name="P."/>
          <p:cNvSpPr txBox="1"/>
          <p:nvPr/>
        </p:nvSpPr>
        <p:spPr>
          <a:xfrm>
            <a:off x="111451" y="2078021"/>
            <a:ext cx="950269"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dirty="0"/>
              <a:t>P. </a:t>
            </a:r>
          </a:p>
        </p:txBody>
      </p:sp>
      <p:sp>
        <p:nvSpPr>
          <p:cNvPr id="246" name="C."/>
          <p:cNvSpPr txBox="1"/>
          <p:nvPr/>
        </p:nvSpPr>
        <p:spPr>
          <a:xfrm>
            <a:off x="111451" y="5395454"/>
            <a:ext cx="950269"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dirty="0"/>
              <a:t>C.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Velivu niranja rakshakaneh nin velicham konde,…"/>
          <p:cNvSpPr txBox="1"/>
          <p:nvPr/>
        </p:nvSpPr>
        <p:spPr>
          <a:xfrm>
            <a:off x="278524" y="-100684"/>
            <a:ext cx="11634951"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lnSpc>
                <a:spcPct val="125000"/>
              </a:lnSpc>
              <a:defRPr sz="3600"/>
            </a:pPr>
            <a:r>
              <a:rPr sz="4800" dirty="0" err="1"/>
              <a:t>Velivu</a:t>
            </a:r>
            <a:r>
              <a:rPr sz="4800" dirty="0"/>
              <a:t> </a:t>
            </a:r>
            <a:r>
              <a:rPr sz="4800" dirty="0" err="1"/>
              <a:t>niranja</a:t>
            </a:r>
            <a:r>
              <a:rPr sz="4800" dirty="0"/>
              <a:t> </a:t>
            </a:r>
            <a:r>
              <a:rPr sz="4800" dirty="0" err="1"/>
              <a:t>rakshakaneh</a:t>
            </a:r>
            <a:r>
              <a:rPr sz="4800" dirty="0"/>
              <a:t> </a:t>
            </a:r>
            <a:endParaRPr lang="en-US" sz="4800" dirty="0"/>
          </a:p>
          <a:p>
            <a:pPr algn="ctr">
              <a:lnSpc>
                <a:spcPct val="125000"/>
              </a:lnSpc>
              <a:defRPr sz="3600"/>
            </a:pPr>
            <a:r>
              <a:rPr sz="4800" dirty="0" err="1"/>
              <a:t>nin</a:t>
            </a:r>
            <a:r>
              <a:rPr sz="4800" dirty="0"/>
              <a:t> </a:t>
            </a:r>
            <a:r>
              <a:rPr sz="4800" dirty="0" err="1"/>
              <a:t>velicham</a:t>
            </a:r>
            <a:r>
              <a:rPr sz="4800" dirty="0"/>
              <a:t> </a:t>
            </a:r>
            <a:r>
              <a:rPr sz="4800" dirty="0" err="1"/>
              <a:t>konde</a:t>
            </a:r>
            <a:r>
              <a:rPr sz="4800" dirty="0"/>
              <a:t>,</a:t>
            </a:r>
          </a:p>
          <a:p>
            <a:pPr algn="ctr">
              <a:defRPr sz="3600"/>
            </a:pPr>
            <a:endParaRPr sz="4800" dirty="0"/>
          </a:p>
          <a:p>
            <a:pPr algn="ctr">
              <a:lnSpc>
                <a:spcPct val="125000"/>
              </a:lnSpc>
              <a:defRPr sz="3600"/>
            </a:pPr>
            <a:r>
              <a:rPr sz="4800" dirty="0" err="1"/>
              <a:t>Iruvasikalam</a:t>
            </a:r>
            <a:r>
              <a:rPr sz="4800" dirty="0"/>
              <a:t> </a:t>
            </a:r>
            <a:r>
              <a:rPr sz="4800" dirty="0" err="1"/>
              <a:t>gnangalinnu</a:t>
            </a:r>
            <a:r>
              <a:rPr sz="4800" dirty="0"/>
              <a:t> </a:t>
            </a:r>
            <a:endParaRPr lang="en-US" sz="4800" dirty="0"/>
          </a:p>
          <a:p>
            <a:pPr algn="ctr">
              <a:lnSpc>
                <a:spcPct val="125000"/>
              </a:lnSpc>
              <a:defRPr sz="3600"/>
            </a:pPr>
            <a:r>
              <a:rPr sz="4800" dirty="0" err="1"/>
              <a:t>velicham</a:t>
            </a:r>
            <a:r>
              <a:rPr sz="4800" dirty="0"/>
              <a:t> </a:t>
            </a:r>
            <a:r>
              <a:rPr sz="4800" dirty="0" err="1"/>
              <a:t>kanunnu</a:t>
            </a:r>
            <a:r>
              <a:rPr sz="4800" dirty="0"/>
              <a:t>,</a:t>
            </a:r>
          </a:p>
          <a:p>
            <a:pPr algn="ctr">
              <a:defRPr sz="3600"/>
            </a:pPr>
            <a:endParaRPr sz="4800" dirty="0"/>
          </a:p>
          <a:p>
            <a:pPr algn="ctr">
              <a:lnSpc>
                <a:spcPct val="125000"/>
              </a:lnSpc>
              <a:defRPr sz="3600"/>
            </a:pPr>
            <a:r>
              <a:rPr sz="4800" dirty="0" err="1"/>
              <a:t>Swargastha</a:t>
            </a:r>
            <a:r>
              <a:rPr sz="4800" dirty="0"/>
              <a:t> </a:t>
            </a:r>
            <a:r>
              <a:rPr sz="4800" dirty="0" err="1"/>
              <a:t>pithavin</a:t>
            </a:r>
            <a:r>
              <a:rPr sz="4800" dirty="0"/>
              <a:t> </a:t>
            </a:r>
            <a:r>
              <a:rPr sz="4800" dirty="0" err="1"/>
              <a:t>kathireh</a:t>
            </a:r>
            <a:endParaRPr sz="4800" dirty="0"/>
          </a:p>
          <a:p>
            <a:pPr algn="ctr">
              <a:lnSpc>
                <a:spcPct val="125000"/>
              </a:lnSpc>
              <a:defRPr sz="3600"/>
            </a:pPr>
            <a:r>
              <a:rPr sz="4800" dirty="0" err="1"/>
              <a:t>Sobhippikka</a:t>
            </a:r>
            <a:r>
              <a:rPr sz="4800" dirty="0"/>
              <a:t> </a:t>
            </a:r>
            <a:r>
              <a:rPr sz="4800" dirty="0" err="1"/>
              <a:t>gnangaleh</a:t>
            </a:r>
            <a:r>
              <a:rPr sz="4800" dirty="0"/>
              <a:t> </a:t>
            </a:r>
            <a:r>
              <a:rPr sz="4800" dirty="0" err="1"/>
              <a:t>innu</a:t>
            </a:r>
            <a:r>
              <a:rPr sz="4800" dirty="0"/>
              <a:t>.</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He gave thanks, (+) blessed, (+) sanctified (+) and gave it to his apostles saying ‘DRINK THIS ALL OF YOU, THIS IS MY BLOOD OF THE NEW COVENANT WHICH IS SHED FOR MANY FOR THE FORGIVENESS OF SINS’.…"/>
          <p:cNvSpPr txBox="1"/>
          <p:nvPr/>
        </p:nvSpPr>
        <p:spPr>
          <a:xfrm>
            <a:off x="795020" y="176314"/>
            <a:ext cx="11308080"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4800"/>
              <a:t>He gave thanks, (+) blessed, (+) sanctified (+) and gave it to his apostles saying ‘DRINK THIS ALL OF YOU, THIS IS MY BLOOD OF THE NEW COVENANT WHICH IS SHED FOR MANY FOR THE FORGIVENESS OF SINS’.</a:t>
            </a:r>
            <a:endParaRPr sz="4800">
              <a:solidFill>
                <a:srgbClr val="CC3300"/>
              </a:solidFill>
            </a:endParaRPr>
          </a:p>
          <a:p>
            <a:pPr algn="just">
              <a:lnSpc>
                <a:spcPct val="125000"/>
              </a:lnSpc>
              <a:defRPr sz="3600"/>
            </a:pPr>
            <a:r>
              <a:rPr sz="4800"/>
              <a:t>Amen.</a:t>
            </a:r>
          </a:p>
        </p:txBody>
      </p:sp>
      <p:sp>
        <p:nvSpPr>
          <p:cNvPr id="249" name="P."/>
          <p:cNvSpPr txBox="1"/>
          <p:nvPr/>
        </p:nvSpPr>
        <p:spPr>
          <a:xfrm>
            <a:off x="88900" y="284264"/>
            <a:ext cx="90740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a:t>P. </a:t>
            </a:r>
          </a:p>
        </p:txBody>
      </p:sp>
      <p:sp>
        <p:nvSpPr>
          <p:cNvPr id="250" name="C."/>
          <p:cNvSpPr txBox="1"/>
          <p:nvPr/>
        </p:nvSpPr>
        <p:spPr>
          <a:xfrm>
            <a:off x="60960" y="5742739"/>
            <a:ext cx="90740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 often as you eat this bread and drink this cup, you proclaim the Lord’s death until he comes.…"/>
          <p:cNvSpPr txBox="1"/>
          <p:nvPr/>
        </p:nvSpPr>
        <p:spPr>
          <a:xfrm>
            <a:off x="934720" y="-193017"/>
            <a:ext cx="11257280" cy="7244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4800"/>
              <a:t>As often as you eat this bread and drink this cup, you proclaim the Lord’s death until he comes.</a:t>
            </a:r>
          </a:p>
          <a:p>
            <a:pPr algn="just">
              <a:defRPr sz="3600"/>
            </a:pPr>
            <a:r>
              <a:rPr sz="4800"/>
              <a:t> </a:t>
            </a:r>
          </a:p>
          <a:p>
            <a:pPr algn="just">
              <a:lnSpc>
                <a:spcPct val="125000"/>
              </a:lnSpc>
              <a:defRPr sz="3600"/>
            </a:pPr>
            <a:r>
              <a:rPr sz="4800"/>
              <a:t>Your death, O Lord, we commemorate, Your resurrection we celebrate, And your second coming we await. May your blessing rest upon us all.</a:t>
            </a:r>
          </a:p>
        </p:txBody>
      </p:sp>
      <p:sp>
        <p:nvSpPr>
          <p:cNvPr id="253" name="P."/>
          <p:cNvSpPr txBox="1"/>
          <p:nvPr/>
        </p:nvSpPr>
        <p:spPr>
          <a:xfrm>
            <a:off x="3394" y="-91417"/>
            <a:ext cx="93132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P. </a:t>
            </a:r>
          </a:p>
        </p:txBody>
      </p:sp>
      <p:sp>
        <p:nvSpPr>
          <p:cNvPr id="254" name="C."/>
          <p:cNvSpPr txBox="1"/>
          <p:nvPr/>
        </p:nvSpPr>
        <p:spPr>
          <a:xfrm>
            <a:off x="3394" y="3429000"/>
            <a:ext cx="93132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a:t>C. </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ANAMNESIS…"/>
          <p:cNvSpPr txBox="1"/>
          <p:nvPr/>
        </p:nvSpPr>
        <p:spPr>
          <a:xfrm>
            <a:off x="718820" y="0"/>
            <a:ext cx="11346180"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a:t>ANAMNESIS </a:t>
            </a:r>
          </a:p>
          <a:p>
            <a:pPr algn="just">
              <a:defRPr sz="3600"/>
            </a:pPr>
            <a:endParaRPr sz="4800"/>
          </a:p>
          <a:p>
            <a:pPr algn="just">
              <a:lnSpc>
                <a:spcPct val="125000"/>
              </a:lnSpc>
              <a:defRPr sz="3600">
                <a:solidFill>
                  <a:srgbClr val="FF0000"/>
                </a:solidFill>
              </a:defRPr>
            </a:pPr>
            <a:r>
              <a:rPr sz="4800"/>
              <a:t>O Lord, we remember your death, burial and resurrection, your ascension into heaven and your presence now with God the Father in glory and in power. We await your coming again to judge the world in righteousness and truth …</a:t>
            </a:r>
          </a:p>
        </p:txBody>
      </p:sp>
      <p:sp>
        <p:nvSpPr>
          <p:cNvPr id="257" name="P."/>
          <p:cNvSpPr txBox="1"/>
          <p:nvPr/>
        </p:nvSpPr>
        <p:spPr>
          <a:xfrm>
            <a:off x="127000" y="1568451"/>
            <a:ext cx="87537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P. </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 Therefore we your people offer to you O Lord, this service and sacrifice, entreating you and through you your Father not to deal with us according to our sins, but according to your own abundant mercy, and saying:"/>
          <p:cNvSpPr txBox="1"/>
          <p:nvPr/>
        </p:nvSpPr>
        <p:spPr>
          <a:xfrm>
            <a:off x="845820" y="188912"/>
            <a:ext cx="11231880" cy="6268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5400"/>
              <a:t>… Therefore we your people offer to you O Lord, this service and sacrifice, entreating you and through you your Father not to deal with us according to our sins, but according to your own abundant mercy, and saying: </a:t>
            </a:r>
          </a:p>
        </p:txBody>
      </p:sp>
      <p:sp>
        <p:nvSpPr>
          <p:cNvPr id="260" name="P."/>
          <p:cNvSpPr txBox="1"/>
          <p:nvPr/>
        </p:nvSpPr>
        <p:spPr>
          <a:xfrm>
            <a:off x="236220" y="292101"/>
            <a:ext cx="90129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a:t>P. </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Have mercy on us, O Lord our God. We give thanks to you, we praise you, We glorify you, we worship you. Have mercy on us and bless us."/>
          <p:cNvSpPr txBox="1"/>
          <p:nvPr/>
        </p:nvSpPr>
        <p:spPr>
          <a:xfrm>
            <a:off x="762000" y="120651"/>
            <a:ext cx="11320780" cy="6371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6600" dirty="0"/>
              <a:t>Have mercy on us, O Lord our God. We give thanks to you, we praise you, We glorify you, we worship you. Have mercy on us and bless us. </a:t>
            </a:r>
          </a:p>
        </p:txBody>
      </p:sp>
      <p:sp>
        <p:nvSpPr>
          <p:cNvPr id="263" name="C."/>
          <p:cNvSpPr txBox="1"/>
          <p:nvPr/>
        </p:nvSpPr>
        <p:spPr>
          <a:xfrm>
            <a:off x="0" y="366246"/>
            <a:ext cx="917620"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dirty="0"/>
              <a:t>C. </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Answer unto us, O Lord; answer unto us, O Lord; answer unto us, O Lord; and by your grace have mercy on us.…"/>
          <p:cNvSpPr txBox="1"/>
          <p:nvPr/>
        </p:nvSpPr>
        <p:spPr>
          <a:xfrm>
            <a:off x="1049020" y="-241188"/>
            <a:ext cx="11142980" cy="7099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5400"/>
              <a:t>Answer unto us, O Lord; answer unto us, O Lord; answer unto us, O Lord; and by your grace have mercy on us.</a:t>
            </a:r>
          </a:p>
          <a:p>
            <a:pPr algn="just">
              <a:defRPr sz="3600"/>
            </a:pPr>
            <a:r>
              <a:rPr sz="5400"/>
              <a:t> </a:t>
            </a:r>
          </a:p>
          <a:p>
            <a:pPr algn="just">
              <a:lnSpc>
                <a:spcPct val="125000"/>
              </a:lnSpc>
              <a:defRPr sz="3600"/>
            </a:pPr>
            <a:r>
              <a:rPr sz="5400"/>
              <a:t>Lord have mercy. </a:t>
            </a:r>
          </a:p>
          <a:p>
            <a:pPr algn="just">
              <a:lnSpc>
                <a:spcPct val="125000"/>
              </a:lnSpc>
              <a:defRPr sz="3600"/>
            </a:pPr>
            <a:r>
              <a:rPr sz="5400"/>
              <a:t>Lord have mercy. </a:t>
            </a:r>
          </a:p>
          <a:p>
            <a:pPr algn="just">
              <a:lnSpc>
                <a:spcPct val="125000"/>
              </a:lnSpc>
              <a:defRPr sz="3600"/>
            </a:pPr>
            <a:r>
              <a:rPr sz="5400"/>
              <a:t>Lord have mercy. </a:t>
            </a:r>
          </a:p>
        </p:txBody>
      </p:sp>
      <p:sp>
        <p:nvSpPr>
          <p:cNvPr id="266" name="P."/>
          <p:cNvSpPr txBox="1"/>
          <p:nvPr/>
        </p:nvSpPr>
        <p:spPr>
          <a:xfrm>
            <a:off x="97666" y="-101486"/>
            <a:ext cx="95135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P. </a:t>
            </a:r>
          </a:p>
        </p:txBody>
      </p:sp>
      <p:sp>
        <p:nvSpPr>
          <p:cNvPr id="267" name="C."/>
          <p:cNvSpPr txBox="1"/>
          <p:nvPr/>
        </p:nvSpPr>
        <p:spPr>
          <a:xfrm>
            <a:off x="97666" y="3814131"/>
            <a:ext cx="95135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HE EPICLESIS…"/>
          <p:cNvSpPr txBox="1"/>
          <p:nvPr/>
        </p:nvSpPr>
        <p:spPr>
          <a:xfrm>
            <a:off x="883920" y="130393"/>
            <a:ext cx="1130808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dirty="0"/>
              <a:t>THE EPICLESIS</a:t>
            </a:r>
          </a:p>
          <a:p>
            <a:pPr algn="just">
              <a:defRPr sz="3600"/>
            </a:pPr>
            <a:endParaRPr sz="4800" dirty="0"/>
          </a:p>
          <a:p>
            <a:pPr algn="just">
              <a:lnSpc>
                <a:spcPct val="125000"/>
              </a:lnSpc>
              <a:defRPr sz="3600"/>
            </a:pPr>
            <a:r>
              <a:rPr sz="4800" dirty="0"/>
              <a:t>(Blessing the bread) </a:t>
            </a:r>
            <a:r>
              <a:rPr sz="4800" dirty="0">
                <a:solidFill>
                  <a:srgbClr val="FF0000"/>
                </a:solidFill>
              </a:rPr>
              <a:t>MAY THE HOLY SPIRIT SANCTIFY THIS BREAD THAT IT MAY BE THE BODY OF OUR LORD JESUS CHRIST.</a:t>
            </a:r>
          </a:p>
          <a:p>
            <a:pPr algn="just">
              <a:defRPr sz="3600"/>
            </a:pPr>
            <a:r>
              <a:rPr sz="4800" dirty="0"/>
              <a:t> </a:t>
            </a:r>
          </a:p>
          <a:p>
            <a:pPr algn="just">
              <a:defRPr sz="3600"/>
            </a:pPr>
            <a:r>
              <a:rPr sz="4800" dirty="0"/>
              <a:t>Amen.</a:t>
            </a:r>
          </a:p>
        </p:txBody>
      </p:sp>
      <p:sp>
        <p:nvSpPr>
          <p:cNvPr id="270" name="P."/>
          <p:cNvSpPr txBox="1"/>
          <p:nvPr/>
        </p:nvSpPr>
        <p:spPr>
          <a:xfrm>
            <a:off x="66956" y="1797060"/>
            <a:ext cx="100845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P. </a:t>
            </a:r>
          </a:p>
        </p:txBody>
      </p:sp>
      <p:sp>
        <p:nvSpPr>
          <p:cNvPr id="271" name="C."/>
          <p:cNvSpPr txBox="1"/>
          <p:nvPr/>
        </p:nvSpPr>
        <p:spPr>
          <a:xfrm>
            <a:off x="66956" y="5956717"/>
            <a:ext cx="100845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Blessing the chalice) MAY THE HOLY SPIRIT SANCTIFY THE WINE IN THIS CHALICE THAT IT MAY BE THE BLOOD OF OUR LORD JESUS CHRIST.…"/>
          <p:cNvSpPr txBox="1"/>
          <p:nvPr/>
        </p:nvSpPr>
        <p:spPr>
          <a:xfrm>
            <a:off x="909320" y="0"/>
            <a:ext cx="11282680" cy="6948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dirty="0"/>
              <a:t>(Blessing the chalice) </a:t>
            </a:r>
            <a:r>
              <a:rPr sz="5400" dirty="0">
                <a:solidFill>
                  <a:srgbClr val="FF0000"/>
                </a:solidFill>
              </a:rPr>
              <a:t>MAY THE HOLY SPIRIT SANCTIFY THE WINE IN THIS CHALICE THAT IT MAY BE THE BLOOD OF OUR LORD JESUS CHRIST.</a:t>
            </a:r>
          </a:p>
          <a:p>
            <a:pPr algn="just">
              <a:defRPr sz="3600"/>
            </a:pPr>
            <a:r>
              <a:rPr sz="5400" dirty="0"/>
              <a:t> </a:t>
            </a:r>
          </a:p>
          <a:p>
            <a:pPr algn="just">
              <a:defRPr sz="3600"/>
            </a:pPr>
            <a:r>
              <a:rPr sz="5400" dirty="0"/>
              <a:t>Amen. </a:t>
            </a:r>
          </a:p>
        </p:txBody>
      </p:sp>
      <p:sp>
        <p:nvSpPr>
          <p:cNvPr id="274" name="P."/>
          <p:cNvSpPr txBox="1"/>
          <p:nvPr/>
        </p:nvSpPr>
        <p:spPr>
          <a:xfrm>
            <a:off x="63326" y="165100"/>
            <a:ext cx="100618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P. </a:t>
            </a:r>
          </a:p>
        </p:txBody>
      </p:sp>
      <p:sp>
        <p:nvSpPr>
          <p:cNvPr id="275" name="C."/>
          <p:cNvSpPr txBox="1"/>
          <p:nvPr/>
        </p:nvSpPr>
        <p:spPr>
          <a:xfrm>
            <a:off x="63326" y="5934670"/>
            <a:ext cx="100618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anctify, O Lord, the bodies and souls of all who receive these gifts that they may bear fruit for the stability of your holy Church. Establish ever more firmly your Church, founded on the rock of faith, against which the gates of hell shall not …"/>
          <p:cNvSpPr txBox="1"/>
          <p:nvPr/>
        </p:nvSpPr>
        <p:spPr>
          <a:xfrm>
            <a:off x="795020" y="203200"/>
            <a:ext cx="11396980" cy="6268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5400"/>
              <a:t>Sanctify, O Lord, the bodies and souls of all who receive these gifts that they may bear fruit for the stability of your holy Church. Establish ever more firmly your Church, founded on the rock of faith, against which the gates of hell shall not …</a:t>
            </a:r>
          </a:p>
        </p:txBody>
      </p:sp>
      <p:sp>
        <p:nvSpPr>
          <p:cNvPr id="278" name="P."/>
          <p:cNvSpPr txBox="1"/>
          <p:nvPr/>
        </p:nvSpPr>
        <p:spPr>
          <a:xfrm>
            <a:off x="0" y="386609"/>
            <a:ext cx="914540"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P. </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revail, and preserve her to the end from strife and error. To you, with the Son and the Holy Spirit, we will offer praise and thanksgiving both now and forever.…"/>
          <p:cNvSpPr txBox="1"/>
          <p:nvPr/>
        </p:nvSpPr>
        <p:spPr>
          <a:xfrm>
            <a:off x="795020" y="0"/>
            <a:ext cx="11219180" cy="6948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5400" dirty="0"/>
              <a:t>…prevail, and preserve her to the end from strife and error. To you, with the Son and the Holy Spirit, we will offer praise and thanksgiving both now and forever.</a:t>
            </a:r>
          </a:p>
          <a:p>
            <a:pPr algn="just">
              <a:defRPr sz="3600"/>
            </a:pPr>
            <a:r>
              <a:rPr sz="5400" dirty="0"/>
              <a:t> </a:t>
            </a:r>
          </a:p>
          <a:p>
            <a:pPr algn="just">
              <a:defRPr sz="3600"/>
            </a:pPr>
            <a:r>
              <a:rPr sz="5400" dirty="0"/>
              <a:t>Amen. </a:t>
            </a:r>
          </a:p>
        </p:txBody>
      </p:sp>
      <p:sp>
        <p:nvSpPr>
          <p:cNvPr id="281" name="P."/>
          <p:cNvSpPr txBox="1"/>
          <p:nvPr/>
        </p:nvSpPr>
        <p:spPr>
          <a:xfrm>
            <a:off x="0" y="203200"/>
            <a:ext cx="100052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P. </a:t>
            </a:r>
          </a:p>
        </p:txBody>
      </p:sp>
      <p:sp>
        <p:nvSpPr>
          <p:cNvPr id="282" name="C."/>
          <p:cNvSpPr txBox="1"/>
          <p:nvPr/>
        </p:nvSpPr>
        <p:spPr>
          <a:xfrm>
            <a:off x="0" y="5934670"/>
            <a:ext cx="100052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obha niranjoraalayathil vasikunna parishudha,…"/>
          <p:cNvSpPr txBox="1"/>
          <p:nvPr/>
        </p:nvSpPr>
        <p:spPr>
          <a:xfrm>
            <a:off x="367862" y="-100684"/>
            <a:ext cx="11456276"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lnSpc>
                <a:spcPct val="125000"/>
              </a:lnSpc>
              <a:defRPr sz="3600"/>
            </a:pPr>
            <a:r>
              <a:rPr sz="4800" dirty="0"/>
              <a:t>Shobha </a:t>
            </a:r>
            <a:r>
              <a:rPr sz="4800" dirty="0" err="1"/>
              <a:t>niranjoraalayathil</a:t>
            </a:r>
            <a:r>
              <a:rPr sz="4800" dirty="0"/>
              <a:t> </a:t>
            </a:r>
            <a:endParaRPr lang="en-US" sz="4800" dirty="0"/>
          </a:p>
          <a:p>
            <a:pPr algn="ctr">
              <a:lnSpc>
                <a:spcPct val="125000"/>
              </a:lnSpc>
              <a:defRPr sz="3600"/>
            </a:pPr>
            <a:r>
              <a:rPr sz="4800" dirty="0" err="1"/>
              <a:t>vasikunna</a:t>
            </a:r>
            <a:r>
              <a:rPr sz="4800" dirty="0"/>
              <a:t> </a:t>
            </a:r>
            <a:r>
              <a:rPr sz="4800" dirty="0" err="1"/>
              <a:t>parishudha</a:t>
            </a:r>
            <a:r>
              <a:rPr sz="4800" dirty="0"/>
              <a:t>,</a:t>
            </a:r>
          </a:p>
          <a:p>
            <a:pPr algn="ctr">
              <a:defRPr sz="3600"/>
            </a:pPr>
            <a:endParaRPr sz="4800" dirty="0"/>
          </a:p>
          <a:p>
            <a:pPr algn="ctr">
              <a:lnSpc>
                <a:spcPct val="125000"/>
              </a:lnSpc>
              <a:defRPr sz="3600"/>
            </a:pPr>
            <a:r>
              <a:rPr sz="4800" dirty="0" err="1"/>
              <a:t>Nindasaraam</a:t>
            </a:r>
            <a:r>
              <a:rPr sz="4800" dirty="0"/>
              <a:t>  </a:t>
            </a:r>
            <a:r>
              <a:rPr sz="4800" dirty="0" err="1"/>
              <a:t>njangalute</a:t>
            </a:r>
            <a:r>
              <a:rPr sz="4800" dirty="0"/>
              <a:t> </a:t>
            </a:r>
            <a:endParaRPr lang="en-US" sz="4800" dirty="0"/>
          </a:p>
          <a:p>
            <a:pPr algn="ctr">
              <a:lnSpc>
                <a:spcPct val="125000"/>
              </a:lnSpc>
              <a:defRPr sz="3600"/>
            </a:pPr>
            <a:r>
              <a:rPr sz="4800" dirty="0" err="1"/>
              <a:t>duschintha</a:t>
            </a:r>
            <a:r>
              <a:rPr sz="4800" dirty="0"/>
              <a:t> </a:t>
            </a:r>
            <a:r>
              <a:rPr sz="4800" dirty="0" err="1"/>
              <a:t>durmoham</a:t>
            </a:r>
            <a:r>
              <a:rPr sz="4800" dirty="0"/>
              <a:t>,</a:t>
            </a:r>
          </a:p>
          <a:p>
            <a:pPr algn="ctr">
              <a:defRPr sz="3600"/>
            </a:pPr>
            <a:endParaRPr sz="4800" dirty="0"/>
          </a:p>
          <a:p>
            <a:pPr algn="ctr">
              <a:lnSpc>
                <a:spcPct val="125000"/>
              </a:lnSpc>
              <a:defRPr sz="3600"/>
            </a:pPr>
            <a:r>
              <a:rPr sz="4800" dirty="0" err="1"/>
              <a:t>Samanam</a:t>
            </a:r>
            <a:r>
              <a:rPr sz="4800" dirty="0"/>
              <a:t> </a:t>
            </a:r>
            <a:r>
              <a:rPr sz="4800" dirty="0" err="1"/>
              <a:t>chaivathinnayyo</a:t>
            </a:r>
            <a:endParaRPr sz="4800" dirty="0"/>
          </a:p>
          <a:p>
            <a:pPr algn="ctr">
              <a:lnSpc>
                <a:spcPct val="125000"/>
              </a:lnSpc>
              <a:defRPr sz="3600"/>
            </a:pPr>
            <a:r>
              <a:rPr sz="4800" dirty="0" err="1"/>
              <a:t>Vilikunnu</a:t>
            </a:r>
            <a:r>
              <a:rPr sz="4800" dirty="0"/>
              <a:t> </a:t>
            </a:r>
            <a:r>
              <a:rPr sz="4800" dirty="0" err="1"/>
              <a:t>nin</a:t>
            </a:r>
            <a:r>
              <a:rPr sz="4800" dirty="0"/>
              <a:t> </a:t>
            </a:r>
            <a:r>
              <a:rPr sz="4800" dirty="0" err="1"/>
              <a:t>namathe</a:t>
            </a:r>
            <a:r>
              <a:rPr sz="4800" dirty="0"/>
              <a:t>. </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HE GREAT INTERCESSION…"/>
          <p:cNvSpPr txBox="1"/>
          <p:nvPr/>
        </p:nvSpPr>
        <p:spPr>
          <a:xfrm>
            <a:off x="655320" y="114301"/>
            <a:ext cx="11409680" cy="68914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u="sng"/>
            </a:pPr>
            <a:r>
              <a:rPr sz="5400" dirty="0"/>
              <a:t>THE GREAT INTERCESSION </a:t>
            </a:r>
          </a:p>
          <a:p>
            <a:pPr algn="just">
              <a:defRPr sz="3600"/>
            </a:pPr>
            <a:endParaRPr sz="5400" dirty="0"/>
          </a:p>
          <a:p>
            <a:pPr algn="just">
              <a:lnSpc>
                <a:spcPct val="125000"/>
              </a:lnSpc>
              <a:defRPr sz="3600">
                <a:solidFill>
                  <a:srgbClr val="003399"/>
                </a:solidFill>
              </a:defRPr>
            </a:pPr>
            <a:r>
              <a:rPr sz="5400" dirty="0"/>
              <a:t>Look with mercy, O Lord, on your holy Church throughout the world, on all the bishops who bear the burden of leading and guiding her, especially our father in God, the Metropolitan, the …</a:t>
            </a:r>
          </a:p>
        </p:txBody>
      </p:sp>
      <p:sp>
        <p:nvSpPr>
          <p:cNvPr id="285" name="D."/>
          <p:cNvSpPr txBox="1"/>
          <p:nvPr/>
        </p:nvSpPr>
        <p:spPr>
          <a:xfrm>
            <a:off x="0" y="1920200"/>
            <a:ext cx="953787"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D. </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Moderators CNI and CSI, our bishops, priests and deacons. Give to each one your Holy Spirit that they may diligently work in your vineyard.…"/>
          <p:cNvSpPr txBox="1"/>
          <p:nvPr/>
        </p:nvSpPr>
        <p:spPr>
          <a:xfrm>
            <a:off x="998220" y="292100"/>
            <a:ext cx="11193780" cy="59093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5400" dirty="0"/>
              <a:t>…Moderators CNI and CSI, our bishops, priests and deacons. Give to each one your Holy Spirit that they may diligently work in your vineyard. </a:t>
            </a:r>
          </a:p>
          <a:p>
            <a:pPr algn="just">
              <a:defRPr sz="3600">
                <a:solidFill>
                  <a:srgbClr val="003399"/>
                </a:solidFill>
              </a:defRPr>
            </a:pPr>
            <a:endParaRPr sz="5400" dirty="0"/>
          </a:p>
          <a:p>
            <a:pPr algn="just">
              <a:defRPr sz="3600"/>
            </a:pPr>
            <a:r>
              <a:rPr sz="5400" dirty="0"/>
              <a:t>Lord, have mercy. </a:t>
            </a:r>
          </a:p>
        </p:txBody>
      </p:sp>
      <p:sp>
        <p:nvSpPr>
          <p:cNvPr id="288" name="D."/>
          <p:cNvSpPr txBox="1"/>
          <p:nvPr/>
        </p:nvSpPr>
        <p:spPr>
          <a:xfrm>
            <a:off x="156190" y="425543"/>
            <a:ext cx="99826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D. </a:t>
            </a:r>
          </a:p>
        </p:txBody>
      </p:sp>
      <p:sp>
        <p:nvSpPr>
          <p:cNvPr id="289" name="C."/>
          <p:cNvSpPr txBox="1"/>
          <p:nvPr/>
        </p:nvSpPr>
        <p:spPr>
          <a:xfrm>
            <a:off x="156190" y="5278080"/>
            <a:ext cx="99826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Remember, O Lord, all our loved ones, those here present with us and those who have not been able to join us. Answer their prayers as you know to be best. Remember, O Lord, all true and faithful followers of Christ and give them the help and support of y"/>
          <p:cNvSpPr txBox="1"/>
          <p:nvPr/>
        </p:nvSpPr>
        <p:spPr>
          <a:xfrm>
            <a:off x="807720" y="0"/>
            <a:ext cx="11384280" cy="5582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003399"/>
                </a:solidFill>
              </a:defRPr>
            </a:lvl1pPr>
          </a:lstStyle>
          <a:p>
            <a:r>
              <a:rPr sz="4800"/>
              <a:t>Remember, O Lord, all our loved ones, those here present with us and those who have not been able to join us. Answer their prayers as you know to be best. Remember, O Lord, all true and faithful followers of Christ and give them the help and support of your grace. </a:t>
            </a:r>
          </a:p>
        </p:txBody>
      </p:sp>
      <p:sp>
        <p:nvSpPr>
          <p:cNvPr id="292" name="D."/>
          <p:cNvSpPr txBox="1"/>
          <p:nvPr/>
        </p:nvSpPr>
        <p:spPr>
          <a:xfrm>
            <a:off x="0" y="129574"/>
            <a:ext cx="88686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D. </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Lord, have mercy.…"/>
          <p:cNvSpPr txBox="1"/>
          <p:nvPr/>
        </p:nvSpPr>
        <p:spPr>
          <a:xfrm>
            <a:off x="845820" y="152401"/>
            <a:ext cx="11346180" cy="68914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5400" dirty="0"/>
              <a:t>Lord, have mercy.</a:t>
            </a:r>
          </a:p>
          <a:p>
            <a:pPr algn="just">
              <a:defRPr sz="3600"/>
            </a:pPr>
            <a:r>
              <a:rPr sz="5400" dirty="0"/>
              <a:t> </a:t>
            </a:r>
          </a:p>
          <a:p>
            <a:pPr algn="just">
              <a:lnSpc>
                <a:spcPct val="125000"/>
              </a:lnSpc>
              <a:defRPr sz="3600">
                <a:solidFill>
                  <a:srgbClr val="003399"/>
                </a:solidFill>
              </a:defRPr>
            </a:pPr>
            <a:r>
              <a:rPr sz="5400" dirty="0"/>
              <a:t>Remember, O Lord, all who exercise authority in our country and society, especially the President and all who hold offices of state. Help them to put their trust in you and to seek …</a:t>
            </a:r>
          </a:p>
        </p:txBody>
      </p:sp>
      <p:sp>
        <p:nvSpPr>
          <p:cNvPr id="295" name="C."/>
          <p:cNvSpPr txBox="1"/>
          <p:nvPr/>
        </p:nvSpPr>
        <p:spPr>
          <a:xfrm>
            <a:off x="61778" y="152401"/>
            <a:ext cx="95848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C. </a:t>
            </a:r>
          </a:p>
        </p:txBody>
      </p:sp>
      <p:sp>
        <p:nvSpPr>
          <p:cNvPr id="296" name="D."/>
          <p:cNvSpPr txBox="1"/>
          <p:nvPr/>
        </p:nvSpPr>
        <p:spPr>
          <a:xfrm>
            <a:off x="61778" y="1936751"/>
            <a:ext cx="95848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D. </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 from you wisdom and spiritual strength. Implant in them the will to do good and a spirit of co-operation, and guide them in all their deliberations and decisions.…"/>
          <p:cNvSpPr txBox="1"/>
          <p:nvPr/>
        </p:nvSpPr>
        <p:spPr>
          <a:xfrm>
            <a:off x="883920" y="0"/>
            <a:ext cx="11168380" cy="6948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5400" dirty="0"/>
              <a:t>… from you wisdom and spiritual strength. Implant in them the will to do good and a spirit of co-operation, and guide them in all their deliberations and decisions.</a:t>
            </a:r>
          </a:p>
          <a:p>
            <a:pPr>
              <a:defRPr sz="3600">
                <a:solidFill>
                  <a:srgbClr val="003399"/>
                </a:solidFill>
              </a:defRPr>
            </a:pPr>
            <a:endParaRPr sz="5400" dirty="0"/>
          </a:p>
          <a:p>
            <a:pPr>
              <a:defRPr sz="3600"/>
            </a:pPr>
            <a:r>
              <a:rPr sz="5400" dirty="0"/>
              <a:t>Lord, have mercy.  </a:t>
            </a:r>
          </a:p>
        </p:txBody>
      </p:sp>
      <p:sp>
        <p:nvSpPr>
          <p:cNvPr id="299" name="D."/>
          <p:cNvSpPr txBox="1"/>
          <p:nvPr/>
        </p:nvSpPr>
        <p:spPr>
          <a:xfrm>
            <a:off x="198120" y="120650"/>
            <a:ext cx="95352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a:t>D. </a:t>
            </a:r>
          </a:p>
        </p:txBody>
      </p:sp>
      <p:sp>
        <p:nvSpPr>
          <p:cNvPr id="300" name="C."/>
          <p:cNvSpPr txBox="1"/>
          <p:nvPr/>
        </p:nvSpPr>
        <p:spPr>
          <a:xfrm>
            <a:off x="64259" y="6024726"/>
            <a:ext cx="95352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a:t>C. </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O Lord, we remember the mother of our Lord, the Blessed Virgin Mary, who is worthy to be blessed of all generations of the earth. We call to mind the holy prophets, the apostles,…"/>
          <p:cNvSpPr txBox="1"/>
          <p:nvPr/>
        </p:nvSpPr>
        <p:spPr>
          <a:xfrm>
            <a:off x="927100" y="0"/>
            <a:ext cx="1126490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6000" dirty="0"/>
              <a:t>O Lord, we remember the mother of our Lord, the Blessed Virgin Mary, who is worthy to be blessed of all generations of the earth. We call to mind the holy prophets, the apostles,… </a:t>
            </a:r>
          </a:p>
        </p:txBody>
      </p:sp>
      <p:sp>
        <p:nvSpPr>
          <p:cNvPr id="303" name="D."/>
          <p:cNvSpPr txBox="1"/>
          <p:nvPr/>
        </p:nvSpPr>
        <p:spPr>
          <a:xfrm>
            <a:off x="0" y="152401"/>
            <a:ext cx="100460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dirty="0"/>
              <a:t>D. </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 the preachers, the evangelists and the martyrs, the confessors and all the saints. Make us worthy, O Lord, to follow in their footsteps.…"/>
          <p:cNvSpPr txBox="1"/>
          <p:nvPr/>
        </p:nvSpPr>
        <p:spPr>
          <a:xfrm>
            <a:off x="947420" y="0"/>
            <a:ext cx="11079480" cy="6555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6000" dirty="0"/>
              <a:t>… the preachers, the evangelists and the martyrs, the confessors and all the saints. Make us worthy, O Lord, to follow in their footsteps.</a:t>
            </a:r>
          </a:p>
          <a:p>
            <a:pPr algn="just">
              <a:defRPr sz="3600"/>
            </a:pPr>
            <a:r>
              <a:rPr sz="6000" dirty="0"/>
              <a:t> </a:t>
            </a:r>
          </a:p>
          <a:p>
            <a:pPr algn="just">
              <a:defRPr sz="3600"/>
            </a:pPr>
            <a:r>
              <a:rPr sz="6000" dirty="0"/>
              <a:t>Lord, have mercy. </a:t>
            </a:r>
          </a:p>
        </p:txBody>
      </p:sp>
      <p:sp>
        <p:nvSpPr>
          <p:cNvPr id="306" name="D."/>
          <p:cNvSpPr txBox="1"/>
          <p:nvPr/>
        </p:nvSpPr>
        <p:spPr>
          <a:xfrm>
            <a:off x="261620" y="120651"/>
            <a:ext cx="95612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a:t>D. </a:t>
            </a:r>
          </a:p>
        </p:txBody>
      </p:sp>
      <p:sp>
        <p:nvSpPr>
          <p:cNvPr id="307" name="C."/>
          <p:cNvSpPr txBox="1"/>
          <p:nvPr/>
        </p:nvSpPr>
        <p:spPr>
          <a:xfrm>
            <a:off x="0" y="5511816"/>
            <a:ext cx="95612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Lord, we remember the three Councils of Nicea, Constantinople and Ephesus and all the holy fathers who participated in them. Lord, grant us the grace that we may obey and follow their true doctrines.…"/>
          <p:cNvSpPr txBox="1"/>
          <p:nvPr/>
        </p:nvSpPr>
        <p:spPr>
          <a:xfrm>
            <a:off x="985520" y="0"/>
            <a:ext cx="11206480" cy="6948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5400" dirty="0"/>
              <a:t>Lord, we remember the three Councils of </a:t>
            </a:r>
            <a:r>
              <a:rPr sz="5400" dirty="0" err="1"/>
              <a:t>Nicea</a:t>
            </a:r>
            <a:r>
              <a:rPr sz="5400" dirty="0"/>
              <a:t>, Constantinople and Ephesus and all the holy fathers who participated in them. Lord, grant us the grace that we may obey and follow their true doctrines.</a:t>
            </a:r>
          </a:p>
          <a:p>
            <a:pPr algn="just">
              <a:defRPr sz="3600"/>
            </a:pPr>
            <a:r>
              <a:rPr sz="5400" dirty="0"/>
              <a:t> </a:t>
            </a:r>
          </a:p>
          <a:p>
            <a:pPr algn="just">
              <a:defRPr sz="3600"/>
            </a:pPr>
            <a:r>
              <a:rPr sz="5400" dirty="0"/>
              <a:t>Lord, have mercy. </a:t>
            </a:r>
          </a:p>
        </p:txBody>
      </p:sp>
      <p:sp>
        <p:nvSpPr>
          <p:cNvPr id="310" name="D."/>
          <p:cNvSpPr txBox="1"/>
          <p:nvPr/>
        </p:nvSpPr>
        <p:spPr>
          <a:xfrm>
            <a:off x="174219" y="171451"/>
            <a:ext cx="93680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dirty="0"/>
              <a:t>D. </a:t>
            </a:r>
          </a:p>
        </p:txBody>
      </p:sp>
      <p:sp>
        <p:nvSpPr>
          <p:cNvPr id="311" name="C."/>
          <p:cNvSpPr txBox="1"/>
          <p:nvPr/>
        </p:nvSpPr>
        <p:spPr>
          <a:xfrm>
            <a:off x="174220" y="5941019"/>
            <a:ext cx="93680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dirty="0"/>
              <a:t>C. </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Lord, in the last day when you raise and gather all the faithful who have departed and fallen asleep in the true faith, grant that we may also with them be counted worthy of the remission of our sins and be gathered into your Heavenly Kingdom."/>
          <p:cNvSpPr txBox="1"/>
          <p:nvPr/>
        </p:nvSpPr>
        <p:spPr>
          <a:xfrm>
            <a:off x="756920" y="1860"/>
            <a:ext cx="11320780" cy="6268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003399"/>
                </a:solidFill>
              </a:defRPr>
            </a:lvl1pPr>
          </a:lstStyle>
          <a:p>
            <a:r>
              <a:rPr sz="5400"/>
              <a:t>Lord, in the last day when you raise and gather all the faithful who have departed and fallen asleep in the true faith, grant that we may also with them be counted worthy of the remission of our sins and be gathered into your Heavenly Kingdom.</a:t>
            </a:r>
          </a:p>
        </p:txBody>
      </p:sp>
      <p:sp>
        <p:nvSpPr>
          <p:cNvPr id="314" name="D."/>
          <p:cNvSpPr txBox="1"/>
          <p:nvPr/>
        </p:nvSpPr>
        <p:spPr>
          <a:xfrm>
            <a:off x="0" y="126284"/>
            <a:ext cx="90842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D. </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Lord, have mercy, Lord have mercy, Lord have mercy.…"/>
          <p:cNvSpPr txBox="1"/>
          <p:nvPr/>
        </p:nvSpPr>
        <p:spPr>
          <a:xfrm>
            <a:off x="734009" y="0"/>
            <a:ext cx="11356391" cy="70326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pPr>
            <a:r>
              <a:rPr sz="4400" dirty="0"/>
              <a:t>Lord, have mercy, Lord have mercy, Lord have mercy. </a:t>
            </a:r>
          </a:p>
          <a:p>
            <a:pPr>
              <a:defRPr sz="3600"/>
            </a:pPr>
            <a:endParaRPr sz="4400" dirty="0"/>
          </a:p>
          <a:p>
            <a:pPr algn="ctr">
              <a:defRPr sz="3600" u="sng"/>
            </a:pPr>
            <a:r>
              <a:rPr sz="4400" dirty="0"/>
              <a:t>SECOND BLESSING</a:t>
            </a:r>
          </a:p>
          <a:p>
            <a:pPr algn="just">
              <a:lnSpc>
                <a:spcPct val="125000"/>
              </a:lnSpc>
              <a:defRPr sz="3600">
                <a:solidFill>
                  <a:srgbClr val="FF0000"/>
                </a:solidFill>
              </a:defRPr>
            </a:pPr>
            <a:r>
              <a:rPr sz="4400" dirty="0"/>
              <a:t>THE BLESSINGS OF OUR GOD AND SAVIOUR JESUS CHRIST (+) BE WITH YOU ALL.</a:t>
            </a:r>
            <a:endParaRPr sz="4400" dirty="0">
              <a:solidFill>
                <a:srgbClr val="CC3300"/>
              </a:solidFill>
            </a:endParaRPr>
          </a:p>
          <a:p>
            <a:pPr>
              <a:defRPr sz="3600"/>
            </a:pPr>
            <a:endParaRPr sz="4400" dirty="0">
              <a:solidFill>
                <a:srgbClr val="CC3300"/>
              </a:solidFill>
            </a:endParaRPr>
          </a:p>
          <a:p>
            <a:pPr>
              <a:defRPr sz="3600"/>
            </a:pPr>
            <a:r>
              <a:rPr sz="4400" dirty="0"/>
              <a:t>And with you also.</a:t>
            </a:r>
          </a:p>
        </p:txBody>
      </p:sp>
      <p:sp>
        <p:nvSpPr>
          <p:cNvPr id="317" name="C."/>
          <p:cNvSpPr txBox="1"/>
          <p:nvPr/>
        </p:nvSpPr>
        <p:spPr>
          <a:xfrm>
            <a:off x="101600" y="134440"/>
            <a:ext cx="1001608"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dirty="0"/>
              <a:t>C. </a:t>
            </a:r>
          </a:p>
        </p:txBody>
      </p:sp>
      <p:sp>
        <p:nvSpPr>
          <p:cNvPr id="318" name="C."/>
          <p:cNvSpPr txBox="1"/>
          <p:nvPr/>
        </p:nvSpPr>
        <p:spPr>
          <a:xfrm>
            <a:off x="0" y="6088559"/>
            <a:ext cx="1001607"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dirty="0"/>
              <a:t>C. </a:t>
            </a:r>
          </a:p>
        </p:txBody>
      </p:sp>
      <p:sp>
        <p:nvSpPr>
          <p:cNvPr id="319" name="P."/>
          <p:cNvSpPr txBox="1"/>
          <p:nvPr/>
        </p:nvSpPr>
        <p:spPr>
          <a:xfrm>
            <a:off x="101600" y="3044279"/>
            <a:ext cx="1001608"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dirty="0"/>
              <a:t>P.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8948" y="633248"/>
            <a:ext cx="11005907" cy="54371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5400" dirty="0"/>
              <a:t>ANTE-COMMUNION</a:t>
            </a:r>
          </a:p>
          <a:p>
            <a:pPr>
              <a:defRPr sz="3600"/>
            </a:pPr>
            <a:r>
              <a:rPr sz="5400" dirty="0"/>
              <a:t> </a:t>
            </a:r>
          </a:p>
          <a:p>
            <a:pPr algn="ctr">
              <a:defRPr sz="3600"/>
            </a:pPr>
            <a:r>
              <a:rPr sz="5400" dirty="0"/>
              <a:t>Incense</a:t>
            </a:r>
          </a:p>
          <a:p>
            <a:pPr>
              <a:defRPr sz="3600"/>
            </a:pPr>
            <a:r>
              <a:rPr sz="5400" dirty="0"/>
              <a:t> </a:t>
            </a:r>
          </a:p>
          <a:p>
            <a:pPr>
              <a:lnSpc>
                <a:spcPct val="125000"/>
              </a:lnSpc>
              <a:defRPr sz="3600">
                <a:solidFill>
                  <a:srgbClr val="FF0000"/>
                </a:solidFill>
              </a:defRPr>
            </a:pPr>
            <a:r>
              <a:rPr sz="5400" dirty="0"/>
              <a:t>O Lord Jesus Christ, born of Mary, </a:t>
            </a:r>
            <a:r>
              <a:rPr sz="5400" dirty="0" err="1"/>
              <a:t>baptised</a:t>
            </a:r>
            <a:r>
              <a:rPr sz="5400" dirty="0"/>
              <a:t> by John, have mercy upon us.</a:t>
            </a:r>
          </a:p>
        </p:txBody>
      </p:sp>
      <p:sp>
        <p:nvSpPr>
          <p:cNvPr id="45" name="P."/>
          <p:cNvSpPr txBox="1"/>
          <p:nvPr/>
        </p:nvSpPr>
        <p:spPr>
          <a:xfrm>
            <a:off x="147145" y="4098285"/>
            <a:ext cx="87439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P. </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Litany of Intercession…"/>
          <p:cNvSpPr txBox="1"/>
          <p:nvPr/>
        </p:nvSpPr>
        <p:spPr>
          <a:xfrm>
            <a:off x="883920" y="0"/>
            <a:ext cx="1121918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dirty="0"/>
              <a:t>Litany of Intercession</a:t>
            </a:r>
          </a:p>
          <a:p>
            <a:pPr algn="just">
              <a:defRPr sz="3600"/>
            </a:pPr>
            <a:r>
              <a:rPr sz="4800" dirty="0"/>
              <a:t> </a:t>
            </a:r>
          </a:p>
          <a:p>
            <a:pPr algn="just">
              <a:lnSpc>
                <a:spcPct val="125000"/>
              </a:lnSpc>
              <a:defRPr sz="3600">
                <a:solidFill>
                  <a:srgbClr val="003399"/>
                </a:solidFill>
              </a:defRPr>
            </a:pPr>
            <a:r>
              <a:rPr sz="4800" dirty="0"/>
              <a:t>Brethren, with one heart and mind let us pray to the Lord; for peace and reconciliation, for unity in the Church, and harmony between all peoples and communities.</a:t>
            </a:r>
          </a:p>
          <a:p>
            <a:pPr algn="just">
              <a:defRPr sz="3600"/>
            </a:pPr>
            <a:r>
              <a:rPr sz="4800" dirty="0"/>
              <a:t> </a:t>
            </a:r>
          </a:p>
          <a:p>
            <a:pPr algn="just">
              <a:defRPr sz="3600"/>
            </a:pPr>
            <a:r>
              <a:rPr sz="4800" dirty="0"/>
              <a:t>We pray to the Lord.</a:t>
            </a:r>
          </a:p>
        </p:txBody>
      </p:sp>
      <p:sp>
        <p:nvSpPr>
          <p:cNvPr id="322" name="D."/>
          <p:cNvSpPr txBox="1"/>
          <p:nvPr/>
        </p:nvSpPr>
        <p:spPr>
          <a:xfrm>
            <a:off x="88900" y="1598020"/>
            <a:ext cx="96379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D. </a:t>
            </a:r>
          </a:p>
        </p:txBody>
      </p:sp>
      <p:sp>
        <p:nvSpPr>
          <p:cNvPr id="323" name="C."/>
          <p:cNvSpPr txBox="1"/>
          <p:nvPr/>
        </p:nvSpPr>
        <p:spPr>
          <a:xfrm>
            <a:off x="88900" y="5909310"/>
            <a:ext cx="96379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For peace in the families and grace in our hearts, that we may be strengthened in faith and well pleasing to the Lord.…"/>
          <p:cNvSpPr txBox="1"/>
          <p:nvPr/>
        </p:nvSpPr>
        <p:spPr>
          <a:xfrm>
            <a:off x="922020" y="151179"/>
            <a:ext cx="11269980" cy="6555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6000"/>
              <a:t>For peace in the families and grace in our hearts, that we may be strengthened in faith and well pleasing to the Lord.</a:t>
            </a:r>
          </a:p>
          <a:p>
            <a:pPr algn="just">
              <a:defRPr sz="3600"/>
            </a:pPr>
            <a:r>
              <a:rPr sz="6000"/>
              <a:t> </a:t>
            </a:r>
          </a:p>
          <a:p>
            <a:pPr algn="just">
              <a:defRPr sz="3600"/>
            </a:pPr>
            <a:r>
              <a:rPr sz="6000"/>
              <a:t>We pray to the Lord. </a:t>
            </a:r>
          </a:p>
        </p:txBody>
      </p:sp>
      <p:sp>
        <p:nvSpPr>
          <p:cNvPr id="326" name="D."/>
          <p:cNvSpPr txBox="1"/>
          <p:nvPr/>
        </p:nvSpPr>
        <p:spPr>
          <a:xfrm>
            <a:off x="76592" y="334145"/>
            <a:ext cx="100505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dirty="0"/>
              <a:t>D. </a:t>
            </a:r>
          </a:p>
        </p:txBody>
      </p:sp>
      <p:sp>
        <p:nvSpPr>
          <p:cNvPr id="327" name="C."/>
          <p:cNvSpPr txBox="1"/>
          <p:nvPr/>
        </p:nvSpPr>
        <p:spPr>
          <a:xfrm>
            <a:off x="55198" y="5691157"/>
            <a:ext cx="100505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For recovery of health for the sick, comfort for the distressed, deliverance for prisoners, safety for those who travel, unity and love for those who are estranged.…"/>
          <p:cNvSpPr txBox="1"/>
          <p:nvPr/>
        </p:nvSpPr>
        <p:spPr>
          <a:xfrm>
            <a:off x="960120" y="0"/>
            <a:ext cx="11231880" cy="6948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5400" dirty="0"/>
              <a:t>For recovery of health for the sick, comfort for the distressed, deliverance for prisoners, safety for those who travel, unity and love for those who are estranged.</a:t>
            </a:r>
          </a:p>
          <a:p>
            <a:pPr>
              <a:defRPr sz="3600"/>
            </a:pPr>
            <a:r>
              <a:rPr sz="5400" dirty="0"/>
              <a:t> </a:t>
            </a:r>
          </a:p>
          <a:p>
            <a:pPr>
              <a:defRPr sz="3600"/>
            </a:pPr>
            <a:r>
              <a:rPr sz="5400" dirty="0"/>
              <a:t>We pray to the Lord. </a:t>
            </a:r>
          </a:p>
        </p:txBody>
      </p:sp>
      <p:sp>
        <p:nvSpPr>
          <p:cNvPr id="330" name="D."/>
          <p:cNvSpPr txBox="1"/>
          <p:nvPr/>
        </p:nvSpPr>
        <p:spPr>
          <a:xfrm>
            <a:off x="93042" y="146050"/>
            <a:ext cx="104835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D. </a:t>
            </a:r>
          </a:p>
        </p:txBody>
      </p:sp>
      <p:sp>
        <p:nvSpPr>
          <p:cNvPr id="331" name="C."/>
          <p:cNvSpPr txBox="1"/>
          <p:nvPr/>
        </p:nvSpPr>
        <p:spPr>
          <a:xfrm>
            <a:off x="20320" y="5934670"/>
            <a:ext cx="104835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For consolation for the bereaved, relief for the poor and needy, shelter for the homeless, joy for the broken hearted.…"/>
          <p:cNvSpPr txBox="1"/>
          <p:nvPr/>
        </p:nvSpPr>
        <p:spPr>
          <a:xfrm>
            <a:off x="922020" y="-123826"/>
            <a:ext cx="11269980" cy="6874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4800" dirty="0"/>
              <a:t>For consolation for the bereaved, relief for the poor and needy, shelter for the homeless, joy for the broken hearted.</a:t>
            </a:r>
          </a:p>
          <a:p>
            <a:pPr algn="just">
              <a:defRPr sz="3600"/>
            </a:pPr>
            <a:r>
              <a:rPr sz="4800" dirty="0"/>
              <a:t> </a:t>
            </a:r>
          </a:p>
          <a:p>
            <a:pPr algn="just">
              <a:defRPr sz="3600"/>
            </a:pPr>
            <a:r>
              <a:rPr sz="4800" dirty="0"/>
              <a:t>We pray to the Lord. </a:t>
            </a:r>
          </a:p>
          <a:p>
            <a:pPr algn="just">
              <a:defRPr sz="3600"/>
            </a:pPr>
            <a:endParaRPr sz="4800" dirty="0"/>
          </a:p>
          <a:p>
            <a:pPr algn="just">
              <a:lnSpc>
                <a:spcPct val="125000"/>
              </a:lnSpc>
              <a:defRPr sz="3600">
                <a:solidFill>
                  <a:srgbClr val="003399"/>
                </a:solidFill>
              </a:defRPr>
            </a:pPr>
            <a:r>
              <a:rPr sz="4800" dirty="0"/>
              <a:t>Let us give glory to God the Father, Lord of all, and worship …</a:t>
            </a:r>
          </a:p>
        </p:txBody>
      </p:sp>
      <p:sp>
        <p:nvSpPr>
          <p:cNvPr id="334" name="D."/>
          <p:cNvSpPr txBox="1"/>
          <p:nvPr/>
        </p:nvSpPr>
        <p:spPr>
          <a:xfrm>
            <a:off x="8518" y="23735"/>
            <a:ext cx="91350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dirty="0"/>
              <a:t>D. </a:t>
            </a:r>
          </a:p>
        </p:txBody>
      </p:sp>
      <p:sp>
        <p:nvSpPr>
          <p:cNvPr id="335" name="C."/>
          <p:cNvSpPr txBox="1"/>
          <p:nvPr/>
        </p:nvSpPr>
        <p:spPr>
          <a:xfrm>
            <a:off x="0" y="3350038"/>
            <a:ext cx="91350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dirty="0"/>
              <a:t>C. </a:t>
            </a:r>
          </a:p>
        </p:txBody>
      </p:sp>
      <p:sp>
        <p:nvSpPr>
          <p:cNvPr id="336" name="D."/>
          <p:cNvSpPr txBox="1"/>
          <p:nvPr/>
        </p:nvSpPr>
        <p:spPr>
          <a:xfrm>
            <a:off x="8518" y="4866785"/>
            <a:ext cx="91350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dirty="0"/>
              <a:t>D. </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 his only begotten Son, and praise his Holy and life giving Spirit.…"/>
          <p:cNvSpPr txBox="1"/>
          <p:nvPr/>
        </p:nvSpPr>
        <p:spPr>
          <a:xfrm>
            <a:off x="883920" y="-120594"/>
            <a:ext cx="11308080" cy="7099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5400"/>
              <a:t>… his only begotten Son, and praise his Holy and life giving Spirit.</a:t>
            </a:r>
          </a:p>
          <a:p>
            <a:pPr algn="just">
              <a:defRPr sz="3600"/>
            </a:pPr>
            <a:r>
              <a:rPr sz="5400"/>
              <a:t> </a:t>
            </a:r>
          </a:p>
          <a:p>
            <a:pPr algn="just">
              <a:lnSpc>
                <a:spcPct val="125000"/>
              </a:lnSpc>
              <a:defRPr sz="3600"/>
            </a:pPr>
            <a:r>
              <a:rPr sz="5400"/>
              <a:t>O Lord of all blessings, we commit our lives into your keeping and pray for your blessing. O God, good and gracious, have mercy on us and bless us. </a:t>
            </a:r>
          </a:p>
        </p:txBody>
      </p:sp>
      <p:sp>
        <p:nvSpPr>
          <p:cNvPr id="339" name="D."/>
          <p:cNvSpPr txBox="1"/>
          <p:nvPr/>
        </p:nvSpPr>
        <p:spPr>
          <a:xfrm>
            <a:off x="129918" y="36326"/>
            <a:ext cx="89840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a:t>D. </a:t>
            </a:r>
          </a:p>
        </p:txBody>
      </p:sp>
      <p:sp>
        <p:nvSpPr>
          <p:cNvPr id="340" name="C."/>
          <p:cNvSpPr txBox="1"/>
          <p:nvPr/>
        </p:nvSpPr>
        <p:spPr>
          <a:xfrm>
            <a:off x="57717" y="2878106"/>
            <a:ext cx="89840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dirty="0"/>
              <a:t>C. </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622300" y="2644170"/>
            <a:ext cx="11442700" cy="1569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lang="en-US" sz="9600" dirty="0" err="1"/>
              <a:t>Intecessory</a:t>
            </a:r>
            <a:r>
              <a:rPr lang="en-US" sz="9600" dirty="0"/>
              <a:t> Prayers</a:t>
            </a:r>
            <a:endParaRPr sz="9600" dirty="0"/>
          </a:p>
        </p:txBody>
      </p:sp>
      <p:sp>
        <p:nvSpPr>
          <p:cNvPr id="343" name="P."/>
          <p:cNvSpPr txBox="1"/>
          <p:nvPr/>
        </p:nvSpPr>
        <p:spPr>
          <a:xfrm>
            <a:off x="0" y="1949451"/>
            <a:ext cx="92750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endParaRPr sz="5400" dirty="0"/>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749300" y="215901"/>
            <a:ext cx="1144270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7200" dirty="0"/>
              <a:t> </a:t>
            </a:r>
            <a:r>
              <a:rPr sz="7200" dirty="0">
                <a:solidFill>
                  <a:srgbClr val="FF0000"/>
                </a:solidFill>
              </a:rPr>
              <a:t>O God, Father of our Lord Jesus Christ, glorified by the Cherubim, extolled by the Seraphim and exalted by all the heavenly hosts, who make holy the offerings …</a:t>
            </a:r>
          </a:p>
        </p:txBody>
      </p:sp>
      <p:sp>
        <p:nvSpPr>
          <p:cNvPr id="343" name="P."/>
          <p:cNvSpPr txBox="1"/>
          <p:nvPr/>
        </p:nvSpPr>
        <p:spPr>
          <a:xfrm>
            <a:off x="0" y="215901"/>
            <a:ext cx="927502"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dirty="0"/>
              <a:t>P. </a:t>
            </a:r>
          </a:p>
        </p:txBody>
      </p:sp>
    </p:spTree>
    <p:extLst>
      <p:ext uri="{BB962C8B-B14F-4D97-AF65-F5344CB8AC3E}">
        <p14:creationId xmlns:p14="http://schemas.microsoft.com/office/powerpoint/2010/main" val="777511705"/>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 and oblations presented before you; sanctify our bodies, souls and spirits that with pure and confident hearts we may address you as God and Father and pray, ‘Our Father in heaven’"/>
          <p:cNvSpPr txBox="1"/>
          <p:nvPr/>
        </p:nvSpPr>
        <p:spPr>
          <a:xfrm>
            <a:off x="807720" y="-88053"/>
            <a:ext cx="1126998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6000"/>
              <a:t>… and oblations presented before you; sanctify our bodies, souls and spirits that with pure and confident hearts we may address you as God and Father and pray, ‘Our Father in heaven’</a:t>
            </a:r>
          </a:p>
        </p:txBody>
      </p:sp>
      <p:sp>
        <p:nvSpPr>
          <p:cNvPr id="346" name="P."/>
          <p:cNvSpPr txBox="1"/>
          <p:nvPr/>
        </p:nvSpPr>
        <p:spPr>
          <a:xfrm>
            <a:off x="121920" y="64347"/>
            <a:ext cx="93237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a:t>P. </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Hallowed be your name. May your kingdom come. May your will be done on earth as in heaven. Give us this day the bread we need and forgive us our sins and offences, as we have forgiven those who offended us. Do not lead us into temptation, but deliver us "/>
          <p:cNvSpPr txBox="1"/>
          <p:nvPr/>
        </p:nvSpPr>
        <p:spPr>
          <a:xfrm>
            <a:off x="782320" y="-320676"/>
            <a:ext cx="11409680" cy="73069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5400"/>
              <a:t>Hallowed be your name. May your kingdom come. May your will be done on earth as in heaven. Give us this day the bread we need and forgive us our sins and offences, as we have forgiven those who offended us. Do not lead us into temptation, but deliver us … </a:t>
            </a:r>
          </a:p>
        </p:txBody>
      </p:sp>
      <p:sp>
        <p:nvSpPr>
          <p:cNvPr id="349" name="C."/>
          <p:cNvSpPr txBox="1"/>
          <p:nvPr/>
        </p:nvSpPr>
        <p:spPr>
          <a:xfrm>
            <a:off x="0" y="-152399"/>
            <a:ext cx="89757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 from the evil one. For yours is the kingdom, the power and the glory, forever and ever. Amen.…"/>
          <p:cNvSpPr txBox="1"/>
          <p:nvPr/>
        </p:nvSpPr>
        <p:spPr>
          <a:xfrm>
            <a:off x="706120" y="0"/>
            <a:ext cx="11346180" cy="630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4400" dirty="0"/>
              <a:t>… from the evil one. For yours is the kingdom, the power and the glory, forever and ever. Amen.</a:t>
            </a:r>
          </a:p>
          <a:p>
            <a:pPr algn="just">
              <a:defRPr sz="3600"/>
            </a:pPr>
            <a:endParaRPr sz="4400" dirty="0"/>
          </a:p>
          <a:p>
            <a:pPr algn="just">
              <a:defRPr sz="3600">
                <a:solidFill>
                  <a:srgbClr val="FF0000"/>
                </a:solidFill>
              </a:defRPr>
            </a:pPr>
            <a:r>
              <a:rPr sz="4400" dirty="0"/>
              <a:t>Peace be with you all.</a:t>
            </a:r>
          </a:p>
          <a:p>
            <a:pPr algn="just">
              <a:defRPr sz="3600"/>
            </a:pPr>
            <a:r>
              <a:rPr sz="4400" dirty="0"/>
              <a:t> </a:t>
            </a:r>
          </a:p>
          <a:p>
            <a:pPr algn="just">
              <a:lnSpc>
                <a:spcPct val="125000"/>
              </a:lnSpc>
              <a:defRPr sz="3600"/>
            </a:pPr>
            <a:r>
              <a:rPr sz="4400" dirty="0"/>
              <a:t>And with you also. O Lord and God of every blessing, we bow our heads in your presence before we receive your holy Body and Blood. </a:t>
            </a:r>
          </a:p>
        </p:txBody>
      </p:sp>
      <p:sp>
        <p:nvSpPr>
          <p:cNvPr id="352" name="C."/>
          <p:cNvSpPr txBox="1"/>
          <p:nvPr/>
        </p:nvSpPr>
        <p:spPr>
          <a:xfrm>
            <a:off x="96520" y="120650"/>
            <a:ext cx="892576"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a:t>C. </a:t>
            </a:r>
          </a:p>
        </p:txBody>
      </p:sp>
      <p:sp>
        <p:nvSpPr>
          <p:cNvPr id="353" name="P."/>
          <p:cNvSpPr txBox="1"/>
          <p:nvPr/>
        </p:nvSpPr>
        <p:spPr>
          <a:xfrm>
            <a:off x="96520" y="2385301"/>
            <a:ext cx="892576"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dirty="0"/>
              <a:t>P. </a:t>
            </a:r>
          </a:p>
        </p:txBody>
      </p:sp>
      <p:sp>
        <p:nvSpPr>
          <p:cNvPr id="354" name="C."/>
          <p:cNvSpPr txBox="1"/>
          <p:nvPr/>
        </p:nvSpPr>
        <p:spPr>
          <a:xfrm>
            <a:off x="96520" y="3838031"/>
            <a:ext cx="892576"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dirty="0"/>
              <a:t>C. </a:t>
            </a: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599</TotalTime>
  <Words>5399</Words>
  <Application>Microsoft Macintosh PowerPoint</Application>
  <PresentationFormat>Widescreen</PresentationFormat>
  <Paragraphs>596</Paragraphs>
  <Slides>134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134</vt:i4>
      </vt:variant>
    </vt:vector>
  </HeadingPairs>
  <TitlesOfParts>
    <vt:vector size="137" baseType="lpstr">
      <vt:lpstr>Goudy Bookletter 1911</vt:lpstr>
      <vt:lpstr>Palatino</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18</cp:revision>
  <dcterms:modified xsi:type="dcterms:W3CDTF">2022-10-05T19:24:29Z</dcterms:modified>
</cp:coreProperties>
</file>