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571" r:id="rId119"/>
    <p:sldId id="572" r:id="rId120"/>
    <p:sldId id="731" r:id="rId121"/>
    <p:sldId id="573" r:id="rId122"/>
    <p:sldId id="574" r:id="rId123"/>
    <p:sldId id="577" r:id="rId124"/>
    <p:sldId id="578" r:id="rId125"/>
    <p:sldId id="576" r:id="rId126"/>
    <p:sldId id="728" r:id="rId127"/>
    <p:sldId id="585" r:id="rId128"/>
    <p:sldId id="584" r:id="rId129"/>
    <p:sldId id="579" r:id="rId130"/>
    <p:sldId id="580" r:id="rId131"/>
    <p:sldId id="581" r:id="rId132"/>
    <p:sldId id="582" r:id="rId133"/>
    <p:sldId id="583" r:id="rId134"/>
    <p:sldId id="586" r:id="rId135"/>
    <p:sldId id="589" r:id="rId136"/>
    <p:sldId id="590" r:id="rId137"/>
    <p:sldId id="591" r:id="rId138"/>
    <p:sldId id="592" r:id="rId139"/>
    <p:sldId id="593" r:id="rId140"/>
    <p:sldId id="594" r:id="rId141"/>
    <p:sldId id="595" r:id="rId142"/>
    <p:sldId id="732" r:id="rId143"/>
    <p:sldId id="587" r:id="rId144"/>
    <p:sldId id="588" r:id="rId145"/>
    <p:sldId id="597" r:id="rId146"/>
    <p:sldId id="384" r:id="rId147"/>
    <p:sldId id="626" r:id="rId148"/>
    <p:sldId id="628" r:id="rId149"/>
    <p:sldId id="613" r:id="rId150"/>
    <p:sldId id="614" r:id="rId151"/>
    <p:sldId id="612"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6327"/>
  </p:normalViewPr>
  <p:slideViewPr>
    <p:cSldViewPr snapToGrid="0" snapToObjects="1">
      <p:cViewPr varScale="1">
        <p:scale>
          <a:sx n="107" d="100"/>
          <a:sy n="107" d="100"/>
        </p:scale>
        <p:origin x="176" y="4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640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03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243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05/04/25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234552" y="368057"/>
            <a:ext cx="11722895" cy="612188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89549" y="-767611"/>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49263" y="1879982"/>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5714" y="1736943"/>
            <a:ext cx="10758354"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dirty="0">
                <a:solidFill>
                  <a:schemeClr val="tx1"/>
                </a:solidFill>
                <a:latin typeface="Noto Serif Malayalam" pitchFamily="2" charset="0"/>
                <a:cs typeface="Noto Serif Malayalam" pitchFamily="2" charset="0"/>
              </a:rPr>
              <a:t>ആര്‍ദ്രമതേ- വാതിലില്‍ മുട്ടുന്നു- </a:t>
            </a:r>
            <a:endParaRPr lang="en-US" sz="4800" b="1" dirty="0">
              <a:solidFill>
                <a:schemeClr val="tx1"/>
              </a:solidFill>
              <a:latin typeface="Noto Serif Malayalam" pitchFamily="2" charset="0"/>
              <a:cs typeface="Noto Serif Malayalam" pitchFamily="2" charset="0"/>
            </a:endParaRPr>
          </a:p>
          <a:p>
            <a:pPr algn="ctr" defTabSz="685800"/>
            <a:r>
              <a:rPr lang="ml-IN" sz="4800" b="1" dirty="0">
                <a:solidFill>
                  <a:schemeClr val="tx1"/>
                </a:solidFill>
                <a:latin typeface="Noto Serif Malayalam" pitchFamily="2" charset="0"/>
                <a:cs typeface="Noto Serif Malayalam" pitchFamily="2" charset="0"/>
              </a:rPr>
              <a:t>ഹാലേലൂയ്യാ- ഏലൂയ്യാ</a:t>
            </a:r>
            <a:br>
              <a:rPr lang="ml-IN" sz="4800" b="1" dirty="0">
                <a:solidFill>
                  <a:schemeClr val="tx1"/>
                </a:solidFill>
                <a:latin typeface="Noto Serif Malayalam" pitchFamily="2" charset="0"/>
                <a:cs typeface="Noto Serif Malayalam" pitchFamily="2" charset="0"/>
              </a:rPr>
            </a:br>
            <a:r>
              <a:rPr lang="ml-IN" sz="4800" b="1" dirty="0">
                <a:solidFill>
                  <a:schemeClr val="tx1"/>
                </a:solidFill>
                <a:latin typeface="Noto Serif Malayalam" pitchFamily="2" charset="0"/>
                <a:cs typeface="Noto Serif Malayalam" pitchFamily="2" charset="0"/>
              </a:rPr>
              <a:t>പ്രാര്‍ത്ഥനയിന്‍- നാദമെങ്ങളുടെ- </a:t>
            </a:r>
          </a:p>
          <a:p>
            <a:pPr algn="ctr" defTabSz="685800"/>
            <a:r>
              <a:rPr lang="ml-IN" sz="48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chemeClr val="tx1"/>
                </a:solidFill>
                <a:latin typeface="Noto Serif Malayalam" pitchFamily="2" charset="0"/>
                <a:cs typeface="Noto Serif Malayalam" pitchFamily="2" charset="0"/>
              </a:rPr>
              <a:t>ഗുണവാനേ നിൻ വാതിലിൽ മുട്ടുന്നു, യാചനയിൻ നാദം</a:t>
            </a:r>
          </a:p>
          <a:p>
            <a:pPr algn="ctr" defTabSz="685800"/>
            <a:r>
              <a:rPr lang="ml-IN" sz="4400" b="1" dirty="0">
                <a:solidFill>
                  <a:schemeClr val="tx1"/>
                </a:solidFill>
                <a:latin typeface="Noto Serif Malayalam" pitchFamily="2" charset="0"/>
                <a:cs typeface="Noto Serif Malayalam" pitchFamily="2" charset="0"/>
              </a:rPr>
              <a:t>നിന്നാശ്രിതരിൽ നിന്നയോ</a:t>
            </a:r>
          </a:p>
          <a:p>
            <a:pPr algn="ctr" defTabSz="685800"/>
            <a:r>
              <a:rPr lang="ml-IN" sz="4400" b="1" dirty="0">
                <a:solidFill>
                  <a:schemeClr val="tx1"/>
                </a:solidFill>
                <a:latin typeface="Noto Serif Malayalam" pitchFamily="2" charset="0"/>
                <a:cs typeface="Noto Serif Malayalam" pitchFamily="2" charset="0"/>
              </a:rPr>
              <a:t>മുടക്കരുതേ യാചന</a:t>
            </a:r>
          </a:p>
          <a:p>
            <a:pPr algn="ctr" defTabSz="685800"/>
            <a:r>
              <a:rPr lang="ml-IN" sz="4400" b="1" dirty="0">
                <a:solidFill>
                  <a:schemeClr val="tx1"/>
                </a:solidFill>
                <a:latin typeface="Noto Serif Malayalam" pitchFamily="2" charset="0"/>
                <a:cs typeface="Noto Serif Malayalam" pitchFamily="2" charset="0"/>
              </a:rPr>
              <a:t>കണ്ണീർ തൂകി വിളിച്ചവളാം ദോഷക്കാരി</a:t>
            </a:r>
          </a:p>
          <a:p>
            <a:pPr algn="ctr" defTabSz="685800"/>
            <a:r>
              <a:rPr lang="ml-IN" sz="4400" b="1" dirty="0">
                <a:solidFill>
                  <a:schemeClr val="tx1"/>
                </a:solidFill>
                <a:latin typeface="Noto Serif Malayalam" pitchFamily="2" charset="0"/>
                <a:cs typeface="Noto Serif Malayalam" pitchFamily="2" charset="0"/>
              </a:rPr>
              <a:t>പൊറുതി ലഭിച്ചല്ലോ നിങ്കൽ നിന്ന്</a:t>
            </a:r>
          </a:p>
          <a:p>
            <a:pPr algn="ctr" defTabSz="685800"/>
            <a:r>
              <a:rPr lang="ml-IN" sz="4400" b="1" dirty="0">
                <a:solidFill>
                  <a:schemeClr val="tx1"/>
                </a:solidFill>
                <a:latin typeface="Noto Serif Malayalam" pitchFamily="2" charset="0"/>
                <a:cs typeface="Noto Serif Malayalam" pitchFamily="2" charset="0"/>
              </a:rPr>
              <a:t>ഈശോതന്നുടെ രക്തം കൊണ്ട്</a:t>
            </a:r>
          </a:p>
          <a:p>
            <a:pPr algn="ctr" defTabSz="685800"/>
            <a:r>
              <a:rPr lang="ml-IN" sz="44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49263" y="187403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53368" y="1152683"/>
            <a:ext cx="11638632" cy="4131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endParaRPr lang="ml-IN" sz="4400" b="1" dirty="0">
              <a:solidFill>
                <a:schemeClr val="tx1"/>
              </a:solidFill>
              <a:latin typeface="Noto Serif Malayalam" pitchFamily="2" charset="0"/>
              <a:cs typeface="Noto Serif Malayalam" pitchFamily="2" charset="0"/>
            </a:endParaRPr>
          </a:p>
          <a:p>
            <a:pPr algn="ctr" defTabSz="685800"/>
            <a:r>
              <a:rPr lang="ml-IN" sz="4400" b="1" dirty="0">
                <a:solidFill>
                  <a:schemeClr val="tx1"/>
                </a:solidFill>
                <a:latin typeface="Noto Serif Malayalam" pitchFamily="2" charset="0"/>
                <a:cs typeface="Noto Serif Malayalam" pitchFamily="2" charset="0"/>
              </a:rPr>
              <a:t>പിഴച്ചെന്ന് ഗ്രഹിച്ചു ഞങ്ങൾ</a:t>
            </a:r>
          </a:p>
          <a:p>
            <a:pPr algn="ctr" defTabSz="685800"/>
            <a:r>
              <a:rPr lang="ml-IN" sz="4400" b="1" dirty="0">
                <a:solidFill>
                  <a:schemeClr val="tx1"/>
                </a:solidFill>
                <a:latin typeface="Noto Serif Malayalam" pitchFamily="2" charset="0"/>
                <a:cs typeface="Noto Serif Malayalam" pitchFamily="2" charset="0"/>
              </a:rPr>
              <a:t>തെറ്റുകളും അസംഖ്യമല്ലോ</a:t>
            </a:r>
          </a:p>
          <a:p>
            <a:pPr algn="ctr" defTabSz="685800"/>
            <a:endParaRPr lang="ml-IN" sz="4400" b="1" dirty="0">
              <a:solidFill>
                <a:schemeClr val="tx1"/>
              </a:solidFill>
              <a:latin typeface="Noto Serif Malayalam" pitchFamily="2" charset="0"/>
              <a:cs typeface="Noto Serif Malayalam" pitchFamily="2" charset="0"/>
            </a:endParaRPr>
          </a:p>
          <a:p>
            <a:pPr algn="ctr" defTabSz="685800"/>
            <a:r>
              <a:rPr lang="ml-IN" sz="44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4" name="TextBox 3">
            <a:extLst>
              <a:ext uri="{FF2B5EF4-FFF2-40B4-BE49-F238E27FC236}">
                <a16:creationId xmlns:a16="http://schemas.microsoft.com/office/drawing/2014/main" id="{B3E72DA3-9917-290F-4D56-6500A8A17BA4}"/>
              </a:ext>
            </a:extLst>
          </p:cNvPr>
          <p:cNvSpPr txBox="1"/>
          <p:nvPr/>
        </p:nvSpPr>
        <p:spPr>
          <a:xfrm>
            <a:off x="-49029" y="17668"/>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7192" y="368057"/>
            <a:ext cx="11997616" cy="612188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A82DC46-211C-1A53-92DF-3F642A96BA7E}"/>
              </a:ext>
            </a:extLst>
          </p:cNvPr>
          <p:cNvSpPr txBox="1"/>
          <p:nvPr/>
        </p:nvSpPr>
        <p:spPr>
          <a:xfrm>
            <a:off x="-15515" y="3690242"/>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57705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2504" y="94906"/>
            <a:ext cx="11906992" cy="666818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val="4012405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78145" y="368057"/>
            <a:ext cx="11835711" cy="612188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66070" y="884965"/>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501" y="1101268"/>
            <a:ext cx="115243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അത്യുന്നതങ്ങളില്‍വാസം ചെയ്യുന്നീലോയിദേവാ-</a:t>
            </a:r>
          </a:p>
          <a:p>
            <a:pPr algn="ctr" defTabSz="685800"/>
            <a:r>
              <a:rPr lang="ml-IN" sz="4400" b="1" dirty="0">
                <a:solidFill>
                  <a:srgbClr val="FF0000"/>
                </a:solidFill>
                <a:latin typeface="Noto Serif Malayalam" pitchFamily="2" charset="0"/>
                <a:cs typeface="Noto Serif Malayalam" pitchFamily="2" charset="0"/>
              </a:rPr>
              <a:t>തിങ്ങും കരുണക്കണ്ണാല്‍ ഞങ്ങളെ സൂക്ഷിക്കണമേ-</a:t>
            </a:r>
          </a:p>
          <a:p>
            <a:pPr algn="ctr" defTabSz="685800"/>
            <a:r>
              <a:rPr lang="ml-IN" sz="4400" b="1" dirty="0">
                <a:solidFill>
                  <a:srgbClr val="FF0000"/>
                </a:solidFill>
                <a:latin typeface="Noto Serif Malayalam" pitchFamily="2" charset="0"/>
                <a:cs typeface="Noto Serif Malayalam" pitchFamily="2" charset="0"/>
              </a:rPr>
              <a:t>ശോഭിതമാം നിന്‍ക്രൂശിന്‍ നിഴലില്‍ ഞങ്ങളെ മറച്ച്-</a:t>
            </a:r>
          </a:p>
          <a:p>
            <a:pPr algn="ctr" defTabSz="685800"/>
            <a:r>
              <a:rPr lang="ml-IN" sz="44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3325" y="882479"/>
            <a:ext cx="11338048"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അകൃത്യവും കറകളും നിന്‍ സോപ്പായാല്‍ വെടിപ്പാക്കണമേ</a:t>
            </a:r>
          </a:p>
          <a:p>
            <a:pPr algn="ctr" defTabSz="685800"/>
            <a:r>
              <a:rPr lang="ml-IN" sz="4400" b="1" dirty="0">
                <a:solidFill>
                  <a:srgbClr val="FF0000"/>
                </a:solidFill>
                <a:latin typeface="Noto Serif Malayalam" pitchFamily="2" charset="0"/>
                <a:cs typeface="Noto Serif Malayalam" pitchFamily="2" charset="0"/>
              </a:rPr>
              <a:t>ഞങ്ങളുടെ കടങ്ങള്‍ കുറവുകളും നീ ഓര്‍ത്തീടരുതേ.</a:t>
            </a:r>
          </a:p>
          <a:p>
            <a:pPr algn="ctr" defTabSz="685800"/>
            <a:r>
              <a:rPr lang="ml-IN" sz="4400" b="1" dirty="0">
                <a:solidFill>
                  <a:srgbClr val="FF0000"/>
                </a:solidFill>
                <a:latin typeface="Noto Serif Malayalam" pitchFamily="2" charset="0"/>
                <a:cs typeface="Noto Serif Malayalam" pitchFamily="2" charset="0"/>
              </a:rPr>
              <a:t>മേല്പെട്ടാടുകളിന്‍ കൂട്ടത്തില്‍ ഞങ്ങളെ എണ്ണി-</a:t>
            </a:r>
          </a:p>
          <a:p>
            <a:pPr algn="ctr" defTabSz="685800"/>
            <a:r>
              <a:rPr lang="ml-IN" sz="44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24249" y="863525"/>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തിരുസഭയെ നീ സ്ഥിരമാം പാറമേലുറപ്പിക്കണമേ-</a:t>
            </a:r>
          </a:p>
          <a:p>
            <a:pPr algn="ctr" defTabSz="685800"/>
            <a:r>
              <a:rPr lang="ml-IN" sz="4400" b="1" dirty="0">
                <a:solidFill>
                  <a:srgbClr val="FF0000"/>
                </a:solidFill>
                <a:latin typeface="Noto Serif Malayalam" pitchFamily="2" charset="0"/>
                <a:cs typeface="Noto Serif Malayalam" pitchFamily="2" charset="0"/>
              </a:rPr>
              <a:t>ഭരണക്കാരെ നിന്‍ ഭുജത്താല്‍ നീ കാത്തീടണമേ-</a:t>
            </a:r>
          </a:p>
          <a:p>
            <a:pPr algn="ctr" defTabSz="685800"/>
            <a:r>
              <a:rPr lang="ml-IN" sz="4400" b="1" dirty="0">
                <a:solidFill>
                  <a:srgbClr val="FF0000"/>
                </a:solidFill>
                <a:latin typeface="Noto Serif Malayalam" pitchFamily="2" charset="0"/>
                <a:cs typeface="Noto Serif Malayalam" pitchFamily="2" charset="0"/>
              </a:rPr>
              <a:t>പട്ടക്കാരെയും മ്ശംശാനരെയും അലങ്കരിക്കണമേ-</a:t>
            </a:r>
          </a:p>
          <a:p>
            <a:pPr algn="ctr" defTabSz="685800"/>
            <a:r>
              <a:rPr lang="ml-IN" sz="44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വിളിക്കുന്നു നിന്‍നാമത്തെ.</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15285" y="1028128"/>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ജീവന്‍ നല്‍കും സ-ജീവ-മാം തിരുനാമത്തെ-</a:t>
            </a:r>
          </a:p>
          <a:p>
            <a:pPr algn="ctr" defTabSz="685800"/>
            <a:r>
              <a:rPr lang="ml-IN" sz="4400" b="1" dirty="0">
                <a:solidFill>
                  <a:srgbClr val="FF0000"/>
                </a:solidFill>
                <a:latin typeface="Noto Serif Malayalam" pitchFamily="2" charset="0"/>
                <a:cs typeface="Noto Serif Malayalam" pitchFamily="2" charset="0"/>
              </a:rPr>
              <a:t>ഭജനംചെയ്യും ദേശത്തൊടു നീ കോപിക്കല്ലെ-</a:t>
            </a:r>
          </a:p>
          <a:p>
            <a:pPr algn="ctr" defTabSz="685800"/>
            <a:r>
              <a:rPr lang="ml-IN" sz="4400" b="1" dirty="0">
                <a:solidFill>
                  <a:srgbClr val="FF0000"/>
                </a:solidFill>
                <a:latin typeface="Noto Serif Malayalam" pitchFamily="2" charset="0"/>
                <a:cs typeface="Noto Serif Malayalam" pitchFamily="2" charset="0"/>
              </a:rPr>
              <a:t>യുദ്ധവും അടിമയും പഞ്ഞവും വസന്തയും നീക്കി നിന്‍റെ</a:t>
            </a:r>
          </a:p>
          <a:p>
            <a:pPr algn="ctr" defTabSz="685800"/>
            <a:r>
              <a:rPr lang="ml-IN" sz="44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49137" y="852129"/>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പാപികളെ തന്‍ബലിയാല്‍ വീ൯ടാരു ദൈവസുതനേ-</a:t>
            </a:r>
          </a:p>
          <a:p>
            <a:pPr algn="ctr" defTabSz="685800"/>
            <a:r>
              <a:rPr lang="ml-IN" sz="4400" b="1" dirty="0">
                <a:solidFill>
                  <a:srgbClr val="FF0000"/>
                </a:solidFill>
                <a:latin typeface="Noto Serif Malayalam" pitchFamily="2" charset="0"/>
                <a:cs typeface="Noto Serif Malayalam" pitchFamily="2" charset="0"/>
              </a:rPr>
              <a:t>അതിനാല്‍ എന്നുടെ ദുരിതം വേദന നീക്കീടണമേ-</a:t>
            </a:r>
          </a:p>
          <a:p>
            <a:pPr algn="ctr" defTabSz="685800"/>
            <a:r>
              <a:rPr lang="ml-IN" sz="4400" b="1" dirty="0">
                <a:solidFill>
                  <a:srgbClr val="FF0000"/>
                </a:solidFill>
                <a:latin typeface="Noto Serif Malayalam" pitchFamily="2" charset="0"/>
                <a:cs typeface="Noto Serif Malayalam" pitchFamily="2" charset="0"/>
              </a:rPr>
              <a:t>ഗാഗുല്‍ത്തായില്‍ ചങ്കുതുറന്ന നല്ലവനേ നീ</a:t>
            </a:r>
          </a:p>
          <a:p>
            <a:pPr algn="ctr" defTabSz="685800"/>
            <a:r>
              <a:rPr lang="ml-IN" sz="44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4" name="TextBox 3">
            <a:extLst>
              <a:ext uri="{FF2B5EF4-FFF2-40B4-BE49-F238E27FC236}">
                <a16:creationId xmlns:a16="http://schemas.microsoft.com/office/drawing/2014/main" id="{7A36BD48-26A2-A1CC-FBF6-E6B30F4EA66E}"/>
              </a:ext>
            </a:extLst>
          </p:cNvPr>
          <p:cNvSpPr txBox="1"/>
          <p:nvPr/>
        </p:nvSpPr>
        <p:spPr>
          <a:xfrm>
            <a:off x="70120" y="1255095"/>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93371650"/>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384606852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13438348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18721445"/>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35986982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1743730064"/>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708450264"/>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369313" y="989381"/>
            <a:ext cx="11453374" cy="487923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2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8082" y="0"/>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59377" y="368057"/>
            <a:ext cx="12073247" cy="612188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1243</TotalTime>
  <Words>3926</Words>
  <Application>Microsoft Macintosh PowerPoint</Application>
  <PresentationFormat>Widescreen</PresentationFormat>
  <Paragraphs>749</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Noto Serif Malayalam Medium</vt:lpstr>
      <vt:lpstr>Noto Serif Malayalam</vt:lpstr>
      <vt:lpstr>Goudy Bookletter 1911</vt:lpstr>
      <vt:lpstr>Arial</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183</cp:revision>
  <dcterms:modified xsi:type="dcterms:W3CDTF">2025-04-05T17:40:04Z</dcterms:modified>
</cp:coreProperties>
</file>