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handoutMasterIdLst>
    <p:handoutMasterId r:id="rId154"/>
  </p:handout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384" r:id="rId51"/>
    <p:sldId id="628" r:id="rId52"/>
    <p:sldId id="629" r:id="rId53"/>
    <p:sldId id="613" r:id="rId54"/>
    <p:sldId id="612" r:id="rId55"/>
    <p:sldId id="614" r:id="rId56"/>
    <p:sldId id="632" r:id="rId57"/>
    <p:sldId id="630" r:id="rId58"/>
    <p:sldId id="622" r:id="rId59"/>
    <p:sldId id="522"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87"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633" r:id="rId132"/>
    <p:sldId id="585" r:id="rId133"/>
    <p:sldId id="372" r:id="rId134"/>
    <p:sldId id="373" r:id="rId135"/>
    <p:sldId id="374" r:id="rId136"/>
    <p:sldId id="375" r:id="rId137"/>
    <p:sldId id="376" r:id="rId138"/>
    <p:sldId id="377" r:id="rId139"/>
    <p:sldId id="378" r:id="rId140"/>
    <p:sldId id="379" r:id="rId141"/>
    <p:sldId id="380" r:id="rId142"/>
    <p:sldId id="381" r:id="rId143"/>
    <p:sldId id="382" r:id="rId144"/>
    <p:sldId id="383" r:id="rId145"/>
    <p:sldId id="634" r:id="rId146"/>
    <p:sldId id="625" r:id="rId147"/>
    <p:sldId id="623" r:id="rId148"/>
    <p:sldId id="624" r:id="rId149"/>
    <p:sldId id="396" r:id="rId150"/>
    <p:sldId id="615" r:id="rId151"/>
    <p:sldId id="635" r:id="rId1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50"/>
    <p:restoredTop sz="86395"/>
  </p:normalViewPr>
  <p:slideViewPr>
    <p:cSldViewPr snapToGrid="0" snapToObjects="1">
      <p:cViewPr varScale="1">
        <p:scale>
          <a:sx n="95" d="100"/>
          <a:sy n="95" d="100"/>
        </p:scale>
        <p:origin x="216" y="4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688"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9CC42-DC44-1D21-B4A1-DFEB49CC7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b="1" dirty="0">
              <a:latin typeface="Arial Rounded MT Bold" panose="020F0704030504030204" pitchFamily="34" charset="77"/>
            </a:endParaRPr>
          </a:p>
        </p:txBody>
      </p:sp>
      <p:sp>
        <p:nvSpPr>
          <p:cNvPr id="3" name="Date Placeholder 2">
            <a:extLst>
              <a:ext uri="{FF2B5EF4-FFF2-40B4-BE49-F238E27FC236}">
                <a16:creationId xmlns:a16="http://schemas.microsoft.com/office/drawing/2014/main" id="{CA567464-6C79-0755-5B47-A61469AB0E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3CF33-103C-CA42-84F3-1F86DEC4FCE2}" type="datetimeFigureOut">
              <a:rPr lang="en-US" b="1" smtClean="0">
                <a:latin typeface="Arial Rounded MT Bold" panose="020F0704030504030204" pitchFamily="34" charset="77"/>
              </a:rPr>
              <a:t>5/17/24</a:t>
            </a:fld>
            <a:endParaRPr lang="en-US" b="1" dirty="0">
              <a:latin typeface="Arial Rounded MT Bold" panose="020F0704030504030204" pitchFamily="34" charset="77"/>
            </a:endParaRPr>
          </a:p>
        </p:txBody>
      </p:sp>
      <p:sp>
        <p:nvSpPr>
          <p:cNvPr id="4" name="Footer Placeholder 3">
            <a:extLst>
              <a:ext uri="{FF2B5EF4-FFF2-40B4-BE49-F238E27FC236}">
                <a16:creationId xmlns:a16="http://schemas.microsoft.com/office/drawing/2014/main" id="{002BEF81-C947-D37A-6336-469A0EB86A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b="1" dirty="0">
              <a:latin typeface="Arial Rounded MT Bold" panose="020F0704030504030204" pitchFamily="34" charset="77"/>
            </a:endParaRPr>
          </a:p>
        </p:txBody>
      </p:sp>
      <p:sp>
        <p:nvSpPr>
          <p:cNvPr id="5" name="Slide Number Placeholder 4">
            <a:extLst>
              <a:ext uri="{FF2B5EF4-FFF2-40B4-BE49-F238E27FC236}">
                <a16:creationId xmlns:a16="http://schemas.microsoft.com/office/drawing/2014/main" id="{525EEAC3-97F0-05F6-923B-F512BA3DBB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6A854-E78F-264A-AD40-7E98DE895A7E}" type="slidenum">
              <a:rPr lang="en-US" b="1" smtClean="0">
                <a:latin typeface="Arial Rounded MT Bold" panose="020F0704030504030204" pitchFamily="34" charset="77"/>
              </a:rPr>
              <a:t>‹#›</a:t>
            </a:fld>
            <a:endParaRPr lang="en-US" b="1" dirty="0">
              <a:latin typeface="Arial Rounded MT Bold" panose="020F0704030504030204" pitchFamily="34" charset="77"/>
            </a:endParaRPr>
          </a:p>
        </p:txBody>
      </p:sp>
    </p:spTree>
    <p:extLst>
      <p:ext uri="{BB962C8B-B14F-4D97-AF65-F5344CB8AC3E}">
        <p14:creationId xmlns:p14="http://schemas.microsoft.com/office/powerpoint/2010/main" val="2016468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latinLnBrk="0">
      <a:defRPr b="1" i="0">
        <a:latin typeface="Arial Rounded MT Bold" panose="020F0704030504030204" pitchFamily="34" charset="77"/>
        <a:ea typeface="+mn-ea"/>
        <a:cs typeface="Calibri" panose="020F0502020204030204" pitchFamily="34" charset="0"/>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446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259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6479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9490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186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9642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354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8668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091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5524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900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9172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2970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1500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2196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3406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403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6016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1643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52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22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897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5157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363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lvl1pPr>
              <a:defRPr b="1" i="0">
                <a:latin typeface="Arial Rounded MT Bold" panose="020F0704030504030204" pitchFamily="34" charset="77"/>
                <a:cs typeface="Calibri" panose="020F0502020204030204" pitchFamily="34" charset="0"/>
              </a:defRPr>
            </a:lvl1pPr>
          </a:lstStyle>
          <a:p>
            <a:fld id="{86CB4B4D-7CA3-9044-876B-883B54F8677D}" type="slidenum">
              <a:rPr lang="en-IN" smtClean="0"/>
              <a:pPr/>
              <a:t>‹#›</a:t>
            </a:fld>
            <a:endParaRPr lang="en-IN"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1" i="0">
                <a:latin typeface="Arial Rounded MT Bold" panose="020F0704030504030204" pitchFamily="34" charset="77"/>
                <a:cs typeface="Calibri" panose="020F0502020204030204" pitchFamily="34" charset="0"/>
              </a:defRPr>
            </a:lvl1pPr>
          </a:lstStyle>
          <a:p>
            <a:fld id="{61891397-8D29-43D4-8B0E-AE2AF53A4F0E}" type="datetimeFigureOut">
              <a:rPr lang="en-IN" smtClean="0"/>
              <a:pPr/>
              <a:t>17/05/24</a:t>
            </a:fld>
            <a:endParaRPr lang="en-IN" dirty="0"/>
          </a:p>
        </p:txBody>
      </p:sp>
      <p:sp>
        <p:nvSpPr>
          <p:cNvPr id="3" name="Footer Placeholder 2"/>
          <p:cNvSpPr>
            <a:spLocks noGrp="1"/>
          </p:cNvSpPr>
          <p:nvPr>
            <p:ph type="ftr" sz="quarter" idx="11"/>
          </p:nvPr>
        </p:nvSpPr>
        <p:spPr/>
        <p:txBody>
          <a:bodyPr/>
          <a:lstStyle>
            <a:lvl1pPr>
              <a:defRPr b="1" i="0">
                <a:latin typeface="Arial Rounded MT Bold" panose="020F0704030504030204" pitchFamily="34" charset="77"/>
                <a:cs typeface="Calibri" panose="020F0502020204030204" pitchFamily="34" charset="0"/>
              </a:defRPr>
            </a:lvl1pPr>
          </a:lstStyle>
          <a:p>
            <a:endParaRPr lang="en-IN" dirty="0"/>
          </a:p>
        </p:txBody>
      </p:sp>
      <p:sp>
        <p:nvSpPr>
          <p:cNvPr id="4" name="Slide Number Placeholder 3"/>
          <p:cNvSpPr>
            <a:spLocks noGrp="1"/>
          </p:cNvSpPr>
          <p:nvPr>
            <p:ph type="sldNum" sz="quarter" idx="12"/>
          </p:nvPr>
        </p:nvSpPr>
        <p:spPr/>
        <p:txBody>
          <a:bodyPr/>
          <a:lstStyle>
            <a:lvl1pPr>
              <a:defRPr b="1" i="0">
                <a:latin typeface="Arial Rounded MT Bold" panose="020F0704030504030204" pitchFamily="34" charset="77"/>
                <a:cs typeface="Calibri" panose="020F0502020204030204" pitchFamily="34" charset="0"/>
              </a:defRPr>
            </a:lvl1pPr>
          </a:lstStyle>
          <a:p>
            <a:fld id="{3559525A-B25F-4D94-A3E3-5D0D5D3DC682}" type="slidenum">
              <a:rPr lang="en-IN" smtClean="0"/>
              <a:pPr/>
              <a:t>‹#›</a:t>
            </a:fld>
            <a:endParaRPr lang="en-IN" dirty="0"/>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rPr dirty="0"/>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0944818" y="6248400"/>
            <a:ext cx="332782" cy="307777"/>
          </a:xfrm>
          <a:prstGeom prst="rect">
            <a:avLst/>
          </a:prstGeom>
          <a:ln w="12700">
            <a:miter lim="400000"/>
          </a:ln>
        </p:spPr>
        <p:txBody>
          <a:bodyPr wrap="none" lIns="45719" rIns="45719">
            <a:spAutoFit/>
          </a:bodyPr>
          <a:lstStyle>
            <a:lvl1pPr algn="r">
              <a:defRPr sz="1400" b="1" i="0">
                <a:latin typeface="Arial Rounded MT Bold" panose="020F0704030504030204" pitchFamily="34" charset="77"/>
                <a:cs typeface="Calibri" panose="020F0502020204030204" pitchFamily="34" charset="0"/>
              </a:defRPr>
            </a:lvl1pPr>
          </a:lstStyle>
          <a:p>
            <a:fld id="{86CB4B4D-7CA3-9044-876B-883B54F8677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015663"/>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000" b="1" dirty="0">
                <a:solidFill>
                  <a:schemeClr val="accent1">
                    <a:lumMod val="75000"/>
                  </a:schemeClr>
                </a:solidFill>
                <a:latin typeface="Arial Rounded MT Bold" panose="020F0704030504030204" pitchFamily="34" charset="77"/>
                <a:cs typeface="Calibri" panose="020F0502020204030204" pitchFamily="34" charset="0"/>
              </a:rPr>
              <a:t>Emmanuel Mar Thoma Church</a:t>
            </a:r>
          </a:p>
        </p:txBody>
      </p:sp>
      <p:sp>
        <p:nvSpPr>
          <p:cNvPr id="21" name="HOLY COMMUNION SERVICE"/>
          <p:cNvSpPr txBox="1"/>
          <p:nvPr/>
        </p:nvSpPr>
        <p:spPr>
          <a:xfrm>
            <a:off x="889143" y="1179671"/>
            <a:ext cx="1041371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en-US" sz="6000" b="1" dirty="0">
                <a:solidFill>
                  <a:schemeClr val="tx1"/>
                </a:solidFill>
                <a:latin typeface="Arial Rounded MT Bold" panose="020F0704030504030204" pitchFamily="34" charset="77"/>
                <a:cs typeface="Noto Serif Malayalam" pitchFamily="2" charset="0"/>
              </a:rPr>
              <a:t>Holy Communion Service</a:t>
            </a:r>
            <a:endParaRPr sz="6000" b="1" dirty="0">
              <a:solidFill>
                <a:schemeClr val="tx1"/>
              </a:solidFill>
              <a:latin typeface="Arial Rounded MT Bold" panose="020F0704030504030204" pitchFamily="34" charset="77"/>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Arial Rounded MT Bold" panose="020F0704030504030204" pitchFamily="34" charset="77"/>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400" b="1" dirty="0">
                <a:solidFill>
                  <a:schemeClr val="accent2">
                    <a:lumMod val="75000"/>
                  </a:schemeClr>
                </a:solidFill>
                <a:latin typeface="Arial Rounded MT Bold" panose="020F0704030504030204" pitchFamily="34" charset="77"/>
                <a:cs typeface="Noto Serif Malayalam" pitchFamily="2" charset="0"/>
              </a:rPr>
              <a:t>We believe in Christ who will come again</a:t>
            </a:r>
          </a:p>
        </p:txBody>
      </p:sp>
      <p:sp>
        <p:nvSpPr>
          <p:cNvPr id="2" name="Title 1">
            <a:extLst>
              <a:ext uri="{FF2B5EF4-FFF2-40B4-BE49-F238E27FC236}">
                <a16:creationId xmlns:a16="http://schemas.microsoft.com/office/drawing/2014/main" id="{093B02B2-6D5F-D8D1-03E7-E070984A341E}"/>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432138"/>
            <a:ext cx="11005907" cy="6425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u="sng" dirty="0">
                <a:solidFill>
                  <a:schemeClr val="accent1">
                    <a:lumMod val="50000"/>
                  </a:schemeClr>
                </a:solidFill>
                <a:latin typeface="Arial Rounded MT Bold" panose="020F0704030504030204" pitchFamily="34" charset="77"/>
                <a:cs typeface="Calibri" panose="020F0502020204030204" pitchFamily="34" charset="0"/>
              </a:rPr>
              <a:t>ANTE-COMMUNION</a:t>
            </a:r>
          </a:p>
          <a:p>
            <a:pPr>
              <a:defRPr sz="3600"/>
            </a:pPr>
            <a:r>
              <a:rPr sz="5400" b="1" dirty="0">
                <a:latin typeface="Arial Rounded MT Bold" panose="020F0704030504030204" pitchFamily="34" charset="77"/>
                <a:cs typeface="Calibri" panose="020F0502020204030204" pitchFamily="34" charset="0"/>
              </a:rPr>
              <a:t> </a:t>
            </a:r>
          </a:p>
          <a:p>
            <a:pPr algn="ctr">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Incense</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O Lord Jesus Christ, born of Mary, </a:t>
            </a:r>
            <a:r>
              <a:rPr sz="5400" b="1" dirty="0" err="1">
                <a:latin typeface="Arial Rounded MT Bold" panose="020F0704030504030204" pitchFamily="34" charset="77"/>
                <a:cs typeface="Calibri" panose="020F0502020204030204" pitchFamily="34" charset="0"/>
              </a:rPr>
              <a:t>baptised</a:t>
            </a:r>
            <a:r>
              <a:rPr sz="5400" b="1" dirty="0">
                <a:latin typeface="Arial Rounded MT Bold" panose="020F0704030504030204" pitchFamily="34" charset="77"/>
                <a:cs typeface="Calibri" panose="020F0502020204030204" pitchFamily="34" charset="0"/>
              </a:rPr>
              <a:t> by John, have mercy upon us.</a:t>
            </a:r>
          </a:p>
        </p:txBody>
      </p:sp>
      <p:sp>
        <p:nvSpPr>
          <p:cNvPr id="45" name="P."/>
          <p:cNvSpPr txBox="1"/>
          <p:nvPr/>
        </p:nvSpPr>
        <p:spPr>
          <a:xfrm>
            <a:off x="164551" y="38696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194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600" b="1" dirty="0">
                <a:latin typeface="Arial Rounded MT Bold" panose="020F0704030504030204" pitchFamily="34" charset="77"/>
                <a:cs typeface="Calibri" panose="020F0502020204030204" pitchFamily="34" charset="0"/>
              </a:rPr>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latin typeface="Arial Rounded MT Bold" panose="020F0704030504030204" pitchFamily="34" charset="77"/>
                <a:cs typeface="Calibri" panose="020F0502020204030204" pitchFamily="34" charset="0"/>
              </a:rPr>
              <a:t>Lord, have mercy, Lord have mercy, Lord have mercy. </a:t>
            </a:r>
          </a:p>
          <a:p>
            <a:pPr>
              <a:defRPr sz="3600"/>
            </a:pPr>
            <a:endParaRPr sz="4400" b="1" dirty="0">
              <a:latin typeface="Arial Rounded MT Bold" panose="020F0704030504030204" pitchFamily="34" charset="77"/>
              <a:cs typeface="Calibri" panose="020F0502020204030204" pitchFamily="34" charset="0"/>
            </a:endParaRPr>
          </a:p>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SECOND BLESSING</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THE BLESSINGS OF OUR GOD AND SAVIOUR JESUS CHRIST (+) BE WITH YOU ALL.</a:t>
            </a:r>
            <a:endParaRPr sz="4400" b="1" dirty="0">
              <a:solidFill>
                <a:srgbClr val="CC3300"/>
              </a:solidFill>
              <a:latin typeface="Arial Rounded MT Bold" panose="020F0704030504030204" pitchFamily="34" charset="77"/>
              <a:cs typeface="Calibri" panose="020F0502020204030204" pitchFamily="34" charset="0"/>
            </a:endParaRPr>
          </a:p>
          <a:p>
            <a:pPr>
              <a:defRPr sz="3600"/>
            </a:pPr>
            <a:endParaRPr sz="2800" b="1" dirty="0">
              <a:solidFill>
                <a:srgbClr val="CC3300"/>
              </a:solidFill>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Litany of Intercession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Brethren, with one heart and mind let us pray to the Lord; for peace and reconciliation, for unity in the Church, and harmony between all peoples and communities.</a:t>
            </a:r>
          </a:p>
          <a:p>
            <a:pPr algn="just">
              <a:defRPr sz="3600"/>
            </a:pPr>
            <a:r>
              <a:rPr sz="4800" b="1" dirty="0">
                <a:latin typeface="Arial Rounded MT Bold" panose="020F0704030504030204" pitchFamily="34" charset="77"/>
                <a:cs typeface="Calibri" panose="020F0502020204030204" pitchFamily="34" charset="0"/>
              </a:rPr>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latin typeface="Arial Rounded MT Bold" panose="020F0704030504030204" pitchFamily="34" charset="77"/>
                <a:cs typeface="Calibri" panose="020F0502020204030204" pitchFamily="34" charset="0"/>
              </a:rPr>
              <a:t>For peace in the families and grace in our hearts, that we may be strengthened in faith and well pleasing to the Lord.</a:t>
            </a:r>
            <a:r>
              <a:rPr lang="en-US" sz="6000" b="1" dirty="0">
                <a:latin typeface="Arial Rounded MT Bold" panose="020F0704030504030204" pitchFamily="34" charset="77"/>
                <a:cs typeface="Calibri" panose="020F0502020204030204" pitchFamily="34" charset="0"/>
              </a:rPr>
              <a:t> </a:t>
            </a:r>
            <a:endParaRPr sz="6000" b="1" dirty="0">
              <a:latin typeface="Arial Rounded MT Bold" panose="020F0704030504030204" pitchFamily="34" charset="77"/>
              <a:cs typeface="Calibri" panose="020F0502020204030204" pitchFamily="34" charset="0"/>
            </a:endParaRPr>
          </a:p>
          <a:p>
            <a:pPr algn="just">
              <a:defRPr sz="3600"/>
            </a:pPr>
            <a:r>
              <a:rPr sz="6000" b="1" dirty="0">
                <a:latin typeface="Arial Rounded MT Bold" panose="020F0704030504030204" pitchFamily="34" charset="77"/>
                <a:cs typeface="Calibri" panose="020F0502020204030204" pitchFamily="34" charset="0"/>
              </a:rPr>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200" b="1" dirty="0">
                <a:latin typeface="Arial Rounded MT Bold" panose="020F0704030504030204" pitchFamily="34" charset="77"/>
                <a:cs typeface="Calibri" panose="020F0502020204030204" pitchFamily="34" charset="0"/>
              </a:rPr>
              <a:t>For recovery of health for the sick, comfort for the distressed, deliverance for prisoners, safety for those who travel, unity and love for those who are estranged.</a:t>
            </a:r>
          </a:p>
          <a:p>
            <a:pPr>
              <a:defRPr sz="3600"/>
            </a:pPr>
            <a:endParaRPr lang="en-US" sz="5200" b="1" dirty="0">
              <a:latin typeface="Arial Rounded MT Bold" panose="020F0704030504030204" pitchFamily="34" charset="77"/>
              <a:cs typeface="Calibri" panose="020F0502020204030204" pitchFamily="34" charset="0"/>
            </a:endParaRPr>
          </a:p>
          <a:p>
            <a:pPr>
              <a:defRPr sz="3600"/>
            </a:pPr>
            <a:r>
              <a:rPr sz="5200" b="1" dirty="0">
                <a:latin typeface="Arial Rounded MT Bold" panose="020F0704030504030204" pitchFamily="34" charset="77"/>
                <a:cs typeface="Calibri" panose="020F0502020204030204" pitchFamily="34" charset="0"/>
              </a:rPr>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331" name="C."/>
          <p:cNvSpPr txBox="1"/>
          <p:nvPr/>
        </p:nvSpPr>
        <p:spPr>
          <a:xfrm>
            <a:off x="0" y="577081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7013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For consolation for the bereaved, relief for the poor and needy, shelter for the homeless, joy for the broken hearted.</a:t>
            </a:r>
          </a:p>
          <a:p>
            <a:pPr algn="just">
              <a:defRPr sz="3600"/>
            </a:pPr>
            <a:r>
              <a:rPr sz="4800" b="1" dirty="0">
                <a:latin typeface="Arial Rounded MT Bold" panose="020F0704030504030204" pitchFamily="34" charset="77"/>
                <a:cs typeface="Calibri" panose="020F0502020204030204" pitchFamily="34" charset="0"/>
              </a:rPr>
              <a:t>We pray to the Lord. </a:t>
            </a:r>
          </a:p>
          <a:p>
            <a:pPr algn="just">
              <a:defRPr sz="3600"/>
            </a:pPr>
            <a:endParaRPr sz="48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35" name="C."/>
          <p:cNvSpPr txBox="1"/>
          <p:nvPr/>
        </p:nvSpPr>
        <p:spPr>
          <a:xfrm>
            <a:off x="0" y="3524850"/>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his only begotten Son, and praise his Holy and life giving Spirit.</a:t>
            </a:r>
          </a:p>
          <a:p>
            <a:pPr algn="just">
              <a:lnSpc>
                <a:spcPct val="125000"/>
              </a:lnSpc>
              <a:defRPr sz="3600"/>
            </a:pPr>
            <a:r>
              <a:rPr sz="4800" b="1" dirty="0">
                <a:latin typeface="Arial Rounded MT Bold" panose="020F0704030504030204" pitchFamily="34" charset="77"/>
                <a:cs typeface="Calibri" panose="020F0502020204030204" pitchFamily="34" charset="0"/>
              </a:rPr>
              <a:t>O Lord of all blessings, we commit our lives into your keeping and pray for your blessing. O God, good and gracious, have mercy on us and bless us. </a:t>
            </a:r>
          </a:p>
        </p:txBody>
      </p:sp>
      <p:sp>
        <p:nvSpPr>
          <p:cNvPr id="339" name="D."/>
          <p:cNvSpPr txBox="1"/>
          <p:nvPr/>
        </p:nvSpPr>
        <p:spPr>
          <a:xfrm>
            <a:off x="57717" y="-120594"/>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
        <p:nvSpPr>
          <p:cNvPr id="340" name="C."/>
          <p:cNvSpPr txBox="1"/>
          <p:nvPr/>
        </p:nvSpPr>
        <p:spPr>
          <a:xfrm>
            <a:off x="57717" y="1721659"/>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13800" b="1" dirty="0">
                <a:solidFill>
                  <a:schemeClr val="accent1">
                    <a:lumMod val="50000"/>
                  </a:schemeClr>
                </a:solidFill>
                <a:latin typeface="Arial Rounded MT Bold" panose="020F0704030504030204" pitchFamily="34" charset="77"/>
                <a:cs typeface="Calibri" panose="020F0502020204030204" pitchFamily="34" charset="0"/>
              </a:rPr>
              <a:t>Intercessory Prayers</a:t>
            </a:r>
            <a:endParaRPr sz="13800" b="1" dirty="0">
              <a:solidFill>
                <a:schemeClr val="accent1">
                  <a:lumMod val="50000"/>
                </a:schemeClr>
              </a:solidFill>
              <a:latin typeface="Arial Rounded MT Bold" panose="020F0704030504030204" pitchFamily="34" charset="77"/>
              <a:cs typeface="Calibri" panose="020F0502020204030204" pitchFamily="34"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b="1" dirty="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581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6200" b="1" dirty="0">
                <a:latin typeface="Arial Rounded MT Bold" panose="020F0704030504030204" pitchFamily="34" charset="77"/>
                <a:cs typeface="Calibri" panose="020F0502020204030204" pitchFamily="34" charset="0"/>
              </a:rPr>
              <a:t> </a:t>
            </a:r>
            <a:r>
              <a:rPr sz="6200" b="1" dirty="0">
                <a:solidFill>
                  <a:srgbClr val="FF0000"/>
                </a:solidFill>
                <a:latin typeface="Arial Rounded MT Bold" panose="020F0704030504030204" pitchFamily="34" charset="77"/>
                <a:cs typeface="Calibri" panose="020F0502020204030204" pitchFamily="34" charset="0"/>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extLst>
      <p:ext uri="{BB962C8B-B14F-4D97-AF65-F5344CB8AC3E}">
        <p14:creationId xmlns:p14="http://schemas.microsoft.com/office/powerpoint/2010/main" val="777511705"/>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879437" y="398539"/>
            <a:ext cx="11144114"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82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605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latin typeface="Arial Rounded MT Bold" panose="020F0704030504030204" pitchFamily="34" charset="77"/>
                <a:cs typeface="Calibri" panose="020F0502020204030204" pitchFamily="34" charset="0"/>
              </a:rPr>
              <a:t>… from the evil one. For yours is the kingdom, the power and the glory, forever and ever. Amen.</a:t>
            </a:r>
          </a:p>
          <a:p>
            <a:pPr algn="just">
              <a:defRPr sz="3600">
                <a:solidFill>
                  <a:srgbClr val="FF0000"/>
                </a:solidFill>
              </a:defRPr>
            </a:pPr>
            <a:r>
              <a:rPr sz="4400" b="1" dirty="0">
                <a:latin typeface="Arial Rounded MT Bold" panose="020F0704030504030204" pitchFamily="34" charset="77"/>
                <a:cs typeface="Calibri" panose="020F0502020204030204" pitchFamily="34" charset="0"/>
              </a:rPr>
              <a:t>Peace be with you all.</a:t>
            </a:r>
          </a:p>
          <a:p>
            <a:pPr algn="just">
              <a:lnSpc>
                <a:spcPct val="125000"/>
              </a:lnSpc>
              <a:defRPr sz="3600"/>
            </a:pPr>
            <a:r>
              <a:rPr sz="4400" b="1" dirty="0">
                <a:latin typeface="Arial Rounded MT Bold" panose="020F0704030504030204" pitchFamily="34" charset="77"/>
                <a:cs typeface="Calibri" panose="020F0502020204030204" pitchFamily="34" charset="0"/>
              </a:rPr>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
        <p:nvSpPr>
          <p:cNvPr id="354" name="C."/>
          <p:cNvSpPr txBox="1"/>
          <p:nvPr/>
        </p:nvSpPr>
        <p:spPr>
          <a:xfrm>
            <a:off x="0" y="3302988"/>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34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THIRD BLESSING</a:t>
            </a:r>
            <a:endParaRPr lang="en-IN" sz="4800" b="1" u="sng" dirty="0">
              <a:solidFill>
                <a:schemeClr val="accent1">
                  <a:lumMod val="50000"/>
                </a:schemeClr>
              </a:solidFill>
              <a:latin typeface="Arial Rounded MT Bold" panose="020F0704030504030204" pitchFamily="34" charset="77"/>
              <a:cs typeface="Calibri" panose="020F0502020204030204" pitchFamily="34" charset="0"/>
            </a:endParaRPr>
          </a:p>
          <a:p>
            <a:pPr algn="ctr">
              <a:defRPr sz="3600"/>
            </a:pPr>
            <a:endParaRPr sz="10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MAY THE GRACE AND MERCY OF THE HOLY AND GLORIOUS TRINITY, (+) UNCREATED, SELF-EXISTENT, (+) ETERNAL, ADORABLE AND ONE IN ESSENCE, BE WITH YOU ALL (+) FOREVER.</a:t>
            </a:r>
          </a:p>
        </p:txBody>
      </p:sp>
      <p:sp>
        <p:nvSpPr>
          <p:cNvPr id="357" name="P."/>
          <p:cNvSpPr txBox="1"/>
          <p:nvPr/>
        </p:nvSpPr>
        <p:spPr>
          <a:xfrm>
            <a:off x="0" y="899601"/>
            <a:ext cx="867098"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59268" y="-189570"/>
            <a:ext cx="11206480" cy="70475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And with you also. O holy and glorious Trinity, have mercy on us.</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(Lifting up the paten</a:t>
            </a:r>
            <a:r>
              <a:rPr lang="en-IN" sz="5400" b="1" dirty="0">
                <a:solidFill>
                  <a:srgbClr val="00B050"/>
                </a:solidFill>
                <a:latin typeface="Arial Rounded MT Bold" panose="020F0704030504030204" pitchFamily="34" charset="77"/>
                <a:cs typeface="Calibri" panose="020F0502020204030204" pitchFamily="34" charset="0"/>
              </a:rPr>
              <a:t> </a:t>
            </a:r>
            <a:r>
              <a:rPr sz="5400" b="1" dirty="0">
                <a:solidFill>
                  <a:srgbClr val="00B050"/>
                </a:solidFill>
                <a:latin typeface="Arial Rounded MT Bold" panose="020F0704030504030204" pitchFamily="34" charset="77"/>
                <a:cs typeface="Calibri" panose="020F0502020204030204" pitchFamily="34" charset="0"/>
              </a:rPr>
              <a:t>and chalice) </a:t>
            </a:r>
            <a:r>
              <a:rPr sz="5400" b="1" dirty="0">
                <a:solidFill>
                  <a:srgbClr val="FF0000"/>
                </a:solidFill>
                <a:latin typeface="Arial Rounded MT Bold" panose="020F0704030504030204" pitchFamily="34" charset="77"/>
                <a:cs typeface="Calibri" panose="020F0502020204030204" pitchFamily="34" charset="0"/>
              </a:rPr>
              <a:t>Holy things for holy people.</a:t>
            </a:r>
          </a:p>
        </p:txBody>
      </p:sp>
      <p:sp>
        <p:nvSpPr>
          <p:cNvPr id="360" name="C."/>
          <p:cNvSpPr txBox="1"/>
          <p:nvPr/>
        </p:nvSpPr>
        <p:spPr>
          <a:xfrm>
            <a:off x="0" y="-189570"/>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
        <p:nvSpPr>
          <p:cNvPr id="361" name="P."/>
          <p:cNvSpPr txBox="1"/>
          <p:nvPr/>
        </p:nvSpPr>
        <p:spPr>
          <a:xfrm>
            <a:off x="0" y="379412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897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Holy is the one Father, holy is the one Son, holy is the one Spirit.</a:t>
            </a:r>
          </a:p>
          <a:p>
            <a:pPr>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Glory be to the Father and to the Son and to the Holy Spirit. </a:t>
            </a:r>
          </a:p>
        </p:txBody>
      </p:sp>
      <p:sp>
        <p:nvSpPr>
          <p:cNvPr id="364" name="P."/>
          <p:cNvSpPr txBox="1"/>
          <p:nvPr/>
        </p:nvSpPr>
        <p:spPr>
          <a:xfrm>
            <a:off x="0" y="3727097"/>
            <a:ext cx="100165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365" name="C."/>
          <p:cNvSpPr txBox="1"/>
          <p:nvPr/>
        </p:nvSpPr>
        <p:spPr>
          <a:xfrm>
            <a:off x="0" y="253647"/>
            <a:ext cx="100165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latin typeface="Arial Rounded MT Bold" panose="020F0704030504030204" pitchFamily="34" charset="77"/>
                <a:cs typeface="Calibri" panose="020F0502020204030204" pitchFamily="34" charset="0"/>
              </a:rPr>
              <a:t>One from the beginning and forever and ever. Amen.</a:t>
            </a:r>
          </a:p>
          <a:p>
            <a:pPr algn="just">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The Priest holds the paten and chalice in the form of a cross</a:t>
            </a:r>
          </a:p>
          <a:p>
            <a:pPr algn="just">
              <a:defRPr sz="3600"/>
            </a:pPr>
            <a:r>
              <a:rPr sz="44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The one Holy Father, who created the world in his mercy, is with us.</a:t>
            </a:r>
          </a:p>
          <a:p>
            <a:pPr algn="just">
              <a:defRPr sz="3600"/>
            </a:pPr>
            <a:r>
              <a:rPr sz="2800" b="1" dirty="0">
                <a:latin typeface="Arial Rounded MT Bold" panose="020F0704030504030204" pitchFamily="34" charset="77"/>
                <a:cs typeface="Calibri" panose="020F0502020204030204" pitchFamily="34" charset="0"/>
              </a:rPr>
              <a:t> </a:t>
            </a:r>
          </a:p>
          <a:p>
            <a:pPr algn="just">
              <a:defRPr sz="3600"/>
            </a:pPr>
            <a:r>
              <a:rPr sz="4400" b="1" dirty="0">
                <a:latin typeface="Arial Rounded MT Bold" panose="020F0704030504030204" pitchFamily="34" charset="77"/>
                <a:cs typeface="Calibri" panose="020F0502020204030204" pitchFamily="34" charset="0"/>
              </a:rPr>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b="1" dirty="0">
                <a:latin typeface="Arial Rounded MT Bold" panose="020F0704030504030204" pitchFamily="34" charset="77"/>
                <a:cs typeface="Calibri" panose="020F0502020204030204" pitchFamily="34" charset="0"/>
              </a:rPr>
              <a:t>The one Holy Son, who saved it by his precious Passion, is with us.</a:t>
            </a:r>
          </a:p>
          <a:p>
            <a:pPr algn="just">
              <a:defRPr sz="3600"/>
            </a:pPr>
            <a:r>
              <a:rPr sz="6600" b="1" dirty="0">
                <a:latin typeface="Arial Rounded MT Bold" panose="020F0704030504030204" pitchFamily="34" charset="77"/>
                <a:cs typeface="Calibri" panose="020F0502020204030204" pitchFamily="34" charset="0"/>
              </a:rPr>
              <a:t> </a:t>
            </a:r>
          </a:p>
          <a:p>
            <a:pPr algn="just">
              <a:defRPr sz="3600"/>
            </a:pPr>
            <a:r>
              <a:rPr sz="6600" b="1" dirty="0">
                <a:latin typeface="Arial Rounded MT Bold" panose="020F0704030504030204" pitchFamily="34" charset="77"/>
                <a:cs typeface="Calibri" panose="020F0502020204030204" pitchFamily="34" charset="0"/>
              </a:rPr>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latin typeface="Arial Rounded MT Bold" panose="020F0704030504030204" pitchFamily="34" charset="77"/>
                <a:cs typeface="Calibri" panose="020F0502020204030204" pitchFamily="34" charset="0"/>
              </a:rPr>
              <a:t>P. </a:t>
            </a:r>
          </a:p>
        </p:txBody>
      </p:sp>
      <p:sp>
        <p:nvSpPr>
          <p:cNvPr id="374" name="C."/>
          <p:cNvSpPr txBox="1"/>
          <p:nvPr/>
        </p:nvSpPr>
        <p:spPr>
          <a:xfrm>
            <a:off x="-27706" y="5129197"/>
            <a:ext cx="1175552"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985520" y="-297805"/>
            <a:ext cx="11206480" cy="7155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The one living Holy Spirit, who perfects and fulfils all that is and that has been, is with us. May the name of the Lord be blessed as in the beginning, both now and forever.</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377" name="P."/>
          <p:cNvSpPr txBox="1"/>
          <p:nvPr/>
        </p:nvSpPr>
        <p:spPr>
          <a:xfrm>
            <a:off x="226508" y="-165847"/>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The Congregation come forward and kneel</a:t>
            </a: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(Turning to the Congregation) </a:t>
            </a:r>
            <a:endParaRPr lang="en-US" sz="4800" b="1" dirty="0">
              <a:solidFill>
                <a:srgbClr val="00B050"/>
              </a:solidFill>
              <a:latin typeface="Arial Rounded MT Bold" panose="020F0704030504030204" pitchFamily="34" charset="77"/>
              <a:cs typeface="Calibri" panose="020F0502020204030204" pitchFamily="34" charset="0"/>
            </a:endParaRPr>
          </a:p>
          <a:p>
            <a:pPr algn="just">
              <a:lnSpc>
                <a:spcPct val="125000"/>
              </a:lnSpc>
              <a:defRPr sz="3600"/>
            </a:pPr>
            <a:r>
              <a:rPr sz="4800" b="1" dirty="0">
                <a:solidFill>
                  <a:srgbClr val="FF0000"/>
                </a:solidFill>
                <a:latin typeface="Arial Rounded MT Bold" panose="020F0704030504030204" pitchFamily="34" charset="77"/>
                <a:cs typeface="Calibri" panose="020F0502020204030204" pitchFamily="34" charset="0"/>
              </a:rPr>
              <a:t>Beloved brethren, pray for me. </a:t>
            </a: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latin typeface="Arial Rounded MT Bold" panose="020F0704030504030204" pitchFamily="34" charset="77"/>
                <a:cs typeface="Calibri" panose="020F0502020204030204" pitchFamily="34" charset="0"/>
              </a:rPr>
              <a:t>As a father has compassion on his son, the Lord has pity on those who fear Him …</a:t>
            </a:r>
          </a:p>
        </p:txBody>
      </p:sp>
      <p:sp>
        <p:nvSpPr>
          <p:cNvPr id="381" name="C."/>
          <p:cNvSpPr txBox="1"/>
          <p:nvPr/>
        </p:nvSpPr>
        <p:spPr>
          <a:xfrm>
            <a:off x="0" y="3804397"/>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82" name="P."/>
          <p:cNvSpPr txBox="1"/>
          <p:nvPr/>
        </p:nvSpPr>
        <p:spPr>
          <a:xfrm>
            <a:off x="0" y="2067157"/>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 As for man his days are like grass; he flowers like the flowers of the field.</a:t>
            </a:r>
          </a:p>
          <a:p>
            <a:pPr algn="just">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(Turning to the altar) </a:t>
            </a:r>
            <a:r>
              <a:rPr sz="5400" b="1" dirty="0">
                <a:solidFill>
                  <a:srgbClr val="FF0000"/>
                </a:solidFill>
                <a:latin typeface="Arial Rounded MT Bold" panose="020F0704030504030204" pitchFamily="34" charset="77"/>
                <a:cs typeface="Calibri" panose="020F0502020204030204" pitchFamily="34" charset="0"/>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754767" y="0"/>
            <a:ext cx="11340662"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latin typeface="Arial Rounded MT Bold" panose="020F0704030504030204" pitchFamily="34" charset="77"/>
                <a:cs typeface="Calibri" panose="020F0502020204030204" pitchFamily="34" charset="0"/>
              </a:rPr>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96571" y="121023"/>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a:t>
            </a:r>
            <a:r>
              <a:rPr lang="en-US" sz="4800" b="1" dirty="0">
                <a:latin typeface="Arial Rounded MT Bold" panose="020F0704030504030204" pitchFamily="34" charset="77"/>
                <a:cs typeface="Calibri" panose="020F0502020204030204" pitchFamily="34" charset="0"/>
              </a:rPr>
              <a:t>.</a:t>
            </a:r>
            <a:endParaRPr sz="4800" b="1" dirty="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latin typeface="Arial Rounded MT Bold" panose="020F0704030504030204" pitchFamily="34" charset="77"/>
                <a:cs typeface="Calibri" panose="020F0502020204030204" pitchFamily="34" charset="0"/>
              </a:rPr>
              <a:t>As it was in the beginning, is now, and ever shall be. Amen.</a:t>
            </a:r>
          </a:p>
          <a:p>
            <a:pPr algn="ctr">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Priest kneels on the steps of the altar and prays</a:t>
            </a:r>
            <a:endParaRPr sz="48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90" name="D."/>
          <p:cNvSpPr txBox="1"/>
          <p:nvPr/>
        </p:nvSpPr>
        <p:spPr>
          <a:xfrm>
            <a:off x="81181" y="3858933"/>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77521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in trust and hope in you, then, O Lord, remember us. </a:t>
            </a:r>
          </a:p>
          <a:p>
            <a:pPr algn="just">
              <a:defRPr sz="3600">
                <a:solidFill>
                  <a:srgbClr val="003399"/>
                </a:solidFill>
              </a:defRPr>
            </a:pP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Lord, have mercy.</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160393"/>
            <a:ext cx="112953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‘Come and inherit the Kingdom with the saints’.</a:t>
            </a:r>
          </a:p>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Glory be to the Father and to the Son and to the Holy Spirit.</a:t>
            </a:r>
          </a:p>
          <a:p>
            <a:pPr>
              <a:lnSpc>
                <a:spcPct val="125000"/>
              </a:lnSpc>
              <a:defRPr sz="3600"/>
            </a:pPr>
            <a:r>
              <a:rPr sz="4800" b="1" dirty="0">
                <a:latin typeface="Arial Rounded MT Bold" panose="020F0704030504030204" pitchFamily="34" charset="77"/>
                <a:cs typeface="Calibri" panose="020F0502020204030204" pitchFamily="34" charset="0"/>
              </a:rPr>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
        <p:nvSpPr>
          <p:cNvPr id="399" name="C."/>
          <p:cNvSpPr txBox="1"/>
          <p:nvPr/>
        </p:nvSpPr>
        <p:spPr>
          <a:xfrm>
            <a:off x="-8966" y="39199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400" name="P."/>
          <p:cNvSpPr txBox="1"/>
          <p:nvPr/>
        </p:nvSpPr>
        <p:spPr>
          <a:xfrm>
            <a:off x="-8965" y="210701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600" b="1" dirty="0">
                <a:latin typeface="Arial Rounded MT Bold" panose="020F0704030504030204" pitchFamily="34" charset="77"/>
                <a:cs typeface="Calibri" panose="020F0502020204030204" pitchFamily="34" charset="0"/>
              </a:rPr>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82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latin typeface="Arial Rounded MT Bold" panose="020F0704030504030204" pitchFamily="34" charset="77"/>
                <a:cs typeface="Calibri" panose="020F0502020204030204" pitchFamily="34" charset="0"/>
              </a:rPr>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7101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400" b="1" dirty="0">
                <a:solidFill>
                  <a:schemeClr val="accent2"/>
                </a:solidFill>
                <a:latin typeface="Arial Rounded MT Bold" panose="020F0704030504030204" pitchFamily="34" charset="77"/>
                <a:cs typeface="Calibri" panose="020F0502020204030204" pitchFamily="34" charset="0"/>
              </a:rPr>
              <a:t>The celebrant and other priests communicate</a:t>
            </a:r>
          </a:p>
          <a:p>
            <a:pPr>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(Standing with the paten and chalice in his hands) </a:t>
            </a:r>
            <a:r>
              <a:rPr sz="5400" b="1" dirty="0">
                <a:solidFill>
                  <a:srgbClr val="FF0000"/>
                </a:solidFill>
                <a:latin typeface="Arial Rounded MT Bold" panose="020F0704030504030204" pitchFamily="34" charset="77"/>
                <a:cs typeface="Calibri" panose="020F0502020204030204" pitchFamily="34" charset="0"/>
              </a:rPr>
              <a:t>O Son of God who came for our salvation and will come again for our resurrection and for the renewal</a:t>
            </a:r>
          </a:p>
        </p:txBody>
      </p:sp>
      <p:sp>
        <p:nvSpPr>
          <p:cNvPr id="409" name="P."/>
          <p:cNvSpPr txBox="1"/>
          <p:nvPr/>
        </p:nvSpPr>
        <p:spPr>
          <a:xfrm>
            <a:off x="0" y="2125118"/>
            <a:ext cx="9456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 of our race, grant that we pray, forgiveness of sins to your servants through your own atoning sacrifice.</a:t>
            </a:r>
          </a:p>
          <a:p>
            <a:pPr algn="just">
              <a:lnSpc>
                <a:spcPct val="125000"/>
              </a:lnSpc>
              <a:defRPr sz="3600"/>
            </a:pPr>
            <a:r>
              <a:rPr sz="6000" b="1" dirty="0">
                <a:latin typeface="Arial Rounded MT Bold" panose="020F0704030504030204" pitchFamily="34" charset="77"/>
                <a:cs typeface="Calibri" panose="020F0502020204030204" pitchFamily="34" charset="0"/>
              </a:rPr>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5248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(Turning West) </a:t>
            </a:r>
            <a:r>
              <a:rPr sz="4400" b="1" dirty="0">
                <a:solidFill>
                  <a:srgbClr val="FF0000"/>
                </a:solidFill>
                <a:latin typeface="Arial Rounded MT Bold" panose="020F0704030504030204" pitchFamily="34" charset="77"/>
                <a:cs typeface="Calibri" panose="020F0502020204030204" pitchFamily="34" charset="0"/>
              </a:rPr>
              <a:t>O Lord God, graciously bless these your children who partake of your most precious Body and Blood which was given on Calvary for the forgiveness of sins, that they may abide in your presence for ever.</a:t>
            </a:r>
          </a:p>
          <a:p>
            <a:pPr algn="just">
              <a:defRPr sz="3600"/>
            </a:pPr>
            <a:r>
              <a:rPr sz="4400" b="1" dirty="0">
                <a:latin typeface="Arial Rounded MT Bold" panose="020F0704030504030204" pitchFamily="34" charset="77"/>
                <a:cs typeface="Calibri" panose="020F0502020204030204" pitchFamily="34" charset="0"/>
              </a:rPr>
              <a:t> </a:t>
            </a:r>
          </a:p>
          <a:p>
            <a:pPr algn="just">
              <a:defRPr sz="3600"/>
            </a:pPr>
            <a:r>
              <a:rPr sz="4400" b="1" dirty="0">
                <a:latin typeface="Arial Rounded MT Bold" panose="020F0704030504030204" pitchFamily="34" charset="77"/>
                <a:cs typeface="Calibri" panose="020F0502020204030204" pitchFamily="34" charset="0"/>
              </a:rPr>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17" name="C."/>
          <p:cNvSpPr txBox="1"/>
          <p:nvPr/>
        </p:nvSpPr>
        <p:spPr>
          <a:xfrm>
            <a:off x="22413" y="5693866"/>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775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(Descending the steps) </a:t>
            </a:r>
            <a:r>
              <a:rPr sz="4400" b="1" dirty="0">
                <a:solidFill>
                  <a:srgbClr val="FF0000"/>
                </a:solidFill>
                <a:latin typeface="Arial Rounded MT Bold" panose="020F0704030504030204" pitchFamily="34" charset="77"/>
                <a:cs typeface="Calibri" panose="020F0502020204030204" pitchFamily="34" charset="0"/>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latin typeface="Arial Rounded MT Bold" panose="020F0704030504030204" pitchFamily="34" charset="77"/>
                <a:cs typeface="Calibri" panose="020F0502020204030204" pitchFamily="34" charset="0"/>
              </a:rPr>
              <a:t>Amen. Lord, be gracious and have mercy on us. Glory and praise be to you, O Lord. Praise be to you, our everlasting refuge.</a:t>
            </a:r>
          </a:p>
          <a:p>
            <a:pPr algn="just">
              <a:defRPr sz="3600"/>
            </a:pPr>
            <a:r>
              <a:rPr sz="6000" b="1" dirty="0">
                <a:latin typeface="Arial Rounded MT Bold" panose="020F0704030504030204" pitchFamily="34" charset="77"/>
                <a:cs typeface="Calibri" panose="020F0502020204030204" pitchFamily="34" charset="0"/>
              </a:rPr>
              <a:t> </a:t>
            </a:r>
          </a:p>
        </p:txBody>
      </p:sp>
      <p:sp>
        <p:nvSpPr>
          <p:cNvPr id="423" name="C."/>
          <p:cNvSpPr txBox="1"/>
          <p:nvPr/>
        </p:nvSpPr>
        <p:spPr>
          <a:xfrm>
            <a:off x="-88900" y="546101"/>
            <a:ext cx="9031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61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b="1" dirty="0">
                <a:solidFill>
                  <a:srgbClr val="00B050"/>
                </a:solidFill>
                <a:latin typeface="Arial Rounded MT Bold" panose="020F0704030504030204" pitchFamily="34" charset="77"/>
                <a:cs typeface="Calibri" panose="020F0502020204030204" pitchFamily="34" charset="0"/>
              </a:rPr>
              <a:t>(</a:t>
            </a:r>
            <a:r>
              <a:rPr sz="4400" b="1" dirty="0">
                <a:solidFill>
                  <a:srgbClr val="00B050"/>
                </a:solidFill>
                <a:latin typeface="Arial Rounded MT Bold" panose="020F0704030504030204" pitchFamily="34" charset="77"/>
                <a:cs typeface="Calibri" panose="020F0502020204030204" pitchFamily="34" charset="0"/>
              </a:rPr>
              <a:t>To be repeated thrice</a:t>
            </a:r>
            <a:r>
              <a:rPr lang="en-US" sz="4400" b="1" dirty="0">
                <a:solidFill>
                  <a:srgbClr val="00B050"/>
                </a:solidFill>
                <a:latin typeface="Arial Rounded MT Bold" panose="020F0704030504030204" pitchFamily="34" charset="77"/>
                <a:cs typeface="Calibri" panose="020F0502020204030204" pitchFamily="34" charset="0"/>
              </a:rPr>
              <a:t>)</a:t>
            </a:r>
            <a:endParaRPr b="1" dirty="0">
              <a:solidFill>
                <a:srgbClr val="00B050"/>
              </a:solidFill>
              <a:latin typeface="Arial Rounded MT Bold" panose="020F0704030504030204" pitchFamily="34" charset="77"/>
              <a:cs typeface="Calibri" panose="020F0502020204030204" pitchFamily="34" charset="0"/>
            </a:endParaRPr>
          </a:p>
          <a:p>
            <a:pPr>
              <a:defRPr sz="3600"/>
            </a:pPr>
            <a:r>
              <a:rPr sz="4400" b="1" dirty="0">
                <a:solidFill>
                  <a:srgbClr val="FF0000"/>
                </a:solidFill>
                <a:latin typeface="Arial Rounded MT Bold" panose="020F0704030504030204" pitchFamily="34" charset="77"/>
                <a:cs typeface="Calibri" panose="020F0502020204030204" pitchFamily="34" charset="0"/>
              </a:rPr>
              <a:t>P. Holy art thou, O God.</a:t>
            </a:r>
          </a:p>
          <a:p>
            <a:pPr>
              <a:defRPr sz="3600">
                <a:solidFill>
                  <a:srgbClr val="CC3300"/>
                </a:solidFill>
              </a:defRPr>
            </a:pPr>
            <a:endParaRPr sz="4400" b="1" dirty="0">
              <a:solidFill>
                <a:srgbClr val="FF0000"/>
              </a:solidFill>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C. Holy art thou, Almighty Lord.</a:t>
            </a:r>
          </a:p>
          <a:p>
            <a:pPr>
              <a:defRPr sz="3600"/>
            </a:pPr>
            <a:endParaRPr sz="4400" b="1" dirty="0">
              <a:latin typeface="Arial Rounded MT Bold" panose="020F0704030504030204" pitchFamily="34" charset="77"/>
              <a:cs typeface="Calibri" panose="020F0502020204030204" pitchFamily="34" charset="0"/>
            </a:endParaRPr>
          </a:p>
          <a:p>
            <a:pPr>
              <a:defRPr sz="3600"/>
            </a:pPr>
            <a:r>
              <a:rPr sz="4400" b="1" dirty="0">
                <a:solidFill>
                  <a:srgbClr val="FF0000"/>
                </a:solidFill>
                <a:latin typeface="Arial Rounded MT Bold" panose="020F0704030504030204" pitchFamily="34" charset="77"/>
                <a:cs typeface="Calibri" panose="020F0502020204030204" pitchFamily="34" charset="0"/>
              </a:rPr>
              <a:t>P. Holy art thou, Immortal Lord.</a:t>
            </a:r>
          </a:p>
          <a:p>
            <a:pPr>
              <a:defRPr sz="3600"/>
            </a:pPr>
            <a:endParaRPr sz="4400" b="1" dirty="0">
              <a:solidFill>
                <a:srgbClr val="FF0000"/>
              </a:solidFill>
              <a:latin typeface="Arial Rounded MT Bold" panose="020F0704030504030204" pitchFamily="34" charset="77"/>
              <a:cs typeface="Calibri" panose="020F0502020204030204" pitchFamily="34" charset="0"/>
            </a:endParaRPr>
          </a:p>
          <a:p>
            <a:pPr>
              <a:lnSpc>
                <a:spcPct val="125000"/>
              </a:lnSpc>
              <a:defRPr sz="3600"/>
            </a:pPr>
            <a:r>
              <a:rPr sz="4400" b="1" dirty="0">
                <a:latin typeface="Arial Rounded MT Bold" panose="020F0704030504030204" pitchFamily="34" charset="77"/>
                <a:cs typeface="Calibri" panose="020F0502020204030204" pitchFamily="34" charset="0"/>
              </a:rPr>
              <a:t>C. O thou that </a:t>
            </a:r>
            <a:r>
              <a:rPr sz="4400" b="1" dirty="0" err="1">
                <a:latin typeface="Arial Rounded MT Bold" panose="020F0704030504030204" pitchFamily="34" charset="77"/>
                <a:cs typeface="Calibri" panose="020F0502020204030204" pitchFamily="34" charset="0"/>
              </a:rPr>
              <a:t>wast</a:t>
            </a:r>
            <a:r>
              <a:rPr sz="4400" b="1" dirty="0">
                <a:latin typeface="Arial Rounded MT Bold" panose="020F0704030504030204" pitchFamily="34" charset="77"/>
                <a:cs typeface="Calibri" panose="020F0502020204030204" pitchFamily="34" charset="0"/>
              </a:rPr>
              <a:t>  crucified</a:t>
            </a:r>
            <a:r>
              <a:rPr lang="en-IN" sz="4400" b="1" dirty="0">
                <a:latin typeface="Arial Rounded MT Bold" panose="020F0704030504030204" pitchFamily="34" charset="77"/>
                <a:cs typeface="Calibri" panose="020F0502020204030204" pitchFamily="34" charset="0"/>
              </a:rPr>
              <a:t> (+) </a:t>
            </a:r>
            <a:r>
              <a:rPr sz="4400" b="1" dirty="0">
                <a:latin typeface="Arial Rounded MT Bold" panose="020F0704030504030204" pitchFamily="34" charset="77"/>
                <a:cs typeface="Calibri" panose="020F0502020204030204" pitchFamily="34" charset="0"/>
              </a:rPr>
              <a:t>for us, </a:t>
            </a:r>
            <a:endParaRPr lang="en-US" sz="4400" b="1" dirty="0">
              <a:latin typeface="Arial Rounded MT Bold" panose="020F0704030504030204" pitchFamily="34" charset="77"/>
              <a:cs typeface="Calibri" panose="020F0502020204030204" pitchFamily="34" charset="0"/>
            </a:endParaRPr>
          </a:p>
          <a:p>
            <a:pPr>
              <a:lnSpc>
                <a:spcPct val="125000"/>
              </a:lnSpc>
              <a:defRPr sz="3600"/>
            </a:pPr>
            <a:r>
              <a:rPr lang="en-IN" sz="4400" b="1" dirty="0">
                <a:latin typeface="Arial Rounded MT Bold" panose="020F0704030504030204" pitchFamily="34" charset="77"/>
                <a:cs typeface="Calibri" panose="020F0502020204030204" pitchFamily="34" charset="0"/>
              </a:rPr>
              <a:t>	</a:t>
            </a:r>
            <a:r>
              <a:rPr sz="4400" b="1" dirty="0">
                <a:latin typeface="Arial Rounded MT Bold" panose="020F0704030504030204" pitchFamily="34" charset="77"/>
                <a:cs typeface="Calibri" panose="020F0502020204030204" pitchFamily="34" charset="0"/>
              </a:rPr>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2053"/>
            <a:ext cx="11155680"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Amen.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(Administering to the people) </a:t>
            </a:r>
            <a:r>
              <a:rPr sz="4800" b="1" dirty="0">
                <a:solidFill>
                  <a:srgbClr val="FF0000"/>
                </a:solidFill>
                <a:latin typeface="Arial Rounded MT Bold" panose="020F0704030504030204" pitchFamily="34" charset="77"/>
                <a:cs typeface="Calibri" panose="020F0502020204030204" pitchFamily="34" charset="0"/>
              </a:rPr>
              <a:t>The Holy Blood of our Lord Jesus Christ, shed on the cross for the forgiveness of sins, is given to you for the health of body and soul.</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1381410" y="1728535"/>
            <a:ext cx="942918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b="1" dirty="0">
                <a:solidFill>
                  <a:schemeClr val="accent1">
                    <a:lumMod val="50000"/>
                  </a:schemeClr>
                </a:solidFill>
                <a:latin typeface="Arial Rounded MT Bold" panose="020F0704030504030204" pitchFamily="34" charset="77"/>
                <a:cs typeface="Noto Serif Malayalam" pitchFamily="2" charset="0"/>
              </a:rPr>
              <a:t>Prayer</a:t>
            </a:r>
            <a:endParaRPr sz="21500" b="1" dirty="0">
              <a:solidFill>
                <a:schemeClr val="accent1">
                  <a:lumMod val="50000"/>
                </a:schemeClr>
              </a:solidFill>
              <a:latin typeface="Arial Rounded MT Bold" panose="020F0704030504030204" pitchFamily="34" charset="77"/>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545220509"/>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latin typeface="+mj-ea"/>
                <a:ea typeface="+mj-ea"/>
              </a:rPr>
              <a:t>Communion</a:t>
            </a:r>
          </a:p>
          <a:p>
            <a:r>
              <a:rPr lang="en-US" sz="10800" b="1" dirty="0">
                <a:latin typeface="+mj-ea"/>
                <a:ea typeface="+mj-ea"/>
              </a:rPr>
              <a:t>Songs</a:t>
            </a:r>
            <a:endParaRPr sz="10800" b="1" dirty="0">
              <a:latin typeface="+mj-ea"/>
              <a:ea typeface="+mj-ea"/>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6436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400" b="1" dirty="0">
                <a:solidFill>
                  <a:srgbClr val="00B050"/>
                </a:solidFill>
                <a:latin typeface="Arial Rounded MT Bold" panose="020F0704030504030204" pitchFamily="34" charset="77"/>
                <a:cs typeface="Calibri" panose="020F0502020204030204" pitchFamily="34" charset="0"/>
              </a:rPr>
              <a:t>After all have received the Holy Sacrament</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2836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7261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b="1" dirty="0">
                <a:latin typeface="Arial Rounded MT Bold" panose="020F0704030504030204" pitchFamily="34" charset="77"/>
                <a:cs typeface="Calibri" panose="020F0502020204030204" pitchFamily="34" charset="0"/>
              </a:rPr>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18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b="1" dirty="0">
                <a:latin typeface="Arial Rounded MT Bold" panose="020F0704030504030204" pitchFamily="34" charset="77"/>
                <a:cs typeface="Calibri" panose="020F0502020204030204" pitchFamily="34" charset="0"/>
              </a:rPr>
              <a:t>Amen.</a:t>
            </a:r>
          </a:p>
          <a:p>
            <a:pPr algn="just">
              <a:defRPr sz="3600"/>
            </a:pPr>
            <a:r>
              <a:rPr sz="5000" b="1" dirty="0">
                <a:latin typeface="Arial Rounded MT Bold" panose="020F0704030504030204" pitchFamily="34" charset="77"/>
                <a:cs typeface="Calibri" panose="020F0502020204030204" pitchFamily="34" charset="0"/>
              </a:rPr>
              <a:t> </a:t>
            </a:r>
          </a:p>
          <a:p>
            <a:pPr algn="just">
              <a:defRPr sz="3600">
                <a:solidFill>
                  <a:srgbClr val="FF0000"/>
                </a:solidFill>
              </a:defRPr>
            </a:pPr>
            <a:r>
              <a:rPr sz="5000" b="1" dirty="0">
                <a:latin typeface="Arial Rounded MT Bold" panose="020F0704030504030204" pitchFamily="34" charset="77"/>
                <a:cs typeface="Calibri" panose="020F0502020204030204" pitchFamily="34" charset="0"/>
              </a:rPr>
              <a:t>Peace be with you all.</a:t>
            </a:r>
          </a:p>
          <a:p>
            <a:pPr algn="just">
              <a:defRPr sz="3600"/>
            </a:pPr>
            <a:r>
              <a:rPr sz="5000" b="1" dirty="0">
                <a:latin typeface="Arial Rounded MT Bold" panose="020F0704030504030204" pitchFamily="34" charset="77"/>
                <a:cs typeface="Calibri" panose="020F0502020204030204" pitchFamily="34" charset="0"/>
              </a:rPr>
              <a:t> </a:t>
            </a:r>
          </a:p>
          <a:p>
            <a:pPr algn="just">
              <a:lnSpc>
                <a:spcPct val="125000"/>
              </a:lnSpc>
              <a:defRPr sz="3600"/>
            </a:pPr>
            <a:r>
              <a:rPr sz="5000" b="1" dirty="0">
                <a:latin typeface="Arial Rounded MT Bold" panose="020F0704030504030204" pitchFamily="34" charset="77"/>
                <a:cs typeface="Calibri" panose="020F0502020204030204" pitchFamily="34" charset="0"/>
              </a:rPr>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801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O great and wonderful God, who for the salvation of mankind stooped down from heaven, have mercy on us and bless us, so that we may continually praise you and the Father and the Holy Spirit.</a:t>
            </a:r>
          </a:p>
          <a:p>
            <a:pPr algn="just">
              <a:defRPr sz="3600"/>
            </a:pPr>
            <a:r>
              <a:rPr sz="28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Amen. </a:t>
            </a:r>
          </a:p>
        </p:txBody>
      </p:sp>
      <p:sp>
        <p:nvSpPr>
          <p:cNvPr id="453" name="P."/>
          <p:cNvSpPr txBox="1"/>
          <p:nvPr/>
        </p:nvSpPr>
        <p:spPr>
          <a:xfrm>
            <a:off x="0" y="0"/>
            <a:ext cx="104231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54" name="C."/>
          <p:cNvSpPr txBox="1"/>
          <p:nvPr/>
        </p:nvSpPr>
        <p:spPr>
          <a:xfrm>
            <a:off x="0" y="5844731"/>
            <a:ext cx="104231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654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bless us all,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Creator, keep us all;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Show us ever the way of salvation,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and helper of all.</a:t>
            </a:r>
          </a:p>
          <a:p>
            <a:pPr algn="just">
              <a:lnSpc>
                <a:spcPct val="125000"/>
              </a:lnSpc>
              <a:defRPr sz="3600"/>
            </a:pPr>
            <a:endParaRPr sz="2800" b="1" dirty="0">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
        <p:nvSpPr>
          <p:cNvPr id="458" name="C."/>
          <p:cNvSpPr txBox="1"/>
          <p:nvPr/>
        </p:nvSpPr>
        <p:spPr>
          <a:xfrm>
            <a:off x="85367" y="4269068"/>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762700" y="-121200"/>
            <a:ext cx="11335171" cy="6775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400" b="1" dirty="0">
                <a:latin typeface="Arial Rounded MT Bold" panose="020F0704030504030204" pitchFamily="34" charset="77"/>
                <a:cs typeface="Calibri" panose="020F0502020204030204" pitchFamily="34" charset="0"/>
              </a:rPr>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94129" y="0"/>
            <a:ext cx="85682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solidFill>
                  <a:schemeClr val="accent2"/>
                </a:solidFill>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886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latin typeface="Arial Rounded MT Bold" panose="020F0704030504030204" pitchFamily="34" charset="77"/>
                <a:cs typeface="Calibri" panose="020F0502020204030204" pitchFamily="34" charset="0"/>
              </a:rPr>
              <a:t>… and petitions of us your people and pardon our offences. Enable us to receive your gifts and blessings and dismiss us with your peace. </a:t>
            </a:r>
          </a:p>
          <a:p>
            <a:pPr algn="just">
              <a:defRPr sz="3600"/>
            </a:pPr>
            <a:endParaRPr sz="6000" b="1" dirty="0">
              <a:latin typeface="Arial Rounded MT Bold" panose="020F0704030504030204" pitchFamily="34" charset="77"/>
              <a:cs typeface="Calibri" panose="020F0502020204030204" pitchFamily="34" charset="0"/>
            </a:endParaRPr>
          </a:p>
          <a:p>
            <a:pPr algn="ctr">
              <a:defRPr sz="3600"/>
            </a:pPr>
            <a:r>
              <a:rPr sz="6000" b="1" dirty="0">
                <a:solidFill>
                  <a:srgbClr val="00B050"/>
                </a:solidFill>
                <a:latin typeface="Arial Rounded MT Bold" panose="020F0704030504030204" pitchFamily="34" charset="77"/>
                <a:cs typeface="Calibri" panose="020F0502020204030204" pitchFamily="34" charset="0"/>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33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b="1" dirty="0">
                <a:latin typeface="Arial Rounded MT Bold" panose="020F0704030504030204" pitchFamily="34" charset="77"/>
                <a:cs typeface="Calibri" panose="020F0502020204030204" pitchFamily="34" charset="0"/>
              </a:rPr>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41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b="1" dirty="0">
                <a:latin typeface="Arial Rounded MT Bold" panose="020F0704030504030204" pitchFamily="34" charset="77"/>
                <a:cs typeface="Calibri" panose="020F0502020204030204" pitchFamily="34" charset="0"/>
              </a:rPr>
              <a:t>Amen.</a:t>
            </a:r>
          </a:p>
          <a:p>
            <a:pPr algn="just">
              <a:defRPr sz="3600"/>
            </a:pPr>
            <a:r>
              <a:rPr sz="44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095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Amen.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Thanks be to God. May the Lord accept your ministration and help us by your prayers.</a:t>
            </a:r>
          </a:p>
          <a:p>
            <a:pPr>
              <a:defRPr sz="3600"/>
            </a:pPr>
            <a:endParaRPr sz="6000" b="1" dirty="0">
              <a:latin typeface="Arial Rounded MT Bold" panose="020F0704030504030204" pitchFamily="34" charset="77"/>
              <a:cs typeface="Calibri" panose="020F0502020204030204" pitchFamily="34" charset="0"/>
            </a:endParaRPr>
          </a:p>
          <a:p>
            <a:pPr algn="ctr">
              <a:defRPr sz="3600"/>
            </a:pPr>
            <a:r>
              <a:rPr sz="6000" b="1" dirty="0">
                <a:solidFill>
                  <a:srgbClr val="00B050"/>
                </a:solidFill>
                <a:latin typeface="Arial Rounded MT Bold" panose="020F0704030504030204" pitchFamily="34" charset="77"/>
                <a:cs typeface="Calibri" panose="020F0502020204030204" pitchFamily="34" charset="0"/>
              </a:rPr>
              <a:t>Curtain closes</a:t>
            </a:r>
          </a:p>
        </p:txBody>
      </p:sp>
      <p:sp>
        <p:nvSpPr>
          <p:cNvPr id="475" name="C."/>
          <p:cNvSpPr txBox="1"/>
          <p:nvPr/>
        </p:nvSpPr>
        <p:spPr>
          <a:xfrm>
            <a:off x="0" y="328981"/>
            <a:ext cx="9914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4056"/>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cs typeface="Noto Serif Malayalam" pitchFamily="2" charset="0"/>
              </a:rPr>
              <a:t>Guests and Visitors, </a:t>
            </a:r>
          </a:p>
          <a:p>
            <a:r>
              <a:rPr lang="en-IN" sz="8800" b="1" dirty="0">
                <a:solidFill>
                  <a:schemeClr val="accent6">
                    <a:lumMod val="50000"/>
                  </a:schemeClr>
                </a:solidFill>
                <a:cs typeface="Noto Serif Malayalam" pitchFamily="2" charset="0"/>
              </a:rPr>
              <a:t>please stand and introduce yourselves</a:t>
            </a:r>
            <a:endParaRPr lang="ml-IN" sz="8800" b="1" dirty="0">
              <a:solidFill>
                <a:schemeClr val="accent6">
                  <a:lumMod val="50000"/>
                </a:schemeClr>
              </a:solidFill>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710827" y="2497976"/>
            <a:ext cx="8770349"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11500" b="1" dirty="0">
                <a:latin typeface="Arial Rounded MT Bold" panose="020F0704030504030204" pitchFamily="34" charset="77"/>
                <a:cs typeface="Noto Serif Malayalam" pitchFamily="2" charset="0"/>
              </a:rPr>
              <a:t>DOXOLOGY</a:t>
            </a:r>
            <a:endParaRPr lang="ml-IN" sz="11500" b="1" dirty="0">
              <a:latin typeface="Arial Rounded MT Bold" panose="020F0704030504030204" pitchFamily="34" charset="77"/>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2086708" y="843677"/>
            <a:ext cx="8018585" cy="5170646"/>
          </a:xfrm>
          <a:prstGeom prst="rect">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mj-lt"/>
                <a:cs typeface="Calibri" panose="020F0502020204030204" pitchFamily="34" charset="0"/>
              </a:rPr>
              <a:t>Thank you for your </a:t>
            </a:r>
            <a:endParaRPr lang="en-US" sz="6600" b="1" dirty="0">
              <a:solidFill>
                <a:schemeClr val="accent6">
                  <a:lumMod val="50000"/>
                </a:schemeClr>
              </a:solidFill>
              <a:latin typeface="+mj-lt"/>
              <a:cs typeface="Calibri" panose="020F0502020204030204" pitchFamily="34" charset="0"/>
            </a:endParaRPr>
          </a:p>
          <a:p>
            <a:pPr algn="ctr">
              <a:defRPr sz="6600"/>
            </a:pPr>
            <a:r>
              <a:rPr sz="6600" b="1" dirty="0">
                <a:solidFill>
                  <a:schemeClr val="accent6">
                    <a:lumMod val="50000"/>
                  </a:schemeClr>
                </a:solidFill>
                <a:latin typeface="+mj-lt"/>
                <a:cs typeface="Calibri" panose="020F0502020204030204" pitchFamily="34" charset="0"/>
              </a:rPr>
              <a:t>prayerful participation.</a:t>
            </a:r>
            <a:endParaRPr lang="en-US" sz="6600" b="1" dirty="0">
              <a:solidFill>
                <a:schemeClr val="accent6">
                  <a:lumMod val="50000"/>
                </a:schemeClr>
              </a:solidFill>
              <a:latin typeface="+mj-lt"/>
              <a:cs typeface="Calibri" panose="020F0502020204030204" pitchFamily="34" charset="0"/>
            </a:endParaRPr>
          </a:p>
          <a:p>
            <a:pPr algn="ctr">
              <a:defRPr sz="6600"/>
            </a:pPr>
            <a:endParaRPr b="1" dirty="0">
              <a:solidFill>
                <a:schemeClr val="accent6">
                  <a:lumMod val="50000"/>
                </a:schemeClr>
              </a:solidFill>
              <a:latin typeface="+mj-lt"/>
              <a:cs typeface="Calibri" panose="020F0502020204030204" pitchFamily="34" charset="0"/>
            </a:endParaRPr>
          </a:p>
          <a:p>
            <a:pPr algn="ctr">
              <a:defRPr sz="6600"/>
            </a:pPr>
            <a:r>
              <a:rPr sz="6600" b="1" dirty="0">
                <a:solidFill>
                  <a:schemeClr val="accent6">
                    <a:lumMod val="50000"/>
                  </a:schemeClr>
                </a:solidFill>
                <a:latin typeface="+mj-lt"/>
                <a:cs typeface="Calibri" panose="020F0502020204030204" pitchFamily="34" charset="0"/>
              </a:rPr>
              <a:t>Please join us for the </a:t>
            </a:r>
            <a:endParaRPr lang="en-US" sz="6600" b="1" dirty="0">
              <a:solidFill>
                <a:schemeClr val="accent6">
                  <a:lumMod val="50000"/>
                </a:schemeClr>
              </a:solidFill>
              <a:latin typeface="+mj-lt"/>
              <a:cs typeface="Calibri" panose="020F0502020204030204" pitchFamily="34" charset="0"/>
            </a:endParaRPr>
          </a:p>
          <a:p>
            <a:pPr algn="ctr">
              <a:defRPr sz="6600"/>
            </a:pPr>
            <a:r>
              <a:rPr lang="en-US" sz="6600" b="1" dirty="0">
                <a:solidFill>
                  <a:schemeClr val="accent6">
                    <a:lumMod val="50000"/>
                  </a:schemeClr>
                </a:solidFill>
                <a:latin typeface="+mj-lt"/>
                <a:cs typeface="Calibri" panose="020F0502020204030204" pitchFamily="34" charset="0"/>
              </a:rPr>
              <a:t>Breakfast</a:t>
            </a:r>
            <a:r>
              <a:rPr sz="6600" b="1" dirty="0">
                <a:solidFill>
                  <a:schemeClr val="accent6">
                    <a:lumMod val="50000"/>
                  </a:schemeClr>
                </a:solidFill>
                <a:latin typeface="+mj-lt"/>
                <a:cs typeface="Calibri" panose="020F0502020204030204" pitchFamily="34" charset="0"/>
              </a:rPr>
              <a:t> </a:t>
            </a:r>
            <a:r>
              <a:rPr lang="en-US" sz="6600" b="1" dirty="0">
                <a:solidFill>
                  <a:schemeClr val="accent6">
                    <a:lumMod val="50000"/>
                  </a:schemeClr>
                </a:solidFill>
                <a:latin typeface="+mj-lt"/>
                <a:cs typeface="Calibri" panose="020F0502020204030204" pitchFamily="34" charset="0"/>
              </a:rPr>
              <a:t>F</a:t>
            </a:r>
            <a:r>
              <a:rPr sz="6600" b="1" dirty="0">
                <a:solidFill>
                  <a:schemeClr val="accent6">
                    <a:lumMod val="50000"/>
                  </a:schemeClr>
                </a:solidFill>
                <a:latin typeface="+mj-lt"/>
                <a:cs typeface="Calibri" panose="020F0502020204030204" pitchFamily="34"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893379" y="-68111"/>
            <a:ext cx="11150425" cy="69942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Accept, O Lord, these our prayers and petitions. Make us worthy to observe in purity and goodness of heart your precepts and those of your holy apostles and of your apostle Paul, architect and builder of your Church. </a:t>
            </a:r>
          </a:p>
          <a:p>
            <a:pPr algn="just">
              <a:defRPr sz="3600"/>
            </a:pPr>
            <a:r>
              <a:rPr sz="4600" b="1" dirty="0">
                <a:latin typeface="Arial Rounded MT Bold" panose="020F0704030504030204" pitchFamily="34" charset="77"/>
                <a:cs typeface="Calibri" panose="020F0502020204030204" pitchFamily="34" charset="0"/>
              </a:rPr>
              <a:t>Amen.</a:t>
            </a:r>
          </a:p>
        </p:txBody>
      </p:sp>
      <p:sp>
        <p:nvSpPr>
          <p:cNvPr id="59" name="P."/>
          <p:cNvSpPr txBox="1"/>
          <p:nvPr/>
        </p:nvSpPr>
        <p:spPr>
          <a:xfrm>
            <a:off x="148196" y="0"/>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solidFill>
                  <a:srgbClr val="FF0000"/>
                </a:solidFill>
                <a:latin typeface="Arial Rounded MT Bold" panose="020F0704030504030204" pitchFamily="34" charset="77"/>
                <a:cs typeface="Calibri" panose="020F0502020204030204" pitchFamily="34" charset="0"/>
              </a:rPr>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4240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397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(Facing the congregation) </a:t>
            </a:r>
            <a:r>
              <a:rPr sz="5400" b="1" dirty="0">
                <a:solidFill>
                  <a:srgbClr val="003399"/>
                </a:solidFill>
                <a:latin typeface="Arial Rounded MT Bold" panose="020F0704030504030204" pitchFamily="34" charset="77"/>
                <a:cs typeface="Calibri" panose="020F0502020204030204" pitchFamily="34" charset="0"/>
              </a:rPr>
              <a:t>From the Epistle of …… to ……</a:t>
            </a:r>
          </a:p>
          <a:p>
            <a:pPr>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latin typeface="Arial Rounded MT Bold" panose="020F0704030504030204" pitchFamily="34" charset="77"/>
                <a:cs typeface="Calibri" panose="020F0502020204030204" pitchFamily="34" charset="0"/>
              </a:rPr>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solidFill>
                  <a:schemeClr val="accent2"/>
                </a:solidFill>
                <a:latin typeface="Arial Rounded MT Bold" panose="020F0704030504030204" pitchFamily="34" charset="77"/>
                <a:cs typeface="Calibri" panose="020F0502020204030204" pitchFamily="34" charset="0"/>
              </a:rPr>
              <a:t>D</a:t>
            </a:r>
            <a:r>
              <a:rPr b="1" dirty="0">
                <a:solidFill>
                  <a:schemeClr val="accent2"/>
                </a:solidFill>
                <a:latin typeface="Arial Rounded MT Bold" panose="020F0704030504030204" pitchFamily="34" charset="77"/>
                <a:cs typeface="Calibri" panose="020F0502020204030204" pitchFamily="34" charset="0"/>
              </a:rPr>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solidFill>
                  <a:srgbClr val="00B050"/>
                </a:solidFill>
                <a:latin typeface="Arial Rounded MT Bold" panose="020F0704030504030204" pitchFamily="34" charset="77"/>
                <a:cs typeface="Calibri" panose="020F0502020204030204" pitchFamily="34" charset="0"/>
              </a:rPr>
              <a:t>(After reading the Epistle)</a:t>
            </a:r>
            <a:r>
              <a:rPr sz="6000" b="1" dirty="0">
                <a:latin typeface="Arial Rounded MT Bold" panose="020F0704030504030204" pitchFamily="34" charset="77"/>
                <a:cs typeface="Calibri" panose="020F0502020204030204" pitchFamily="34" charset="0"/>
              </a:rPr>
              <a:t> </a:t>
            </a:r>
            <a:r>
              <a:rPr sz="6000" b="1" dirty="0">
                <a:solidFill>
                  <a:srgbClr val="003399"/>
                </a:solidFill>
                <a:latin typeface="Arial Rounded MT Bold" panose="020F0704030504030204" pitchFamily="34" charset="77"/>
                <a:cs typeface="Calibri" panose="020F0502020204030204" pitchFamily="34" charset="0"/>
              </a:rPr>
              <a:t>Hallelujah, Hallelujah. Offer to the Lord sacrifices of praise; come and worship in his holy courts.</a:t>
            </a:r>
            <a:endParaRPr sz="6000" b="1" dirty="0">
              <a:latin typeface="Arial Rounded MT Bold" panose="020F0704030504030204" pitchFamily="34" charset="77"/>
              <a:cs typeface="Calibri" panose="020F0502020204030204" pitchFamily="34" charset="0"/>
            </a:endParaRPr>
          </a:p>
          <a:p>
            <a:pPr algn="just">
              <a:defRPr sz="3600"/>
            </a:pPr>
            <a:r>
              <a:rPr sz="6000" b="1" dirty="0">
                <a:latin typeface="Arial Rounded MT Bold" panose="020F0704030504030204" pitchFamily="34" charset="77"/>
                <a:cs typeface="Calibri" panose="020F0502020204030204" pitchFamily="34" charset="0"/>
              </a:rPr>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D. </a:t>
            </a:r>
          </a:p>
        </p:txBody>
      </p:sp>
      <p:sp>
        <p:nvSpPr>
          <p:cNvPr id="68" name="C."/>
          <p:cNvSpPr txBox="1"/>
          <p:nvPr/>
        </p:nvSpPr>
        <p:spPr>
          <a:xfrm>
            <a:off x="45354" y="5700061"/>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126124" y="230374"/>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623991" y="2236366"/>
            <a:ext cx="10944020" cy="18620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1500" b="1" dirty="0">
                <a:solidFill>
                  <a:schemeClr val="accent1">
                    <a:lumMod val="50000"/>
                  </a:schemeClr>
                </a:solidFill>
                <a:latin typeface="Arial Rounded MT Bold" panose="020F0704030504030204" pitchFamily="34" charset="77"/>
                <a:cs typeface="Calibri" panose="020F0502020204030204" pitchFamily="34"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…Make us worthy to receive your blessings and mercies at all times, now and forever.</a:t>
            </a:r>
          </a:p>
          <a:p>
            <a:pPr>
              <a:defRPr sz="3600"/>
            </a:pPr>
            <a:r>
              <a:rPr sz="6000" b="1" dirty="0">
                <a:latin typeface="Arial Rounded MT Bold" panose="020F0704030504030204" pitchFamily="34" charset="77"/>
                <a:cs typeface="Calibri" panose="020F0502020204030204" pitchFamily="34" charset="0"/>
              </a:rPr>
              <a:t>Amen. </a:t>
            </a:r>
            <a:endParaRPr sz="3200" b="1" dirty="0">
              <a:latin typeface="Arial Rounded MT Bold" panose="020F0704030504030204" pitchFamily="34" charset="77"/>
              <a:cs typeface="Calibri" panose="020F0502020204030204" pitchFamily="34" charset="0"/>
            </a:endParaRPr>
          </a:p>
          <a:p>
            <a:pPr algn="ctr">
              <a:defRPr sz="3600"/>
            </a:pPr>
            <a:r>
              <a:rPr lang="en-IN" sz="6000" b="1" u="sng" dirty="0">
                <a:solidFill>
                  <a:schemeClr val="accent1">
                    <a:lumMod val="50000"/>
                  </a:schemeClr>
                </a:solidFill>
                <a:latin typeface="Arial Rounded MT Bold" panose="020F0704030504030204" pitchFamily="34" charset="77"/>
                <a:cs typeface="Calibri" panose="020F0502020204030204" pitchFamily="34" charset="0"/>
              </a:rPr>
              <a:t>Incense</a:t>
            </a:r>
            <a:endParaRPr sz="6000" b="1" u="sng" dirty="0">
              <a:solidFill>
                <a:schemeClr val="accent1">
                  <a:lumMod val="50000"/>
                </a:schemeClr>
              </a:solidFill>
              <a:latin typeface="Arial Rounded MT Bold" panose="020F0704030504030204" pitchFamily="34" charset="77"/>
              <a:cs typeface="Calibri" panose="020F0502020204030204" pitchFamily="34" charset="0"/>
            </a:endParaRP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75" name="C."/>
          <p:cNvSpPr txBox="1"/>
          <p:nvPr/>
        </p:nvSpPr>
        <p:spPr>
          <a:xfrm>
            <a:off x="0" y="459281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605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b="1" dirty="0">
                <a:latin typeface="Arial Rounded MT Bold" panose="020F0704030504030204" pitchFamily="34" charset="77"/>
                <a:cs typeface="Calibri" panose="020F0502020204030204" pitchFamily="34" charset="0"/>
              </a:rPr>
              <a:t>Brethren, let us stand in silence and reverence and listen to the proclamation of the living Word of God from the Gospel of our Lord Jesus Christ.</a:t>
            </a:r>
          </a:p>
          <a:p>
            <a:pPr algn="just">
              <a:defRPr sz="3600">
                <a:solidFill>
                  <a:srgbClr val="FF0000"/>
                </a:solidFill>
              </a:defRPr>
            </a:pPr>
            <a:r>
              <a:rPr sz="4400" b="1" dirty="0">
                <a:latin typeface="Arial Rounded MT Bold" panose="020F0704030504030204" pitchFamily="34" charset="77"/>
                <a:cs typeface="Calibri" panose="020F0502020204030204" pitchFamily="34" charset="0"/>
              </a:rPr>
              <a:t>Peace be with you all (+).</a:t>
            </a:r>
          </a:p>
          <a:p>
            <a:pPr algn="just">
              <a:lnSpc>
                <a:spcPct val="125000"/>
              </a:lnSpc>
              <a:defRPr sz="3600"/>
            </a:pPr>
            <a:r>
              <a:rPr sz="4400" b="1" dirty="0">
                <a:latin typeface="Arial Rounded MT Bold" panose="020F0704030504030204" pitchFamily="34" charset="77"/>
                <a:cs typeface="Calibri" panose="020F0502020204030204" pitchFamily="34" charset="0"/>
              </a:rPr>
              <a:t>May the Lord make us all worthy to listen to his Word. </a:t>
            </a:r>
          </a:p>
        </p:txBody>
      </p:sp>
      <p:sp>
        <p:nvSpPr>
          <p:cNvPr id="78" name="D."/>
          <p:cNvSpPr txBox="1"/>
          <p:nvPr/>
        </p:nvSpPr>
        <p:spPr>
          <a:xfrm>
            <a:off x="77688" y="0"/>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D. </a:t>
            </a:r>
          </a:p>
        </p:txBody>
      </p:sp>
      <p:sp>
        <p:nvSpPr>
          <p:cNvPr id="79" name="P."/>
          <p:cNvSpPr txBox="1"/>
          <p:nvPr/>
        </p:nvSpPr>
        <p:spPr>
          <a:xfrm>
            <a:off x="13895" y="4125619"/>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
        <p:nvSpPr>
          <p:cNvPr id="80" name="C."/>
          <p:cNvSpPr txBox="1"/>
          <p:nvPr/>
        </p:nvSpPr>
        <p:spPr>
          <a:xfrm>
            <a:off x="0" y="4996199"/>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981634" y="0"/>
            <a:ext cx="11210365" cy="6443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pPr algn="l"/>
            <a:r>
              <a:rPr sz="5600" b="1" dirty="0">
                <a:latin typeface="Arial Rounded MT Bold" panose="020F0704030504030204" pitchFamily="34" charset="77"/>
                <a:cs typeface="Calibri" panose="020F0502020204030204" pitchFamily="34" charset="0"/>
              </a:rPr>
              <a:t>The Holy Gospel of our Lord Jesus Christ, which proclaims life and salvation to the world, as recorded by the Apostle Matthew / John (OR) by the Evangelist Mark / Luke. </a:t>
            </a:r>
          </a:p>
        </p:txBody>
      </p:sp>
      <p:sp>
        <p:nvSpPr>
          <p:cNvPr id="83" name="P."/>
          <p:cNvSpPr txBox="1"/>
          <p:nvPr/>
        </p:nvSpPr>
        <p:spPr>
          <a:xfrm>
            <a:off x="157655" y="147544"/>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latin typeface="Arial Rounded MT Bold" panose="020F0704030504030204" pitchFamily="34" charset="77"/>
                <a:cs typeface="Calibri" panose="020F0502020204030204" pitchFamily="34" charset="0"/>
              </a:rPr>
              <a:t>Blessed is he that has come and will come again. Praise to the Father who sent him for our salvation. May his blessings be ever upon us.</a:t>
            </a:r>
          </a:p>
        </p:txBody>
      </p:sp>
      <p:sp>
        <p:nvSpPr>
          <p:cNvPr id="86" name="C."/>
          <p:cNvSpPr txBox="1"/>
          <p:nvPr/>
        </p:nvSpPr>
        <p:spPr>
          <a:xfrm>
            <a:off x="0" y="480849"/>
            <a:ext cx="9642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In the days of Jesus the Christ, our Lord and Savior, the Word of life, God incarnate of the Blessed Virgin Mary, it happened in this way (or ‘He taught in this manner’).  </a:t>
            </a:r>
          </a:p>
          <a:p>
            <a:pPr>
              <a:defRPr sz="3600"/>
            </a:pPr>
            <a:r>
              <a:rPr sz="4800" b="1" dirty="0">
                <a:latin typeface="Arial Rounded MT Bold" panose="020F0704030504030204" pitchFamily="34" charset="77"/>
                <a:cs typeface="Calibri" panose="020F0502020204030204" pitchFamily="34" charset="0"/>
              </a:rPr>
              <a:t>So we believe and affirm. </a:t>
            </a:r>
          </a:p>
          <a:p>
            <a:pPr>
              <a:defRPr sz="3600"/>
            </a:pPr>
            <a:endParaRPr sz="4800" b="1" dirty="0">
              <a:latin typeface="Arial Rounded MT Bold" panose="020F0704030504030204" pitchFamily="34" charset="77"/>
              <a:cs typeface="Calibri" panose="020F0502020204030204" pitchFamily="34" charset="0"/>
            </a:endParaRP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90" name="C."/>
          <p:cNvSpPr txBox="1"/>
          <p:nvPr/>
        </p:nvSpPr>
        <p:spPr>
          <a:xfrm>
            <a:off x="36138" y="456319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868909" y="-170062"/>
            <a:ext cx="11428949" cy="71981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700" b="1" dirty="0">
                <a:latin typeface="Arial Rounded MT Bold" panose="020F0704030504030204" pitchFamily="34" charset="77"/>
                <a:cs typeface="Calibri" panose="020F0502020204030204" pitchFamily="34" charset="0"/>
              </a:rPr>
              <a:t>May peace be with you all (+).</a:t>
            </a:r>
          </a:p>
          <a:p>
            <a:pPr>
              <a:lnSpc>
                <a:spcPct val="125000"/>
              </a:lnSpc>
              <a:defRPr sz="3600"/>
            </a:pPr>
            <a:r>
              <a:rPr sz="4700" b="1" dirty="0">
                <a:latin typeface="Arial Rounded MT Bold" panose="020F0704030504030204" pitchFamily="34" charset="77"/>
                <a:cs typeface="Calibri" panose="020F0502020204030204" pitchFamily="34" charset="0"/>
              </a:rPr>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70062"/>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94" name="C."/>
          <p:cNvSpPr txBox="1"/>
          <p:nvPr/>
        </p:nvSpPr>
        <p:spPr>
          <a:xfrm>
            <a:off x="47594" y="660935"/>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632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latin typeface="Arial Rounded MT Bold" panose="020F0704030504030204" pitchFamily="34" charset="77"/>
                <a:cs typeface="Calibri" panose="020F0502020204030204" pitchFamily="34" charset="0"/>
              </a:rPr>
              <a:t> </a:t>
            </a:r>
            <a:r>
              <a:rPr lang="en-IN" sz="5400" b="1" dirty="0">
                <a:solidFill>
                  <a:schemeClr val="accent1">
                    <a:lumMod val="50000"/>
                  </a:schemeClr>
                </a:solidFill>
                <a:latin typeface="Arial Rounded MT Bold" panose="020F0704030504030204" pitchFamily="34" charset="77"/>
                <a:cs typeface="Calibri" panose="020F0502020204030204" pitchFamily="34" charset="0"/>
              </a:rPr>
              <a:t>PROMEON </a:t>
            </a:r>
          </a:p>
          <a:p>
            <a:pPr algn="ctr">
              <a:defRPr sz="3600"/>
            </a:pPr>
            <a:r>
              <a:rPr lang="en-IN" sz="5400" b="1" dirty="0">
                <a:solidFill>
                  <a:schemeClr val="accent1">
                    <a:lumMod val="50000"/>
                  </a:schemeClr>
                </a:solidFill>
                <a:latin typeface="Arial Rounded MT Bold" panose="020F0704030504030204" pitchFamily="34" charset="77"/>
                <a:cs typeface="Calibri" panose="020F0502020204030204" pitchFamily="34" charset="0"/>
              </a:rPr>
              <a:t>(Introduction or Preface)</a:t>
            </a:r>
          </a:p>
          <a:p>
            <a:pPr>
              <a:defRPr sz="3600"/>
            </a:pPr>
            <a:endParaRPr sz="5400" b="1" dirty="0">
              <a:latin typeface="Arial Rounded MT Bold" panose="020F0704030504030204" pitchFamily="34" charset="77"/>
              <a:cs typeface="Calibri" panose="020F0502020204030204" pitchFamily="34" charset="0"/>
            </a:endParaRP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O Lord, grant us your grace and your mercy.</a:t>
            </a:r>
          </a:p>
          <a:p>
            <a:pPr>
              <a:lnSpc>
                <a:spcPct val="125000"/>
              </a:lnSpc>
              <a:defRPr sz="3600"/>
            </a:pPr>
            <a:r>
              <a:rPr sz="5400" b="1" dirty="0">
                <a:latin typeface="Arial Rounded MT Bold" panose="020F0704030504030204" pitchFamily="34" charset="77"/>
                <a:cs typeface="Calibri" panose="020F0502020204030204" pitchFamily="34" charset="0"/>
              </a:rPr>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98" name="C."/>
          <p:cNvSpPr txBox="1"/>
          <p:nvPr/>
        </p:nvSpPr>
        <p:spPr>
          <a:xfrm>
            <a:off x="-37252" y="4978379"/>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0" y="0"/>
            <a:ext cx="11439459"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5200" b="1" dirty="0">
                <a:latin typeface="Arial Rounded MT Bold" panose="020F0704030504030204" pitchFamily="34" charset="77"/>
                <a:cs typeface="Calibri" panose="020F0502020204030204" pitchFamily="34" charset="0"/>
              </a:rPr>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 redemption of sinners and promised ‘Call and I will answer; knock and I will open and stretch forth my hand to pardon your sins’. To you belong glory and </a:t>
            </a:r>
            <a:r>
              <a:rPr sz="4800" b="1" dirty="0" err="1">
                <a:latin typeface="Arial Rounded MT Bold" panose="020F0704030504030204" pitchFamily="34" charset="77"/>
                <a:cs typeface="Calibri" panose="020F0502020204030204" pitchFamily="34" charset="0"/>
              </a:rPr>
              <a:t>honour</a:t>
            </a:r>
            <a:r>
              <a:rPr sz="4800" b="1" dirty="0">
                <a:latin typeface="Arial Rounded MT Bold" panose="020F0704030504030204" pitchFamily="34" charset="77"/>
                <a:cs typeface="Calibri" panose="020F0502020204030204" pitchFamily="34" charset="0"/>
              </a:rPr>
              <a:t> and worship now and forever.</a:t>
            </a:r>
          </a:p>
          <a:p>
            <a:pPr>
              <a:lnSpc>
                <a:spcPct val="125000"/>
              </a:lnSpc>
              <a:defRPr sz="3600"/>
            </a:pPr>
            <a:r>
              <a:rPr sz="4800" b="1" dirty="0">
                <a:latin typeface="Arial Rounded MT Bold" panose="020F0704030504030204" pitchFamily="34" charset="77"/>
                <a:cs typeface="Calibri" panose="020F0502020204030204" pitchFamily="34" charset="0"/>
              </a:rPr>
              <a:t>Amen. </a:t>
            </a:r>
          </a:p>
        </p:txBody>
      </p:sp>
      <p:sp>
        <p:nvSpPr>
          <p:cNvPr id="104" name="P."/>
          <p:cNvSpPr txBox="1"/>
          <p:nvPr/>
        </p:nvSpPr>
        <p:spPr>
          <a:xfrm>
            <a:off x="144741" y="98613"/>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05" name="C."/>
          <p:cNvSpPr txBox="1"/>
          <p:nvPr/>
        </p:nvSpPr>
        <p:spPr>
          <a:xfrm>
            <a:off x="2462" y="562846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6638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Incense</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Let us pray to the Lord for his grace and mercy.</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pPr>
            <a:r>
              <a:rPr sz="5400" b="1" dirty="0">
                <a:latin typeface="Arial Rounded MT Bold" panose="020F0704030504030204" pitchFamily="34" charset="77"/>
                <a:cs typeface="Calibri" panose="020F0502020204030204" pitchFamily="34" charset="0"/>
              </a:rPr>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122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(Prayer for pardon and mercy)</a:t>
            </a:r>
          </a:p>
          <a:p>
            <a:pPr algn="just">
              <a:lnSpc>
                <a:spcPct val="125000"/>
              </a:lnSpc>
              <a:defRPr sz="3600">
                <a:solidFill>
                  <a:srgbClr val="FF0000"/>
                </a:solidFill>
              </a:defRPr>
            </a:pPr>
            <a:r>
              <a:rPr sz="5300" b="1" dirty="0">
                <a:latin typeface="Arial Rounded MT Bold" panose="020F0704030504030204" pitchFamily="34" charset="77"/>
                <a:cs typeface="Calibri" panose="020F0502020204030204" pitchFamily="34" charset="0"/>
              </a:rPr>
              <a:t>O Lord God, who alone can make holy, who alone can pardon and remove our sins, blot out my many great and innumerable sins and those of all your people</a:t>
            </a:r>
          </a:p>
        </p:txBody>
      </p:sp>
      <p:sp>
        <p:nvSpPr>
          <p:cNvPr id="112" name="P."/>
          <p:cNvSpPr txBox="1"/>
          <p:nvPr/>
        </p:nvSpPr>
        <p:spPr>
          <a:xfrm>
            <a:off x="0" y="1111660"/>
            <a:ext cx="9313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6670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800" b="1" dirty="0">
                <a:latin typeface="Arial Rounded MT Bold" panose="020F0704030504030204" pitchFamily="34" charset="77"/>
                <a:cs typeface="Calibri" panose="020F0502020204030204" pitchFamily="34" charset="0"/>
              </a:rPr>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384280" cy="5931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pPr algn="l"/>
            <a:r>
              <a:rPr lang="en-US" sz="6200" b="1" dirty="0">
                <a:latin typeface="Arial Rounded MT Bold" panose="020F0704030504030204" pitchFamily="34" charset="77"/>
                <a:cs typeface="Calibri" panose="020F0502020204030204" pitchFamily="34" charset="0"/>
              </a:rPr>
              <a:t>…</a:t>
            </a:r>
            <a:r>
              <a:rPr sz="6200" b="1" dirty="0">
                <a:latin typeface="Arial Rounded MT Bold" panose="020F0704030504030204" pitchFamily="34" charset="77"/>
                <a:cs typeface="Calibri" panose="020F0502020204030204" pitchFamily="34" charset="0"/>
              </a:rPr>
              <a:t>Strengthen us, we pray, in body and spirit. Ever refresh us with your grace and mercy. Save us from all evil and lead us your children …</a:t>
            </a:r>
          </a:p>
        </p:txBody>
      </p:sp>
      <p:sp>
        <p:nvSpPr>
          <p:cNvPr id="118" name="P."/>
          <p:cNvSpPr txBox="1"/>
          <p:nvPr/>
        </p:nvSpPr>
        <p:spPr>
          <a:xfrm>
            <a:off x="0" y="255122"/>
            <a:ext cx="9325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268836" cy="67705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 To dwell with you forever; May we grow in grace and in knowledge of you. To you we offer praise and thanksgiving, for ever and ever. </a:t>
            </a:r>
          </a:p>
          <a:p>
            <a:pPr>
              <a:defRPr sz="3600"/>
            </a:pPr>
            <a:endParaRPr sz="2800" b="1" dirty="0">
              <a:latin typeface="Arial Rounded MT Bold" panose="020F0704030504030204" pitchFamily="34" charset="77"/>
              <a:cs typeface="Calibri" panose="020F0502020204030204" pitchFamily="34" charset="0"/>
            </a:endParaRPr>
          </a:p>
          <a:p>
            <a:pPr>
              <a:lnSpc>
                <a:spcPct val="125000"/>
              </a:lnSpc>
              <a:defRPr sz="3600"/>
            </a:pPr>
            <a:r>
              <a:rPr sz="5400" b="1" dirty="0">
                <a:latin typeface="Arial Rounded MT Bold" panose="020F0704030504030204" pitchFamily="34" charset="77"/>
                <a:cs typeface="Calibri" panose="020F0502020204030204" pitchFamily="34" charset="0"/>
              </a:rPr>
              <a:t>Amen.</a:t>
            </a:r>
          </a:p>
        </p:txBody>
      </p:sp>
      <p:sp>
        <p:nvSpPr>
          <p:cNvPr id="121" name="P."/>
          <p:cNvSpPr txBox="1"/>
          <p:nvPr/>
        </p:nvSpPr>
        <p:spPr>
          <a:xfrm>
            <a:off x="1144" y="101601"/>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122" name="C."/>
          <p:cNvSpPr txBox="1"/>
          <p:nvPr/>
        </p:nvSpPr>
        <p:spPr>
          <a:xfrm>
            <a:off x="1144" y="5784998"/>
            <a:ext cx="9208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048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latin typeface="Arial Rounded MT Bold" panose="020F0704030504030204" pitchFamily="34" charset="77"/>
                <a:cs typeface="Calibri" panose="020F0502020204030204" pitchFamily="34" charset="0"/>
              </a:rPr>
              <a:t>SEDRA </a:t>
            </a:r>
            <a:endParaRPr sz="35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O Lord God, mighty and glorious, save us by your power from the </a:t>
            </a:r>
            <a:r>
              <a:rPr sz="4600" b="1" dirty="0" err="1">
                <a:latin typeface="Arial Rounded MT Bold" panose="020F0704030504030204" pitchFamily="34" charset="77"/>
                <a:cs typeface="Calibri" panose="020F0502020204030204" pitchFamily="34" charset="0"/>
              </a:rPr>
              <a:t>viles</a:t>
            </a:r>
            <a:r>
              <a:rPr sz="4600" b="1" dirty="0">
                <a:latin typeface="Arial Rounded MT Bold" panose="020F0704030504030204" pitchFamily="34" charset="77"/>
                <a:cs typeface="Calibri" panose="020F0502020204030204" pitchFamily="34" charset="0"/>
              </a:rPr>
              <a:t> of the evil one. O Lord, in your grace and mercy and love for mankind you took flesh of the Blessed Virgin Mary and were born as man among men …</a:t>
            </a:r>
          </a:p>
        </p:txBody>
      </p:sp>
      <p:sp>
        <p:nvSpPr>
          <p:cNvPr id="125" name="P."/>
          <p:cNvSpPr txBox="1"/>
          <p:nvPr/>
        </p:nvSpPr>
        <p:spPr>
          <a:xfrm>
            <a:off x="190500" y="1019362"/>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110527"/>
            <a:ext cx="113461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10527"/>
            <a:ext cx="113334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110527"/>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6194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endParaRPr lang="en-US" sz="4800" b="1" dirty="0">
              <a:latin typeface="Arial Rounded MT Bold" panose="020F0704030504030204" pitchFamily="34" charset="77"/>
              <a:cs typeface="Calibri" panose="020F0502020204030204" pitchFamily="34" charset="0"/>
            </a:endParaRPr>
          </a:p>
          <a:p>
            <a:pPr>
              <a:defRPr sz="3600"/>
            </a:pPr>
            <a:r>
              <a:rPr sz="4800" b="1" dirty="0">
                <a:latin typeface="Arial Rounded MT Bold" panose="020F0704030504030204" pitchFamily="34" charset="77"/>
                <a:cs typeface="Calibri" panose="020F0502020204030204" pitchFamily="34" charset="0"/>
              </a:rPr>
              <a:t>Amen. </a:t>
            </a:r>
            <a:endParaRPr lang="en-IN" sz="4800" b="1" dirty="0">
              <a:latin typeface="Arial Rounded MT Bold" panose="020F0704030504030204" pitchFamily="34" charset="77"/>
              <a:cs typeface="Calibri" panose="020F0502020204030204" pitchFamily="34" charset="0"/>
            </a:endParaRPr>
          </a:p>
          <a:p>
            <a:pPr algn="ctr">
              <a:defRPr sz="3600"/>
            </a:pPr>
            <a:r>
              <a:rPr lang="en-IN" sz="4800" b="1" u="sng" dirty="0">
                <a:solidFill>
                  <a:srgbClr val="00B050"/>
                </a:solidFill>
                <a:latin typeface="Arial Rounded MT Bold" panose="020F0704030504030204" pitchFamily="34" charset="77"/>
                <a:cs typeface="Calibri" panose="020F0502020204030204" pitchFamily="34" charset="0"/>
              </a:rPr>
              <a:t>Incense</a:t>
            </a:r>
          </a:p>
          <a:p>
            <a:pPr>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Weak and sinful as we are, let us confess and together say, Holy is the Holy Father.</a:t>
            </a:r>
          </a:p>
          <a:p>
            <a:pPr>
              <a:defRPr sz="3600"/>
            </a:pPr>
            <a:r>
              <a:rPr sz="4800" b="1" dirty="0">
                <a:latin typeface="Arial Rounded MT Bold" panose="020F0704030504030204" pitchFamily="34" charset="77"/>
                <a:cs typeface="Calibri" panose="020F0502020204030204" pitchFamily="34" charset="0"/>
              </a:rPr>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39" name="C."/>
          <p:cNvSpPr txBox="1"/>
          <p:nvPr/>
        </p:nvSpPr>
        <p:spPr>
          <a:xfrm>
            <a:off x="65229" y="5864344"/>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b="1" dirty="0">
                <a:latin typeface="Arial Rounded MT Bold" panose="020F0704030504030204" pitchFamily="34" charset="77"/>
                <a:cs typeface="Calibri" panose="020F0502020204030204" pitchFamily="34" charset="0"/>
              </a:rPr>
              <a:t>Holy is the Holy Son.</a:t>
            </a:r>
          </a:p>
          <a:p>
            <a:pPr>
              <a:defRPr sz="3600"/>
            </a:pPr>
            <a:r>
              <a:rPr sz="4000" b="1" dirty="0">
                <a:latin typeface="Arial Rounded MT Bold" panose="020F0704030504030204" pitchFamily="34" charset="77"/>
                <a:cs typeface="Calibri" panose="020F0502020204030204" pitchFamily="34" charset="0"/>
              </a:rPr>
              <a:t> </a:t>
            </a:r>
          </a:p>
          <a:p>
            <a:pPr>
              <a:defRPr sz="3600"/>
            </a:pPr>
            <a:r>
              <a:rPr sz="4000" b="1" dirty="0">
                <a:latin typeface="Arial Rounded MT Bold" panose="020F0704030504030204" pitchFamily="34" charset="77"/>
                <a:cs typeface="Calibri" panose="020F0502020204030204" pitchFamily="34" charset="0"/>
              </a:rPr>
              <a:t>Amen.</a:t>
            </a:r>
          </a:p>
          <a:p>
            <a:pPr>
              <a:defRPr sz="3600"/>
            </a:pPr>
            <a:r>
              <a:rPr sz="4000" b="1" dirty="0">
                <a:latin typeface="Arial Rounded MT Bold" panose="020F0704030504030204" pitchFamily="34" charset="77"/>
                <a:cs typeface="Calibri" panose="020F0502020204030204" pitchFamily="34" charset="0"/>
              </a:rPr>
              <a:t> </a:t>
            </a:r>
          </a:p>
          <a:p>
            <a:pPr>
              <a:defRPr sz="3600">
                <a:solidFill>
                  <a:srgbClr val="FF0000"/>
                </a:solidFill>
              </a:defRPr>
            </a:pPr>
            <a:r>
              <a:rPr sz="4000" b="1" dirty="0">
                <a:latin typeface="Arial Rounded MT Bold" panose="020F0704030504030204" pitchFamily="34" charset="77"/>
                <a:cs typeface="Calibri" panose="020F0502020204030204" pitchFamily="34" charset="0"/>
              </a:rPr>
              <a:t>Holy is the living and Holy Spirit.</a:t>
            </a:r>
          </a:p>
          <a:p>
            <a:pPr>
              <a:defRPr sz="3600"/>
            </a:pPr>
            <a:r>
              <a:rPr sz="4000" b="1" dirty="0">
                <a:latin typeface="Arial Rounded MT Bold" panose="020F0704030504030204" pitchFamily="34" charset="77"/>
                <a:cs typeface="Calibri" panose="020F0502020204030204" pitchFamily="34" charset="0"/>
              </a:rPr>
              <a:t> </a:t>
            </a:r>
          </a:p>
          <a:p>
            <a:pPr>
              <a:defRPr sz="3600"/>
            </a:pPr>
            <a:r>
              <a:rPr sz="4000" b="1" dirty="0">
                <a:latin typeface="Arial Rounded MT Bold" panose="020F0704030504030204" pitchFamily="34" charset="77"/>
                <a:cs typeface="Calibri" panose="020F0502020204030204" pitchFamily="34" charset="0"/>
              </a:rPr>
              <a:t>Amen.</a:t>
            </a:r>
          </a:p>
          <a:p>
            <a:pPr>
              <a:defRPr sz="3600"/>
            </a:pPr>
            <a:r>
              <a:rPr sz="4000" b="1" dirty="0">
                <a:latin typeface="Arial Rounded MT Bold" panose="020F0704030504030204" pitchFamily="34" charset="77"/>
                <a:cs typeface="Calibri" panose="020F0502020204030204" pitchFamily="34" charset="0"/>
              </a:rPr>
              <a:t> </a:t>
            </a:r>
          </a:p>
          <a:p>
            <a:pPr>
              <a:lnSpc>
                <a:spcPct val="125000"/>
              </a:lnSpc>
              <a:defRPr sz="3600">
                <a:solidFill>
                  <a:srgbClr val="003399"/>
                </a:solidFill>
              </a:defRPr>
            </a:pPr>
            <a:r>
              <a:rPr sz="4000" b="1" dirty="0">
                <a:latin typeface="Arial Rounded MT Bold" panose="020F0704030504030204" pitchFamily="34" charset="77"/>
                <a:cs typeface="Calibri" panose="020F0502020204030204" pitchFamily="34" charset="0"/>
              </a:rPr>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7013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NICENE CREED</a:t>
            </a:r>
          </a:p>
          <a:p>
            <a:pPr>
              <a:defRPr sz="3600"/>
            </a:pPr>
            <a:r>
              <a:rPr sz="36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We believe in one true God, the Father Almighty.</a:t>
            </a:r>
          </a:p>
          <a:p>
            <a:pPr algn="just">
              <a:lnSpc>
                <a:spcPct val="125000"/>
              </a:lnSpc>
              <a:defRPr sz="3600"/>
            </a:pPr>
            <a:r>
              <a:rPr sz="4800" b="1" dirty="0">
                <a:latin typeface="Arial Rounded MT Bold" panose="020F0704030504030204" pitchFamily="34" charset="77"/>
                <a:cs typeface="Calibri" panose="020F0502020204030204" pitchFamily="34" charset="0"/>
              </a:rPr>
              <a:t>Maker of heaven and earth and of all things visible and invisible. We believe in one Lord Jesus Christ, the only begotten Son of God, …</a:t>
            </a:r>
          </a:p>
        </p:txBody>
      </p:sp>
      <p:sp>
        <p:nvSpPr>
          <p:cNvPr id="149" name="P."/>
          <p:cNvSpPr txBox="1"/>
          <p:nvPr/>
        </p:nvSpPr>
        <p:spPr>
          <a:xfrm>
            <a:off x="119928" y="1348093"/>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50" name="C."/>
          <p:cNvSpPr txBox="1"/>
          <p:nvPr/>
        </p:nvSpPr>
        <p:spPr>
          <a:xfrm>
            <a:off x="0" y="3221404"/>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110527"/>
            <a:ext cx="113715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0"/>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194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800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70367" y="-110527"/>
            <a:ext cx="112699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600" b="1" dirty="0">
                <a:latin typeface="Arial Rounded MT Bold" panose="020F0704030504030204" pitchFamily="34" charset="77"/>
                <a:cs typeface="Calibri" panose="020F0502020204030204" pitchFamily="34" charset="0"/>
              </a:rPr>
              <a:t>… He will come again with glory to judge both the living and the dead, and of his Kingdom there will be no end.</a:t>
            </a:r>
          </a:p>
          <a:p>
            <a:pPr algn="just">
              <a:lnSpc>
                <a:spcPct val="125000"/>
              </a:lnSpc>
              <a:defRPr sz="3600"/>
            </a:pPr>
            <a:r>
              <a:rPr sz="4600" b="1" dirty="0">
                <a:latin typeface="Arial Rounded MT Bold" panose="020F0704030504030204" pitchFamily="34" charset="77"/>
                <a:cs typeface="Calibri" panose="020F0502020204030204" pitchFamily="34" charset="0"/>
              </a:rPr>
              <a:t>We believe in the Holy Spirit, the Lord and giver of life, who proceeds from the Father, who with the Father and the Son</a:t>
            </a:r>
          </a:p>
        </p:txBody>
      </p:sp>
      <p:sp>
        <p:nvSpPr>
          <p:cNvPr id="159" name="C."/>
          <p:cNvSpPr txBox="1"/>
          <p:nvPr/>
        </p:nvSpPr>
        <p:spPr>
          <a:xfrm>
            <a:off x="0" y="0"/>
            <a:ext cx="904349" cy="800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87188" y="-110527"/>
            <a:ext cx="1146810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71718" y="0"/>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en-IN" sz="8000" b="1" dirty="0">
                <a:solidFill>
                  <a:schemeClr val="accent1">
                    <a:lumMod val="50000"/>
                  </a:schemeClr>
                </a:solidFill>
                <a:latin typeface="+mj-lt"/>
                <a:cs typeface="Calibri" panose="020F0502020204030204" pitchFamily="34" charset="0"/>
              </a:rPr>
              <a:t>Birthdays &amp; </a:t>
            </a:r>
          </a:p>
          <a:p>
            <a:r>
              <a:rPr lang="en-IN" sz="8000" b="1" dirty="0">
                <a:solidFill>
                  <a:schemeClr val="accent1">
                    <a:lumMod val="50000"/>
                  </a:schemeClr>
                </a:solidFill>
                <a:latin typeface="+mj-lt"/>
                <a:cs typeface="Calibri" panose="020F0502020204030204" pitchFamily="34"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Arial Rounded MT Bold" panose="020F0704030504030204" pitchFamily="34" charset="77"/>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42101" y="1543869"/>
            <a:ext cx="12107800" cy="37702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en-US" sz="23900" b="1" dirty="0">
                <a:solidFill>
                  <a:schemeClr val="accent1">
                    <a:lumMod val="50000"/>
                  </a:schemeClr>
                </a:solidFill>
                <a:cs typeface="Noto Serif Malayalam" pitchFamily="2" charset="0"/>
              </a:rPr>
              <a:t>Offertory</a:t>
            </a:r>
            <a:endParaRPr sz="9600" b="1" dirty="0">
              <a:solidFill>
                <a:schemeClr val="accent1">
                  <a:lumMod val="50000"/>
                </a:schemeClr>
              </a:solidFill>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2267068" y="2151728"/>
            <a:ext cx="7657864" cy="2554545"/>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8000" b="1" dirty="0">
                <a:solidFill>
                  <a:schemeClr val="accent1">
                    <a:lumMod val="50000"/>
                  </a:schemeClr>
                </a:solidFill>
                <a:latin typeface="Arial Rounded MT Bold" panose="020F0704030504030204" pitchFamily="34" charset="77"/>
                <a:cs typeface="Calibri" panose="020F0502020204030204" pitchFamily="34" charset="0"/>
              </a:rPr>
              <a:t>Song between </a:t>
            </a:r>
            <a:endParaRPr lang="en-US" sz="8000" b="1" dirty="0">
              <a:solidFill>
                <a:schemeClr val="accent1">
                  <a:lumMod val="50000"/>
                </a:schemeClr>
              </a:solidFill>
              <a:latin typeface="Arial Rounded MT Bold" panose="020F0704030504030204" pitchFamily="34" charset="77"/>
              <a:cs typeface="Calibri" panose="020F0502020204030204" pitchFamily="34" charset="0"/>
            </a:endParaRPr>
          </a:p>
          <a:p>
            <a:r>
              <a:rPr sz="8000" b="1" dirty="0">
                <a:solidFill>
                  <a:schemeClr val="accent1">
                    <a:lumMod val="50000"/>
                  </a:schemeClr>
                </a:solidFill>
                <a:latin typeface="Arial Rounded MT Bold" panose="020F0704030504030204" pitchFamily="34" charset="77"/>
                <a:cs typeface="Calibri" panose="020F0502020204030204" pitchFamily="34" charset="0"/>
              </a:rPr>
              <a:t>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Arial Rounded MT Bold" panose="020F0704030504030204" pitchFamily="34" charset="77"/>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949081" y="2459504"/>
            <a:ext cx="10293842" cy="1938992"/>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b="1" dirty="0">
                <a:solidFill>
                  <a:schemeClr val="accent6">
                    <a:lumMod val="50000"/>
                  </a:schemeClr>
                </a:solidFill>
                <a:latin typeface="+mj-lt"/>
                <a:cs typeface="Calibri" panose="020F0502020204030204" pitchFamily="34" charset="0"/>
              </a:rPr>
              <a:t>Announcements</a:t>
            </a:r>
          </a:p>
        </p:txBody>
      </p:sp>
    </p:spTree>
    <p:extLst>
      <p:ext uri="{BB962C8B-B14F-4D97-AF65-F5344CB8AC3E}">
        <p14:creationId xmlns:p14="http://schemas.microsoft.com/office/powerpoint/2010/main" val="273629692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46381" y="0"/>
            <a:ext cx="12284772"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latin typeface="Arial Rounded MT Bold" panose="020F0704030504030204" pitchFamily="34" charset="77"/>
                <a:cs typeface="Calibri" panose="020F0502020204030204" pitchFamily="34" charset="0"/>
              </a:rPr>
              <a:t>Today’s Cottage Prayer</a:t>
            </a:r>
            <a:endParaRPr sz="8000" b="1" u="sng" dirty="0">
              <a:solidFill>
                <a:schemeClr val="accent6">
                  <a:lumMod val="50000"/>
                </a:schemeClr>
              </a:solidFill>
              <a:latin typeface="Arial Rounded MT Bold" panose="020F0704030504030204" pitchFamily="34" charset="77"/>
              <a:cs typeface="Calibri" panose="020F0502020204030204" pitchFamily="34" charset="0"/>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437042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latin typeface="Arial Rounded MT Bold" panose="020F0704030504030204" pitchFamily="34" charset="77"/>
                <a:cs typeface="Calibri" panose="020F0502020204030204" pitchFamily="34" charset="0"/>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latin typeface="Arial Rounded MT Bold" panose="020F0704030504030204" pitchFamily="34" charset="77"/>
                <a:cs typeface="Calibri" panose="020F0502020204030204" pitchFamily="34" charset="0"/>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latin typeface="Arial Rounded MT Bold" panose="020F0704030504030204" pitchFamily="34" charset="77"/>
              <a:cs typeface="Calibri" panose="020F0502020204030204" pitchFamily="34" charset="0"/>
            </a:endParaRPr>
          </a:p>
          <a:p>
            <a:pPr marR="0" algn="ctr" defTabSz="914400" rtl="0" fontAlgn="auto" latinLnBrk="0" hangingPunct="0">
              <a:lnSpc>
                <a:spcPct val="100000"/>
              </a:lnSpc>
              <a:spcBef>
                <a:spcPts val="0"/>
              </a:spcBef>
              <a:spcAft>
                <a:spcPts val="0"/>
              </a:spcAft>
              <a:buClrTx/>
              <a:buSzTx/>
              <a:tabLst/>
            </a:pPr>
            <a:r>
              <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Address and Location Map will be shared on </a:t>
            </a:r>
            <a:r>
              <a:rPr kumimoji="0" lang="en-US" sz="4000" b="1" u="none" strike="noStrike" cap="none" spc="0" normalizeH="0" baseline="0" dirty="0" err="1">
                <a:ln>
                  <a:noFill/>
                </a:ln>
                <a:solidFill>
                  <a:srgbClr val="000000"/>
                </a:solidFill>
                <a:effectLst/>
                <a:uFillTx/>
                <a:latin typeface="Arial Rounded MT Bold" panose="020F0704030504030204" pitchFamily="34" charset="77"/>
                <a:cs typeface="Calibri" panose="020F0502020204030204" pitchFamily="34" charset="0"/>
                <a:sym typeface="Goudy Bookletter 1911"/>
              </a:rPr>
              <a:t>W</a:t>
            </a:r>
            <a:r>
              <a:rPr lang="en-US" sz="4000" b="1" dirty="0" err="1">
                <a:solidFill>
                  <a:srgbClr val="000000"/>
                </a:solidFill>
                <a:latin typeface="Arial Rounded MT Bold" panose="020F0704030504030204" pitchFamily="34" charset="77"/>
                <a:cs typeface="Calibri" panose="020F0502020204030204" pitchFamily="34" charset="0"/>
              </a:rPr>
              <a:t>hatsapp</a:t>
            </a:r>
            <a:endPar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val="185085650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0650" y="0"/>
            <a:ext cx="8190702"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latin typeface="Arial Rounded MT Bold" panose="020F0704030504030204" pitchFamily="34" charset="77"/>
                <a:cs typeface="Calibri" panose="020F0502020204030204" pitchFamily="34" charset="0"/>
              </a:rPr>
              <a:t>Next Sunday () :</a:t>
            </a:r>
            <a:endParaRPr sz="8000" b="1" u="sng" dirty="0">
              <a:solidFill>
                <a:schemeClr val="accent6">
                  <a:lumMod val="50000"/>
                </a:schemeClr>
              </a:solidFill>
              <a:latin typeface="Arial Rounded MT Bold" panose="020F0704030504030204" pitchFamily="34" charset="77"/>
              <a:cs typeface="Calibri" panose="020F0502020204030204" pitchFamily="34" charset="0"/>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latin typeface="Arial Rounded MT Bold" panose="020F0704030504030204" pitchFamily="34" charset="77"/>
                <a:cs typeface="Calibri" panose="020F0502020204030204" pitchFamily="34" charset="0"/>
              </a:rPr>
              <a:t>Holy Communion in Malayalam Order</a:t>
            </a:r>
            <a:br>
              <a:rPr lang="en-US" sz="4000" b="1" dirty="0">
                <a:latin typeface="Arial Rounded MT Bold" panose="020F0704030504030204" pitchFamily="34" charset="77"/>
                <a:cs typeface="Calibri" panose="020F0502020204030204" pitchFamily="34" charset="0"/>
              </a:rPr>
            </a:br>
            <a:r>
              <a:rPr lang="en-US" sz="4000" b="1" dirty="0">
                <a:latin typeface="Arial Rounded MT Bold" panose="020F0704030504030204" pitchFamily="34" charset="77"/>
                <a:cs typeface="Calibri" panose="020F0502020204030204" pitchFamily="34" charset="0"/>
              </a:rPr>
              <a:t>Worship Arrangements: </a:t>
            </a:r>
            <a:endPar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val="28022901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1386223" y="128011"/>
            <a:ext cx="9419564"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b="1" dirty="0">
                <a:latin typeface="Arial Rounded MT Bold" panose="020F0704030504030204" pitchFamily="34" charset="77"/>
                <a:cs typeface="Big Caslon Medium" panose="02000603090000020003" pitchFamily="2" charset="-79"/>
              </a:rPr>
              <a:t>Congratulations</a:t>
            </a:r>
            <a:endParaRPr lang="ml-IN" sz="9000" b="1" dirty="0">
              <a:latin typeface="Arial Rounded MT Bold" panose="020F0704030504030204" pitchFamily="34" charset="77"/>
              <a:cs typeface="Noto Serif Malayalam" pitchFamily="2" charset="0"/>
            </a:endParaRPr>
          </a:p>
        </p:txBody>
      </p:sp>
    </p:spTree>
    <p:extLst>
      <p:ext uri="{BB962C8B-B14F-4D97-AF65-F5344CB8AC3E}">
        <p14:creationId xmlns:p14="http://schemas.microsoft.com/office/powerpoint/2010/main" val="1048794507"/>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659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197519" y="2032000"/>
            <a:ext cx="7687359"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At time on a date in a place</a:t>
            </a:r>
          </a:p>
        </p:txBody>
      </p:sp>
    </p:spTree>
    <p:extLst>
      <p:ext uri="{BB962C8B-B14F-4D97-AF65-F5344CB8AC3E}">
        <p14:creationId xmlns:p14="http://schemas.microsoft.com/office/powerpoint/2010/main" val="359819064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2862322"/>
          </a:xfrm>
          <a:custGeom>
            <a:avLst/>
            <a:gdLst>
              <a:gd name="connsiteX0" fmla="*/ 0 w 12056532"/>
              <a:gd name="connsiteY0" fmla="*/ 0 h 2862322"/>
              <a:gd name="connsiteX1" fmla="*/ 12056532 w 12056532"/>
              <a:gd name="connsiteY1" fmla="*/ 0 h 2862322"/>
              <a:gd name="connsiteX2" fmla="*/ 12056532 w 12056532"/>
              <a:gd name="connsiteY2" fmla="*/ 2862322 h 2862322"/>
              <a:gd name="connsiteX3" fmla="*/ 0 w 12056532"/>
              <a:gd name="connsiteY3" fmla="*/ 2862322 h 2862322"/>
              <a:gd name="connsiteX4" fmla="*/ 0 w 12056532"/>
              <a:gd name="connsiteY4" fmla="*/ 0 h 286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2862322" fill="none" extrusionOk="0">
                <a:moveTo>
                  <a:pt x="0" y="0"/>
                </a:moveTo>
                <a:cubicBezTo>
                  <a:pt x="3807670" y="-49533"/>
                  <a:pt x="8555287" y="-14809"/>
                  <a:pt x="12056532" y="0"/>
                </a:cubicBezTo>
                <a:cubicBezTo>
                  <a:pt x="12144171" y="1177938"/>
                  <a:pt x="11983853" y="2516856"/>
                  <a:pt x="12056532" y="2862322"/>
                </a:cubicBezTo>
                <a:cubicBezTo>
                  <a:pt x="7349610" y="2814091"/>
                  <a:pt x="2523055" y="2946777"/>
                  <a:pt x="0" y="2862322"/>
                </a:cubicBezTo>
                <a:cubicBezTo>
                  <a:pt x="-38581" y="2462403"/>
                  <a:pt x="63341" y="1014193"/>
                  <a:pt x="0" y="0"/>
                </a:cubicBezTo>
                <a:close/>
              </a:path>
              <a:path w="12056532" h="2862322" stroke="0" extrusionOk="0">
                <a:moveTo>
                  <a:pt x="0" y="0"/>
                </a:moveTo>
                <a:cubicBezTo>
                  <a:pt x="4611875" y="118645"/>
                  <a:pt x="9177630" y="116012"/>
                  <a:pt x="12056532" y="0"/>
                </a:cubicBezTo>
                <a:cubicBezTo>
                  <a:pt x="11923650" y="618235"/>
                  <a:pt x="12141483" y="2215913"/>
                  <a:pt x="12056532" y="2862322"/>
                </a:cubicBezTo>
                <a:cubicBezTo>
                  <a:pt x="6522974" y="2996922"/>
                  <a:pt x="1365346" y="2705126"/>
                  <a:pt x="0" y="2862322"/>
                </a:cubicBezTo>
                <a:cubicBezTo>
                  <a:pt x="-20187" y="1490128"/>
                  <a:pt x="-152480" y="588272"/>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9000" b="1" dirty="0">
                <a:latin typeface="Arial Rounded MT Bold" panose="020F0704030504030204" pitchFamily="34" charset="77"/>
                <a:cs typeface="Big Caslon Medium" panose="02000603090000020003" pitchFamily="2" charset="-79"/>
              </a:rPr>
              <a:t>Welcome to the Emmanuel Family!</a:t>
            </a:r>
            <a:endParaRPr lang="ml-IN" sz="9000" b="1" dirty="0">
              <a:latin typeface="Arial Rounded MT Bold" panose="020F0704030504030204" pitchFamily="34" charset="77"/>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2357437"/>
            <a:ext cx="4368800" cy="230832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b="1" u="none" strike="noStrike" cap="none" spc="0" normalizeH="0" baseline="0" dirty="0" err="1">
                <a:ln>
                  <a:noFill/>
                </a:ln>
                <a:solidFill>
                  <a:srgbClr val="000000"/>
                </a:solidFill>
                <a:effectLst/>
                <a:uFillTx/>
                <a:latin typeface="Arial Rounded MT Bold" panose="020F0704030504030204" pitchFamily="34" charset="77"/>
                <a:cs typeface="Calibri" panose="020F0502020204030204" pitchFamily="34" charset="0"/>
                <a:sym typeface="Goudy Bookletter 1911"/>
              </a:rPr>
              <a:t>Mr</a:t>
            </a:r>
            <a:r>
              <a:rPr kumimoji="0" lang="en-US" sz="48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b="1" dirty="0" err="1">
                <a:latin typeface="Arial Rounded MT Bold" panose="020F0704030504030204" pitchFamily="34" charset="77"/>
                <a:cs typeface="Calibri" panose="020F0502020204030204" pitchFamily="34" charset="0"/>
              </a:rPr>
              <a:t>Mrs</a:t>
            </a:r>
            <a:r>
              <a:rPr lang="en-US" sz="4800" b="1" dirty="0">
                <a:latin typeface="Arial Rounded MT Bold" panose="020F0704030504030204" pitchFamily="34" charset="77"/>
                <a:cs typeface="Calibri" panose="020F0502020204030204" pitchFamily="34" charset="0"/>
              </a:rPr>
              <a:t> Mary Jane</a:t>
            </a:r>
            <a:endParaRPr kumimoji="0" lang="en-US" sz="48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val="218651541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4559318" y="26732"/>
            <a:ext cx="21310640"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b="1" dirty="0">
                <a:solidFill>
                  <a:schemeClr val="accent6">
                    <a:lumMod val="50000"/>
                  </a:schemeClr>
                </a:solidFill>
                <a:latin typeface="Arial Rounded MT Bold" panose="020F0704030504030204" pitchFamily="34" charset="77"/>
                <a:cs typeface="Big Caslon Medium" panose="02000603090000020003" pitchFamily="2" charset="-79"/>
              </a:rPr>
              <a:t>Welcome to our beloved Newlyweds!</a:t>
            </a:r>
            <a:endParaRPr lang="ml-IN" sz="9000" b="1" dirty="0">
              <a:solidFill>
                <a:schemeClr val="accent6">
                  <a:lumMod val="50000"/>
                </a:schemeClr>
              </a:solidFill>
              <a:latin typeface="Arial Rounded MT Bold" panose="020F0704030504030204" pitchFamily="34" charset="77"/>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7363513" y="2588455"/>
            <a:ext cx="2706829"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Alice</a:t>
            </a:r>
          </a:p>
        </p:txBody>
      </p:sp>
    </p:spTree>
    <p:extLst>
      <p:ext uri="{BB962C8B-B14F-4D97-AF65-F5344CB8AC3E}">
        <p14:creationId xmlns:p14="http://schemas.microsoft.com/office/powerpoint/2010/main" val="2662377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659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u="sng"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197519" y="2032000"/>
            <a:ext cx="7687359"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At time on a date in a place</a:t>
            </a:r>
          </a:p>
        </p:txBody>
      </p:sp>
    </p:spTree>
    <p:extLst>
      <p:ext uri="{BB962C8B-B14F-4D97-AF65-F5344CB8AC3E}">
        <p14:creationId xmlns:p14="http://schemas.microsoft.com/office/powerpoint/2010/main" val="92779776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781085" y="1313036"/>
            <a:ext cx="10629831" cy="423192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6900" b="1" dirty="0">
                <a:solidFill>
                  <a:schemeClr val="accent1">
                    <a:lumMod val="50000"/>
                  </a:schemeClr>
                </a:solidFill>
                <a:latin typeface="+mj-lt"/>
                <a:cs typeface="Noto Serif Malayalam" pitchFamily="2" charset="0"/>
              </a:rPr>
              <a:t>Sermon</a:t>
            </a:r>
            <a:endParaRPr sz="26900" b="1" dirty="0">
              <a:solidFill>
                <a:schemeClr val="accent1">
                  <a:lumMod val="50000"/>
                </a:schemeClr>
              </a:solidFill>
              <a:latin typeface="+mj-lt"/>
              <a:cs typeface="Noto Serif Malayalam" pitchFamily="2"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1381410" y="1728535"/>
            <a:ext cx="942918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b="1" dirty="0">
                <a:solidFill>
                  <a:schemeClr val="accent1">
                    <a:lumMod val="50000"/>
                  </a:schemeClr>
                </a:solidFill>
                <a:latin typeface="Arial Rounded MT Bold" panose="020F0704030504030204" pitchFamily="34" charset="77"/>
                <a:cs typeface="Noto Serif Malayalam" pitchFamily="2" charset="0"/>
              </a:rPr>
              <a:t>Prayer</a:t>
            </a:r>
            <a:endParaRPr sz="21500" b="1" dirty="0">
              <a:solidFill>
                <a:schemeClr val="accent1">
                  <a:lumMod val="50000"/>
                </a:schemeClr>
              </a:solidFill>
              <a:latin typeface="Arial Rounded MT Bold" panose="020F0704030504030204" pitchFamily="34" charset="77"/>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8272446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71138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THE CONFESSION</a:t>
            </a:r>
          </a:p>
          <a:p>
            <a:pPr algn="ctr">
              <a:defRPr sz="3600"/>
            </a:pPr>
            <a:r>
              <a:rPr sz="4400" b="1" dirty="0">
                <a:solidFill>
                  <a:schemeClr val="accent1">
                    <a:lumMod val="50000"/>
                  </a:schemeClr>
                </a:solidFill>
                <a:latin typeface="Arial Rounded MT Bold" panose="020F0704030504030204" pitchFamily="34" charset="77"/>
                <a:cs typeface="Calibri" panose="020F0502020204030204" pitchFamily="34" charset="0"/>
              </a:rPr>
              <a:t>(To be repeated after the priest)</a:t>
            </a:r>
          </a:p>
          <a:p>
            <a:pPr>
              <a:defRPr sz="3600"/>
            </a:pPr>
            <a:r>
              <a:rPr sz="2800" b="1" dirty="0">
                <a:latin typeface="Arial Rounded MT Bold" panose="020F0704030504030204" pitchFamily="34" charset="77"/>
                <a:cs typeface="Calibri" panose="020F0502020204030204" pitchFamily="34" charset="0"/>
              </a:rPr>
              <a:t> </a:t>
            </a:r>
            <a:endParaRPr sz="4400" b="1" dirty="0">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dirty="0">
                <a:latin typeface="Arial Rounded MT Bold" panose="020F0704030504030204" pitchFamily="34" charset="77"/>
                <a:cs typeface="Calibri" panose="020F0502020204030204" pitchFamily="34" charset="0"/>
              </a:rPr>
              <a:t>… O Lord, who art merciful and full of grace, accept me even as you accepted the publican, the woman who was a sinner, and the thief on the cross and comfort me by the consolation of your Word</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897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…O Lord, grant that your Holy Body and Holy Blood in which I now partake may not bring me to judgement and condemnation but to life and wholeness. </a:t>
            </a:r>
            <a:r>
              <a:rPr lang="en-US" sz="6000" b="1" dirty="0">
                <a:latin typeface="Arial Rounded MT Bold" panose="020F0704030504030204" pitchFamily="34" charset="77"/>
                <a:cs typeface="Calibri" panose="020F0502020204030204" pitchFamily="34" charset="0"/>
              </a:rPr>
              <a:t> </a:t>
            </a:r>
            <a:r>
              <a:rPr sz="6000" b="1" dirty="0">
                <a:latin typeface="Arial Rounded MT Bold" panose="020F0704030504030204" pitchFamily="34" charset="77"/>
                <a:cs typeface="Calibri" panose="020F0502020204030204" pitchFamily="34" charset="0"/>
              </a:rPr>
              <a:t>Amen.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24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400" b="1" dirty="0">
                <a:solidFill>
                  <a:srgbClr val="00B050"/>
                </a:solidFill>
                <a:latin typeface="Arial Rounded MT Bold" panose="020F0704030504030204" pitchFamily="34" charset="77"/>
                <a:cs typeface="Calibri" panose="020F0502020204030204" pitchFamily="34" charset="0"/>
              </a:rPr>
              <a:t>Declaration of Absolution</a:t>
            </a:r>
          </a:p>
          <a:p>
            <a:pPr>
              <a:defRPr sz="3600"/>
            </a:pPr>
            <a:r>
              <a:rPr sz="2800" b="1" dirty="0">
                <a:solidFill>
                  <a:srgbClr val="00B050"/>
                </a:solidFill>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May God Almighty be compassionate to you who have truly confessed your sins, and may freely forgive your sins, and make you worthy to partake in this Holy Communion. </a:t>
            </a:r>
          </a:p>
          <a:p>
            <a:pPr>
              <a:defRPr sz="3600">
                <a:solidFill>
                  <a:srgbClr val="CC3300"/>
                </a:solidFill>
              </a:defRPr>
            </a:pPr>
            <a:endParaRPr sz="3200" b="1" dirty="0">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Amen.</a:t>
            </a:r>
          </a:p>
        </p:txBody>
      </p:sp>
      <p:sp>
        <p:nvSpPr>
          <p:cNvPr id="179" name="P."/>
          <p:cNvSpPr txBox="1"/>
          <p:nvPr/>
        </p:nvSpPr>
        <p:spPr>
          <a:xfrm>
            <a:off x="0" y="1416558"/>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80" name="C."/>
          <p:cNvSpPr txBox="1"/>
          <p:nvPr/>
        </p:nvSpPr>
        <p:spPr>
          <a:xfrm>
            <a:off x="0" y="6027003"/>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908493" y="127748"/>
            <a:ext cx="11283507" cy="6116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rgbClr val="00B050"/>
                </a:solidFill>
                <a:latin typeface="Arial Rounded MT Bold" panose="020F0704030504030204" pitchFamily="34" charset="77"/>
                <a:cs typeface="Calibri" panose="020F0502020204030204" pitchFamily="34" charset="0"/>
              </a:rPr>
              <a:t>The Communion</a:t>
            </a:r>
          </a:p>
          <a:p>
            <a:pPr algn="ctr">
              <a:lnSpc>
                <a:spcPct val="125000"/>
              </a:lnSpc>
              <a:defRPr sz="3600"/>
            </a:pPr>
            <a:r>
              <a:rPr sz="4000" b="1" dirty="0">
                <a:solidFill>
                  <a:schemeClr val="tx2">
                    <a:lumMod val="75000"/>
                  </a:schemeClr>
                </a:solidFill>
                <a:latin typeface="Arial Rounded MT Bold" panose="020F0704030504030204" pitchFamily="34" charset="77"/>
                <a:cs typeface="Calibri" panose="020F0502020204030204" pitchFamily="34" charset="0"/>
              </a:rPr>
              <a:t>The priest prays in silence after washing his hands. Turning to the congregation</a:t>
            </a:r>
          </a:p>
          <a:p>
            <a:pPr>
              <a:defRPr sz="3600"/>
            </a:pPr>
            <a:r>
              <a:rPr sz="48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Beloved brethren, pray with me that this service may b</a:t>
            </a:r>
            <a:r>
              <a:rPr lang="en-US" sz="5400" b="1" dirty="0">
                <a:latin typeface="Arial Rounded MT Bold" panose="020F0704030504030204" pitchFamily="34" charset="77"/>
                <a:cs typeface="Calibri" panose="020F0502020204030204" pitchFamily="34" charset="0"/>
              </a:rPr>
              <a:t>e </a:t>
            </a:r>
            <a:r>
              <a:rPr sz="5400" b="1" dirty="0">
                <a:latin typeface="Arial Rounded MT Bold" panose="020F0704030504030204" pitchFamily="34" charset="77"/>
                <a:cs typeface="Calibri" panose="020F0502020204030204" pitchFamily="34" charset="0"/>
              </a:rPr>
              <a:t>acceptable to the Lord.</a:t>
            </a:r>
          </a:p>
        </p:txBody>
      </p:sp>
      <p:sp>
        <p:nvSpPr>
          <p:cNvPr id="183" name="P."/>
          <p:cNvSpPr txBox="1"/>
          <p:nvPr/>
        </p:nvSpPr>
        <p:spPr>
          <a:xfrm>
            <a:off x="0" y="3186021"/>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6222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O Lord, we humbly knock at your door, </a:t>
            </a:r>
          </a:p>
          <a:p>
            <a:pPr algn="just">
              <a:lnSpc>
                <a:spcPct val="125000"/>
              </a:lnSpc>
              <a:defRPr sz="3600"/>
            </a:pPr>
            <a:r>
              <a:rPr sz="5400" b="1" dirty="0">
                <a:latin typeface="Arial Rounded MT Bold" panose="020F0704030504030204" pitchFamily="34" charset="77"/>
                <a:cs typeface="Calibri" panose="020F0502020204030204" pitchFamily="34" charset="0"/>
              </a:rPr>
              <a:t>Coming to your house, we pray for your blessing. </a:t>
            </a:r>
          </a:p>
          <a:p>
            <a:pPr algn="just">
              <a:lnSpc>
                <a:spcPct val="125000"/>
              </a:lnSpc>
              <a:defRPr sz="3600"/>
            </a:pPr>
            <a:r>
              <a:rPr sz="5400" b="1" dirty="0">
                <a:latin typeface="Arial Rounded MT Bold" panose="020F0704030504030204" pitchFamily="34" charset="77"/>
                <a:cs typeface="Calibri" panose="020F0502020204030204" pitchFamily="34" charset="0"/>
              </a:rPr>
              <a:t>Sanctify your servants by your truth …</a:t>
            </a:r>
          </a:p>
        </p:txBody>
      </p:sp>
      <p:sp>
        <p:nvSpPr>
          <p:cNvPr id="186" name="C."/>
          <p:cNvSpPr txBox="1"/>
          <p:nvPr/>
        </p:nvSpPr>
        <p:spPr>
          <a:xfrm>
            <a:off x="0" y="609601"/>
            <a:ext cx="8925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600" b="1" dirty="0">
                <a:latin typeface="Arial Rounded MT Bold" panose="020F0704030504030204" pitchFamily="34" charset="77"/>
                <a:cs typeface="Calibri" panose="020F0502020204030204" pitchFamily="34" charset="0"/>
              </a:rPr>
              <a:t>… O Lord, we call upon you in faith, remember your promise that where two or three are met in your name, you are there in their midst. </a:t>
            </a:r>
          </a:p>
          <a:p>
            <a:pPr algn="just">
              <a:lnSpc>
                <a:spcPct val="125000"/>
              </a:lnSpc>
              <a:defRPr sz="3600"/>
            </a:pPr>
            <a:r>
              <a:rPr sz="4600" b="1" dirty="0">
                <a:latin typeface="Arial Rounded MT Bold" panose="020F0704030504030204" pitchFamily="34" charset="77"/>
                <a:cs typeface="Calibri" panose="020F0502020204030204" pitchFamily="34" charset="0"/>
              </a:rPr>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2830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THE KISS OF PEACE</a:t>
            </a:r>
          </a:p>
          <a:p>
            <a:pPr algn="just">
              <a:defRPr sz="3600" u="sng"/>
            </a:pPr>
            <a:endParaRPr sz="28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22667" y="11226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latin typeface="Arial Rounded MT Bold" panose="020F0704030504030204" pitchFamily="34" charset="77"/>
                <a:cs typeface="Calibri" panose="020F0502020204030204" pitchFamily="34" charset="0"/>
              </a:rPr>
              <a:t>Amen.</a:t>
            </a:r>
          </a:p>
          <a:p>
            <a:pPr algn="just">
              <a:defRPr sz="3600"/>
            </a:pPr>
            <a:endParaRPr sz="5400" b="1" dirty="0">
              <a:latin typeface="Arial Rounded MT Bold" panose="020F0704030504030204" pitchFamily="34" charset="77"/>
              <a:cs typeface="Calibri" panose="020F0502020204030204" pitchFamily="34" charset="0"/>
            </a:endParaRPr>
          </a:p>
          <a:p>
            <a:pPr algn="just">
              <a:defRPr sz="3600">
                <a:solidFill>
                  <a:srgbClr val="FF0000"/>
                </a:solidFill>
              </a:defRPr>
            </a:pPr>
            <a:r>
              <a:rPr sz="5400" b="1" dirty="0">
                <a:latin typeface="Arial Rounded MT Bold" panose="020F0704030504030204" pitchFamily="34" charset="77"/>
                <a:cs typeface="Calibri" panose="020F0502020204030204" pitchFamily="34" charset="0"/>
              </a:rPr>
              <a:t>Peace be with you all.</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And also with you.</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May the love and peace of our Lord Jesus Christ abide with us forever.</a:t>
            </a:r>
          </a:p>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latin typeface="Arial Rounded MT Bold" panose="020F0704030504030204" pitchFamily="34" charset="77"/>
                <a:cs typeface="Calibri" panose="020F0502020204030204" pitchFamily="34" charset="0"/>
              </a:rPr>
              <a:t>Ahron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anacha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dhoopam</a:t>
            </a:r>
            <a:r>
              <a:rPr sz="4800" b="1" dirty="0">
                <a:latin typeface="Arial Rounded MT Bold" panose="020F0704030504030204" pitchFamily="34" charset="77"/>
                <a:cs typeface="Calibri" panose="020F0502020204030204" pitchFamily="34" charset="0"/>
              </a:rPr>
              <a:t> pol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prarthana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sweekarikka</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Ninuvar</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yachana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athupole</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susroosha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kaikkolka</a:t>
            </a:r>
            <a:r>
              <a:rPr sz="4800" b="1" dirty="0">
                <a:latin typeface="Arial Rounded MT Bold" panose="020F0704030504030204" pitchFamily="34" charset="77"/>
                <a:cs typeface="Calibri" panose="020F0502020204030204" pitchFamily="34" charset="0"/>
              </a:rPr>
              <a:t>, </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Katalil</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Yonaikaruliyia</a:t>
            </a:r>
            <a:r>
              <a:rPr sz="4800" b="1" dirty="0">
                <a:latin typeface="Arial Rounded MT Bold" panose="020F0704030504030204" pitchFamily="34" charset="77"/>
                <a:cs typeface="Calibri" panose="020F0502020204030204" pitchFamily="34" charset="0"/>
              </a:rPr>
              <a:t> pol</a:t>
            </a:r>
          </a:p>
          <a:p>
            <a:pPr algn="ctr">
              <a:lnSpc>
                <a:spcPct val="125000"/>
              </a:lnSpc>
              <a:defRPr sz="3600"/>
            </a:pPr>
            <a:r>
              <a:rPr sz="4800" b="1" dirty="0" err="1">
                <a:latin typeface="Arial Rounded MT Bold" panose="020F0704030504030204" pitchFamily="34" charset="77"/>
                <a:cs typeface="Calibri" panose="020F0502020204030204" pitchFamily="34" charset="0"/>
              </a:rPr>
              <a:t>Adiyarku-utharamaruleetuka</a:t>
            </a:r>
            <a:r>
              <a:rPr sz="4800" b="1" dirty="0">
                <a:latin typeface="Arial Rounded MT Bold" panose="020F0704030504030204" pitchFamily="34" charset="77"/>
                <a:cs typeface="Calibri" panose="020F0502020204030204" pitchFamily="34" charset="0"/>
              </a:rPr>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724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5000" b="1" dirty="0">
                <a:latin typeface="Arial Rounded MT Bold" panose="020F0704030504030204" pitchFamily="34" charset="77"/>
                <a:cs typeface="Calibri" panose="020F0502020204030204" pitchFamily="34" charset="0"/>
              </a:rPr>
              <a:t>Gracious Lord, we bow before you.</a:t>
            </a:r>
            <a:endParaRPr lang="en-US" sz="5000" b="1" dirty="0">
              <a:latin typeface="Arial Rounded MT Bold" panose="020F0704030504030204" pitchFamily="34" charset="77"/>
              <a:cs typeface="Calibri" panose="020F0502020204030204" pitchFamily="34" charset="0"/>
            </a:endParaRPr>
          </a:p>
          <a:p>
            <a:pPr>
              <a:lnSpc>
                <a:spcPct val="125000"/>
              </a:lnSpc>
              <a:defRPr sz="3600"/>
            </a:pPr>
            <a:r>
              <a:rPr sz="50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5000" b="1" dirty="0">
                <a:latin typeface="Arial Rounded MT Bold" panose="020F0704030504030204" pitchFamily="34" charset="77"/>
                <a:cs typeface="Calibri" panose="020F0502020204030204" pitchFamily="34" charset="0"/>
              </a:rPr>
              <a:t>Merciful Lord, you dwell on high, yet condescend to look upon things that are lowly; bless now those who have bowed their heads in your presence …</a:t>
            </a:r>
          </a:p>
        </p:txBody>
      </p:sp>
      <p:sp>
        <p:nvSpPr>
          <p:cNvPr id="205" name="C."/>
          <p:cNvSpPr txBox="1"/>
          <p:nvPr/>
        </p:nvSpPr>
        <p:spPr>
          <a:xfrm>
            <a:off x="0" y="54387"/>
            <a:ext cx="95526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206" name="P."/>
          <p:cNvSpPr txBox="1"/>
          <p:nvPr/>
        </p:nvSpPr>
        <p:spPr>
          <a:xfrm>
            <a:off x="0" y="2050907"/>
            <a:ext cx="95526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671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…and bless them with the grace of your only Son - with whom and with the Holy Spirit, you are worthy of all praise and glory, now and for ever.</a:t>
            </a:r>
          </a:p>
          <a:p>
            <a:pPr algn="just">
              <a:defRPr sz="3600">
                <a:solidFill>
                  <a:srgbClr val="CC3300"/>
                </a:solidFill>
              </a:defRPr>
            </a:pPr>
            <a:endParaRPr sz="2800" b="1" dirty="0">
              <a:latin typeface="Arial Rounded MT Bold" panose="020F0704030504030204" pitchFamily="34" charset="77"/>
              <a:cs typeface="Calibri" panose="020F0502020204030204" pitchFamily="34" charset="0"/>
            </a:endParaRP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09" name="P."/>
          <p:cNvSpPr txBox="1"/>
          <p:nvPr/>
        </p:nvSpPr>
        <p:spPr>
          <a:xfrm>
            <a:off x="-21415" y="0"/>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210" name="C."/>
          <p:cNvSpPr txBox="1"/>
          <p:nvPr/>
        </p:nvSpPr>
        <p:spPr>
          <a:xfrm>
            <a:off x="0" y="5537666"/>
            <a:ext cx="9073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600" b="1" dirty="0">
                <a:latin typeface="Arial Rounded MT Bold" panose="020F0704030504030204" pitchFamily="34" charset="77"/>
                <a:cs typeface="Calibri" panose="020F0502020204030204" pitchFamily="34" charset="0"/>
              </a:rPr>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243512"/>
            <a:ext cx="1166368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removes the veil in silent devotion</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FIRST BLESSING</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turns to the congregation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464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10870"/>
            <a:ext cx="11142980" cy="6666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b="1" dirty="0">
                <a:latin typeface="Arial Rounded MT Bold" panose="020F0704030504030204" pitchFamily="34" charset="77"/>
                <a:cs typeface="Calibri" panose="020F0502020204030204" pitchFamily="34" charset="0"/>
              </a:rPr>
              <a:t>And with you also.</a:t>
            </a:r>
          </a:p>
          <a:p>
            <a:pPr>
              <a:lnSpc>
                <a:spcPct val="125000"/>
              </a:lnSpc>
              <a:defRPr sz="3600"/>
            </a:pPr>
            <a:r>
              <a:rPr sz="6000" b="1" dirty="0">
                <a:solidFill>
                  <a:schemeClr val="accent1">
                    <a:lumMod val="50000"/>
                  </a:schemeClr>
                </a:solidFill>
                <a:latin typeface="Arial Rounded MT Bold" panose="020F0704030504030204" pitchFamily="34" charset="77"/>
                <a:cs typeface="Calibri" panose="020F0502020204030204" pitchFamily="34" charset="0"/>
              </a:rPr>
              <a:t>(Lifting his hands)</a:t>
            </a:r>
            <a:endParaRPr lang="en-US" sz="6000" b="1" dirty="0">
              <a:solidFill>
                <a:schemeClr val="accent1">
                  <a:lumMod val="50000"/>
                </a:schemeClr>
              </a:solidFill>
              <a:latin typeface="Arial Rounded MT Bold" panose="020F0704030504030204" pitchFamily="34" charset="77"/>
              <a:cs typeface="Calibri" panose="020F0502020204030204" pitchFamily="34" charset="0"/>
            </a:endParaRPr>
          </a:p>
          <a:p>
            <a:pPr>
              <a:lnSpc>
                <a:spcPct val="125000"/>
              </a:lnSpc>
              <a:defRPr sz="3600"/>
            </a:pPr>
            <a:r>
              <a:rPr sz="6000" b="1" dirty="0">
                <a:solidFill>
                  <a:schemeClr val="accent1">
                    <a:lumMod val="50000"/>
                  </a:schemeClr>
                </a:solidFill>
                <a:latin typeface="Arial Rounded MT Bold" panose="020F0704030504030204" pitchFamily="34" charset="77"/>
                <a:cs typeface="Calibri" panose="020F0502020204030204" pitchFamily="34" charset="0"/>
              </a:rPr>
              <a:t> </a:t>
            </a:r>
            <a:r>
              <a:rPr sz="6000" b="1" dirty="0">
                <a:solidFill>
                  <a:srgbClr val="FF0000"/>
                </a:solidFill>
                <a:latin typeface="Arial Rounded MT Bold" panose="020F0704030504030204" pitchFamily="34" charset="77"/>
                <a:cs typeface="Calibri" panose="020F0502020204030204" pitchFamily="34" charset="0"/>
              </a:rPr>
              <a:t>May our hearts be with Christ on high.</a:t>
            </a:r>
            <a:endParaRPr sz="6000" b="1" dirty="0">
              <a:latin typeface="Arial Rounded MT Bold" panose="020F0704030504030204" pitchFamily="34" charset="77"/>
              <a:cs typeface="Calibri" panose="020F0502020204030204" pitchFamily="34" charset="0"/>
            </a:endParaRPr>
          </a:p>
          <a:p>
            <a:pPr>
              <a:lnSpc>
                <a:spcPct val="125000"/>
              </a:lnSpc>
              <a:defRPr sz="3600"/>
            </a:pPr>
            <a:r>
              <a:rPr sz="6000" b="1" dirty="0">
                <a:latin typeface="Arial Rounded MT Bold" panose="020F0704030504030204" pitchFamily="34" charset="77"/>
                <a:cs typeface="Calibri" panose="020F0502020204030204" pitchFamily="34" charset="0"/>
              </a:rPr>
              <a:t>Our hearts truly are with the Lord. </a:t>
            </a:r>
          </a:p>
        </p:txBody>
      </p:sp>
      <p:sp>
        <p:nvSpPr>
          <p:cNvPr id="221" name="C."/>
          <p:cNvSpPr txBox="1"/>
          <p:nvPr/>
        </p:nvSpPr>
        <p:spPr>
          <a:xfrm>
            <a:off x="0" y="-58563"/>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
        <p:nvSpPr>
          <p:cNvPr id="222" name="P."/>
          <p:cNvSpPr txBox="1"/>
          <p:nvPr/>
        </p:nvSpPr>
        <p:spPr>
          <a:xfrm>
            <a:off x="55290" y="1046906"/>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223" name="C."/>
          <p:cNvSpPr txBox="1"/>
          <p:nvPr/>
        </p:nvSpPr>
        <p:spPr>
          <a:xfrm>
            <a:off x="55290" y="449650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00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To sing praises and worship the Creator of all things.</a:t>
            </a:r>
          </a:p>
          <a:p>
            <a:pPr algn="just">
              <a:defRPr sz="3600"/>
            </a:pPr>
            <a:r>
              <a:rPr sz="5400" b="1" dirty="0">
                <a:latin typeface="Arial Rounded MT Bold" panose="020F0704030504030204" pitchFamily="34" charset="77"/>
                <a:cs typeface="Calibri" panose="020F0502020204030204" pitchFamily="34" charset="0"/>
              </a:rPr>
              <a:t>Assuredly is good and right.</a:t>
            </a:r>
          </a:p>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27" name="C."/>
          <p:cNvSpPr txBox="1"/>
          <p:nvPr/>
        </p:nvSpPr>
        <p:spPr>
          <a:xfrm>
            <a:off x="-32478" y="2255393"/>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28" name="P."/>
          <p:cNvSpPr txBox="1"/>
          <p:nvPr/>
        </p:nvSpPr>
        <p:spPr>
          <a:xfrm>
            <a:off x="34562" y="3178723"/>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latin typeface="Arial Rounded MT Bold" panose="020F0704030504030204" pitchFamily="34" charset="77"/>
                <a:cs typeface="Calibri" panose="020F0502020204030204" pitchFamily="34" charset="0"/>
              </a:rPr>
              <a:t>… the earth and seas and all that dwell there, angels and archangels, thrones and powers, Cherubim and Seraphim, ever proclaiming;  </a:t>
            </a:r>
          </a:p>
        </p:txBody>
      </p:sp>
      <p:sp>
        <p:nvSpPr>
          <p:cNvPr id="231" name="P."/>
          <p:cNvSpPr txBox="1"/>
          <p:nvPr/>
        </p:nvSpPr>
        <p:spPr>
          <a:xfrm>
            <a:off x="0" y="158751"/>
            <a:ext cx="99486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198660"/>
            <a:ext cx="11371580"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Holy, holy, holy is the Lord God Almighty. Heaven and earth are full of his glory. Hosanna in the highest. Blessed is he who has come and is to come, in the name of the Lord;</a:t>
            </a: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Hosanna in the highest. </a:t>
            </a:r>
          </a:p>
        </p:txBody>
      </p:sp>
      <p:sp>
        <p:nvSpPr>
          <p:cNvPr id="234" name="C."/>
          <p:cNvSpPr txBox="1"/>
          <p:nvPr/>
        </p:nvSpPr>
        <p:spPr>
          <a:xfrm>
            <a:off x="0" y="-198660"/>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THE CONSECRATION</a:t>
            </a:r>
          </a:p>
          <a:p>
            <a:pPr>
              <a:defRPr sz="3600"/>
            </a:pPr>
            <a:r>
              <a:rPr sz="4800" b="1" dirty="0">
                <a:latin typeface="Arial Rounded MT Bold" panose="020F0704030504030204" pitchFamily="34" charset="77"/>
                <a:cs typeface="Calibri" panose="020F0502020204030204" pitchFamily="34" charset="0"/>
              </a:rPr>
              <a:t>  </a:t>
            </a:r>
          </a:p>
          <a:p>
            <a:pPr>
              <a:lnSpc>
                <a:spcPct val="125000"/>
              </a:lnSpc>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(Taking the bread in his hand) </a:t>
            </a:r>
            <a:r>
              <a:rPr sz="4800" b="1" dirty="0">
                <a:solidFill>
                  <a:srgbClr val="FF0000"/>
                </a:solidFill>
                <a:latin typeface="Arial Rounded MT Bold" panose="020F0704030504030204" pitchFamily="34" charset="77"/>
                <a:cs typeface="Calibri" panose="020F0502020204030204" pitchFamily="34" charset="0"/>
              </a:rPr>
              <a:t>When the sinless One, of his own will, chose to suffer death for us sinners, he took bread in his holy hands.</a:t>
            </a:r>
          </a:p>
          <a:p>
            <a:pPr>
              <a:defRPr sz="3600"/>
            </a:pPr>
            <a:r>
              <a:rPr sz="36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defRPr sz="3600"/>
            </a:pPr>
            <a:r>
              <a:rPr sz="4800" b="1" dirty="0">
                <a:latin typeface="Arial Rounded MT Bold" panose="020F0704030504030204" pitchFamily="34" charset="77"/>
                <a:cs typeface="Calibri" panose="020F0502020204030204" pitchFamily="34" charset="0"/>
              </a:rPr>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38" name="C."/>
          <p:cNvSpPr txBox="1"/>
          <p:nvPr/>
        </p:nvSpPr>
        <p:spPr>
          <a:xfrm>
            <a:off x="147320" y="59164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latin typeface="Arial Rounded MT Bold" panose="020F0704030504030204" pitchFamily="34" charset="77"/>
                <a:cs typeface="Calibri" panose="020F0502020204030204" pitchFamily="34" charset="0"/>
              </a:rPr>
              <a:t>Velivu</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niranja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rakshakaneh</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velicham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konde</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Iruvasikalam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gnangalinnu</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velicham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kanunnu</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Swargastha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pithavin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kathireh</a:t>
            </a: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Sobhippikka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gnangaleh</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innu</a:t>
            </a:r>
            <a:r>
              <a:rPr sz="4800" b="1" dirty="0">
                <a:latin typeface="Arial Rounded MT Bold" panose="020F0704030504030204" pitchFamily="34" charset="77"/>
                <a:cs typeface="Calibri" panose="020F0502020204030204" pitchFamily="34" charset="0"/>
              </a:rPr>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0"/>
            <a:ext cx="11130280" cy="6532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latin typeface="Arial Rounded MT Bold" panose="020F0704030504030204" pitchFamily="34" charset="77"/>
                <a:cs typeface="Calibri" panose="020F0502020204030204" pitchFamily="34" charset="0"/>
              </a:rPr>
              <a:t>Amen</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latin typeface="Arial Rounded MT Bold" panose="020F0704030504030204" pitchFamily="34" charset="77"/>
                <a:cs typeface="Calibri" panose="020F0502020204030204" pitchFamily="34" charset="0"/>
              </a:rPr>
              <a:t>(Taking the chalice in his hands) </a:t>
            </a:r>
            <a:r>
              <a:rPr sz="5400" b="1" dirty="0">
                <a:solidFill>
                  <a:srgbClr val="FF0000"/>
                </a:solidFill>
                <a:latin typeface="Arial Rounded MT Bold" panose="020F0704030504030204" pitchFamily="34" charset="77"/>
                <a:cs typeface="Calibri" panose="020F0502020204030204" pitchFamily="34" charset="0"/>
              </a:rPr>
              <a:t>In</a:t>
            </a:r>
            <a:r>
              <a:rPr sz="5400" b="1" dirty="0">
                <a:solidFill>
                  <a:srgbClr val="CC3300"/>
                </a:solidFill>
                <a:latin typeface="Arial Rounded MT Bold" panose="020F0704030504030204" pitchFamily="34" charset="77"/>
                <a:cs typeface="Calibri" panose="020F0502020204030204" pitchFamily="34" charset="0"/>
              </a:rPr>
              <a:t> </a:t>
            </a:r>
            <a:r>
              <a:rPr sz="5400" b="1" dirty="0">
                <a:solidFill>
                  <a:srgbClr val="FF0000"/>
                </a:solidFill>
                <a:latin typeface="Arial Rounded MT Bold" panose="020F0704030504030204" pitchFamily="34" charset="77"/>
                <a:cs typeface="Calibri" panose="020F0502020204030204" pitchFamily="34" charset="0"/>
              </a:rPr>
              <a:t>the same way he took the cup.</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Bless, O Lord.</a:t>
            </a:r>
          </a:p>
        </p:txBody>
      </p:sp>
      <p:sp>
        <p:nvSpPr>
          <p:cNvPr id="244" name="C."/>
          <p:cNvSpPr txBox="1"/>
          <p:nvPr/>
        </p:nvSpPr>
        <p:spPr>
          <a:xfrm>
            <a:off x="111450" y="90140"/>
            <a:ext cx="95026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45" name="P."/>
          <p:cNvSpPr txBox="1"/>
          <p:nvPr/>
        </p:nvSpPr>
        <p:spPr>
          <a:xfrm>
            <a:off x="111451" y="2168161"/>
            <a:ext cx="95026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46" name="C."/>
          <p:cNvSpPr txBox="1"/>
          <p:nvPr/>
        </p:nvSpPr>
        <p:spPr>
          <a:xfrm>
            <a:off x="111451" y="5485594"/>
            <a:ext cx="95026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59288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He gave thanks, (+) blessed, (+) sanctified (+) and gave it to his apostles saying ‘DRINK THIS ALL OF YOU, THIS IS MY BLOOD OF THE NEW COVENANT WHICH IS SHED FOR MANY FOR THE FORGIVENESS OF SINS’.</a:t>
            </a:r>
            <a:endParaRPr sz="4400" b="1" dirty="0">
              <a:solidFill>
                <a:srgbClr val="CC3300"/>
              </a:solidFill>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50" name="C."/>
          <p:cNvSpPr txBox="1"/>
          <p:nvPr/>
        </p:nvSpPr>
        <p:spPr>
          <a:xfrm>
            <a:off x="88900" y="527418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As often as you eat this bread and drink this cup, you proclaim the Lord’s death until he comes.</a:t>
            </a:r>
          </a:p>
          <a:p>
            <a:pPr algn="just">
              <a:lnSpc>
                <a:spcPct val="125000"/>
              </a:lnSpc>
              <a:defRPr sz="3600"/>
            </a:pPr>
            <a:r>
              <a:rPr sz="4600" b="1" dirty="0">
                <a:latin typeface="Arial Rounded MT Bold" panose="020F0704030504030204" pitchFamily="34" charset="77"/>
                <a:cs typeface="Calibri" panose="020F0502020204030204" pitchFamily="34" charset="0"/>
              </a:rPr>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54" name="C."/>
          <p:cNvSpPr txBox="1"/>
          <p:nvPr/>
        </p:nvSpPr>
        <p:spPr>
          <a:xfrm>
            <a:off x="0" y="2598003"/>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6436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400" b="1" dirty="0">
                <a:latin typeface="Arial Rounded MT Bold" panose="020F0704030504030204" pitchFamily="34" charset="77"/>
                <a:cs typeface="Calibri" panose="020F0502020204030204" pitchFamily="34" charset="0"/>
              </a:rPr>
              <a:t>ANAMNESIS </a:t>
            </a:r>
          </a:p>
          <a:p>
            <a:pPr algn="just">
              <a:defRPr sz="3600"/>
            </a:pPr>
            <a:endParaRPr sz="44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0" y="1407086"/>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430000"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latin typeface="Arial Rounded MT Bold" panose="020F0704030504030204" pitchFamily="34" charset="77"/>
                <a:cs typeface="Calibri" panose="020F0502020204030204" pitchFamily="34" charset="0"/>
              </a:rPr>
              <a:t>Have mercy on us, O Lord our God. We give thanks to you, we praise you, We glorify you, we worship you. Have mercy on us and bless us. </a:t>
            </a:r>
          </a:p>
        </p:txBody>
      </p:sp>
      <p:sp>
        <p:nvSpPr>
          <p:cNvPr id="263" name="C."/>
          <p:cNvSpPr txBox="1"/>
          <p:nvPr/>
        </p:nvSpPr>
        <p:spPr>
          <a:xfrm>
            <a:off x="0" y="366246"/>
            <a:ext cx="9176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Answer unto us, O Lord; answer unto us, O Lord; answer unto us, O Lord; and by your grace have mercy on us.</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latin typeface="Arial Rounded MT Bold" panose="020F0704030504030204" pitchFamily="34" charset="77"/>
                <a:cs typeface="Calibri" panose="020F0502020204030204" pitchFamily="34" charset="0"/>
              </a:rPr>
              <a:t>THE EPICLESIS</a:t>
            </a:r>
          </a:p>
          <a:p>
            <a:pPr algn="just">
              <a:defRPr sz="3600"/>
            </a:pP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latin typeface="Arial Rounded MT Bold" panose="020F0704030504030204" pitchFamily="34" charset="77"/>
                <a:cs typeface="Calibri" panose="020F0502020204030204" pitchFamily="34" charset="0"/>
              </a:rPr>
              <a:t>(Blessing the bread) </a:t>
            </a:r>
            <a:r>
              <a:rPr sz="4800" b="1" dirty="0">
                <a:solidFill>
                  <a:srgbClr val="FF0000"/>
                </a:solidFill>
                <a:latin typeface="Arial Rounded MT Bold" panose="020F0704030504030204" pitchFamily="34" charset="77"/>
                <a:cs typeface="Calibri" panose="020F0502020204030204" pitchFamily="34" charset="0"/>
              </a:rPr>
              <a:t>MAY THE HOLY SPIRIT SANCTIFY THIS BREAD THAT IT MAY BE THE BODY OF OUR LORD JESUS CHRIST.</a:t>
            </a:r>
          </a:p>
          <a:p>
            <a:pPr algn="just">
              <a:defRPr sz="3600"/>
            </a:pPr>
            <a:r>
              <a:rPr sz="4800" b="1" dirty="0">
                <a:latin typeface="Arial Rounded MT Bold" panose="020F0704030504030204" pitchFamily="34" charset="77"/>
                <a:cs typeface="Calibri" panose="020F0502020204030204" pitchFamily="34" charset="0"/>
              </a:rPr>
              <a:t> </a:t>
            </a:r>
          </a:p>
          <a:p>
            <a:pPr algn="just">
              <a:defRPr sz="3600"/>
            </a:pPr>
            <a:r>
              <a:rPr sz="4800" b="1" dirty="0">
                <a:latin typeface="Arial Rounded MT Bold" panose="020F0704030504030204" pitchFamily="34" charset="77"/>
                <a:cs typeface="Calibri" panose="020F0502020204030204" pitchFamily="34" charset="0"/>
              </a:rPr>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(Blessing the chalice) </a:t>
            </a:r>
            <a:r>
              <a:rPr sz="5400" b="1" dirty="0">
                <a:solidFill>
                  <a:srgbClr val="FF0000"/>
                </a:solidFill>
                <a:latin typeface="Arial Rounded MT Bold" panose="020F0704030504030204" pitchFamily="34" charset="77"/>
                <a:cs typeface="Calibri" panose="020F0502020204030204" pitchFamily="34" charset="0"/>
              </a:rPr>
              <a:t>MAY THE HOLY SPIRIT SANCTIFY THE WINE IN THIS CHALICE THAT IT MAY BE THE BLOOD OF OUR LORD JESUS CHRIST.</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latin typeface="Arial Rounded MT Bold" panose="020F0704030504030204" pitchFamily="34" charset="77"/>
                <a:cs typeface="Calibri" panose="020F0502020204030204" pitchFamily="34" charset="0"/>
              </a:rPr>
              <a:t>Shobha </a:t>
            </a:r>
            <a:r>
              <a:rPr sz="4800" b="1" dirty="0" err="1">
                <a:latin typeface="Arial Rounded MT Bold" panose="020F0704030504030204" pitchFamily="34" charset="77"/>
                <a:cs typeface="Calibri" panose="020F0502020204030204" pitchFamily="34" charset="0"/>
              </a:rPr>
              <a:t>niranjoraalayathil</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vasikunna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parishudha</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Nindasaraam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njangalute</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duschintha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durmoham</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Samanam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chaivathinnayyo</a:t>
            </a: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Vilikunnu</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namathe</a:t>
            </a:r>
            <a:r>
              <a:rPr sz="4800" b="1" dirty="0">
                <a:latin typeface="Arial Rounded MT Bold" panose="020F0704030504030204" pitchFamily="34" charset="77"/>
                <a:cs typeface="Calibri" panose="020F0502020204030204" pitchFamily="34" charset="0"/>
              </a:rPr>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510988" y="203200"/>
            <a:ext cx="11681012"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94129" y="305927"/>
            <a:ext cx="91454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862255" y="-148903"/>
            <a:ext cx="11219180" cy="7155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…prevail, and preserve her to the end from strife and error. To you, with the Son and the Holy Spirit, we will offer praise and thanksgiving both now and forever.</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7013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latin typeface="Arial Rounded MT Bold" panose="020F0704030504030204" pitchFamily="34" charset="77"/>
                <a:cs typeface="Calibri" panose="020F0502020204030204" pitchFamily="34" charset="0"/>
              </a:rPr>
              <a:t>THE GREAT INTERCESSION </a:t>
            </a:r>
          </a:p>
          <a:p>
            <a:pPr algn="just">
              <a:defRPr sz="3600"/>
            </a:pPr>
            <a:endParaRPr sz="36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476447"/>
            <a:ext cx="95378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6117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…Moderators CNI and CSI, our bishops, priests and deacons. Give to each one your Holy Spirit that they may diligently work in your vineyard. </a:t>
            </a:r>
          </a:p>
          <a:p>
            <a:pPr algn="just">
              <a:defRPr sz="3600"/>
            </a:pPr>
            <a:r>
              <a:rPr sz="5400" b="1" dirty="0">
                <a:latin typeface="Arial Rounded MT Bold" panose="020F0704030504030204" pitchFamily="34" charset="77"/>
                <a:cs typeface="Calibri" panose="020F0502020204030204" pitchFamily="34" charset="0"/>
              </a:rPr>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6775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400" b="1" dirty="0">
                <a:latin typeface="Arial Rounded MT Bold" panose="020F0704030504030204" pitchFamily="34" charset="77"/>
                <a:cs typeface="Calibri" panose="020F0502020204030204" pitchFamily="34" charset="0"/>
              </a:rPr>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090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Lord, have mercy.</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296" name="D."/>
          <p:cNvSpPr txBox="1"/>
          <p:nvPr/>
        </p:nvSpPr>
        <p:spPr>
          <a:xfrm>
            <a:off x="61778" y="1708151"/>
            <a:ext cx="9584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7155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200" b="1" dirty="0">
                <a:latin typeface="Arial Rounded MT Bold" panose="020F0704030504030204" pitchFamily="34" charset="77"/>
                <a:cs typeface="Calibri" panose="020F0502020204030204" pitchFamily="34" charset="0"/>
              </a:rPr>
              <a:t> from you wisdom and spiritual strength. Implant in them the will to do good and a spirit of co-operation, and guide them in all their deliberations and decisions.</a:t>
            </a:r>
          </a:p>
          <a:p>
            <a:pPr>
              <a:defRPr sz="3600"/>
            </a:pPr>
            <a:r>
              <a:rPr sz="5200" b="1" dirty="0">
                <a:latin typeface="Arial Rounded MT Bold" panose="020F0704030504030204" pitchFamily="34" charset="77"/>
                <a:cs typeface="Calibri" panose="020F0502020204030204" pitchFamily="34" charset="0"/>
              </a:rPr>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O</a:t>
            </a: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671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the preachers, the evangelists and the martyrs, the confessors and all the saints. Make us worthy, O Lord, to follow in their footsteps.</a:t>
            </a:r>
          </a:p>
          <a:p>
            <a:pPr algn="just">
              <a:defRPr sz="3600"/>
            </a:pPr>
            <a:r>
              <a:rPr sz="3200" b="1" dirty="0">
                <a:latin typeface="Arial Rounded MT Bold" panose="020F0704030504030204" pitchFamily="34" charset="77"/>
                <a:cs typeface="Calibri" panose="020F0502020204030204" pitchFamily="34" charset="0"/>
              </a:rPr>
              <a:t> </a:t>
            </a:r>
            <a:endParaRPr sz="5400" b="1" dirty="0">
              <a:latin typeface="Arial Rounded MT Bold" panose="020F0704030504030204" pitchFamily="34" charset="77"/>
              <a:cs typeface="Calibri" panose="020F0502020204030204" pitchFamily="34" charset="0"/>
            </a:endParaRPr>
          </a:p>
          <a:p>
            <a:pPr algn="just">
              <a:defRPr sz="3600"/>
            </a:pPr>
            <a:r>
              <a:rPr sz="5400" b="1" dirty="0">
                <a:latin typeface="Arial Rounded MT Bold" panose="020F0704030504030204" pitchFamily="34" charset="77"/>
                <a:cs typeface="Calibri" panose="020F0502020204030204" pitchFamily="34" charset="0"/>
              </a:rPr>
              <a:t>Lord, have mercy. </a:t>
            </a:r>
          </a:p>
        </p:txBody>
      </p:sp>
      <p:sp>
        <p:nvSpPr>
          <p:cNvPr id="306" name="D."/>
          <p:cNvSpPr txBox="1"/>
          <p:nvPr/>
        </p:nvSpPr>
        <p:spPr>
          <a:xfrm>
            <a:off x="0" y="0"/>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710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Lord, we remember the three Councils of </a:t>
            </a:r>
            <a:r>
              <a:rPr sz="4800" b="1" dirty="0" err="1">
                <a:latin typeface="Arial Rounded MT Bold" panose="020F0704030504030204" pitchFamily="34" charset="77"/>
                <a:cs typeface="Calibri" panose="020F0502020204030204" pitchFamily="34" charset="0"/>
              </a:rPr>
              <a:t>Nicea</a:t>
            </a:r>
            <a:r>
              <a:rPr sz="4800" b="1" dirty="0">
                <a:latin typeface="Arial Rounded MT Bold" panose="020F0704030504030204" pitchFamily="34" charset="77"/>
                <a:cs typeface="Calibri" panose="020F0502020204030204" pitchFamily="34" charset="0"/>
              </a:rPr>
              <a:t>, Constantinople and Ephesus and all the holy fathers who participated in them. Lord, grant us the grace that we may obey and follow their true doctrines.</a:t>
            </a:r>
          </a:p>
          <a:p>
            <a:pPr algn="just">
              <a:defRPr sz="3600"/>
            </a:pPr>
            <a:r>
              <a:rPr sz="32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5448</Words>
  <Application>Microsoft Macintosh PowerPoint</Application>
  <PresentationFormat>Widescreen</PresentationFormat>
  <Paragraphs>624</Paragraphs>
  <Slides>151</Slides>
  <Notes>43</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151</vt:i4>
      </vt:variant>
    </vt:vector>
  </HeadingPairs>
  <TitlesOfParts>
    <vt:vector size="155" baseType="lpstr">
      <vt:lpstr>Arial</vt:lpstr>
      <vt:lpstr>Arial Rounded MT Bold</vt:lpstr>
      <vt:lpstr>Noto Serif Malayalam</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63</cp:revision>
  <dcterms:modified xsi:type="dcterms:W3CDTF">2024-05-17T12:24:26Z</dcterms:modified>
</cp:coreProperties>
</file>