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571" r:id="rId119"/>
    <p:sldId id="572" r:id="rId120"/>
    <p:sldId id="573" r:id="rId121"/>
    <p:sldId id="574" r:id="rId122"/>
    <p:sldId id="575" r:id="rId123"/>
    <p:sldId id="577" r:id="rId124"/>
    <p:sldId id="578" r:id="rId125"/>
    <p:sldId id="576" r:id="rId126"/>
    <p:sldId id="728" r:id="rId127"/>
    <p:sldId id="585" r:id="rId128"/>
    <p:sldId id="584" r:id="rId129"/>
    <p:sldId id="579" r:id="rId130"/>
    <p:sldId id="580" r:id="rId131"/>
    <p:sldId id="581" r:id="rId132"/>
    <p:sldId id="582" r:id="rId133"/>
    <p:sldId id="583" r:id="rId134"/>
    <p:sldId id="586" r:id="rId135"/>
    <p:sldId id="589" r:id="rId136"/>
    <p:sldId id="590" r:id="rId137"/>
    <p:sldId id="591" r:id="rId138"/>
    <p:sldId id="592" r:id="rId139"/>
    <p:sldId id="593" r:id="rId140"/>
    <p:sldId id="594" r:id="rId141"/>
    <p:sldId id="595" r:id="rId142"/>
    <p:sldId id="596" r:id="rId143"/>
    <p:sldId id="587" r:id="rId144"/>
    <p:sldId id="588" r:id="rId145"/>
    <p:sldId id="597" r:id="rId146"/>
    <p:sldId id="384" r:id="rId147"/>
    <p:sldId id="626" r:id="rId148"/>
    <p:sldId id="628" r:id="rId149"/>
    <p:sldId id="613" r:id="rId150"/>
    <p:sldId id="614" r:id="rId151"/>
    <p:sldId id="612"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p:restoredTop sz="96327"/>
  </p:normalViewPr>
  <p:slideViewPr>
    <p:cSldViewPr snapToGrid="0" snapToObjects="1">
      <p:cViewPr varScale="1">
        <p:scale>
          <a:sx n="96" d="100"/>
          <a:sy n="96" d="100"/>
        </p:scale>
        <p:origin x="184" y="664"/>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22/01/24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076037" y="2236366"/>
            <a:ext cx="10039926" cy="20005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2400" b="1"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1169</TotalTime>
  <Words>3910</Words>
  <Application>Microsoft Macintosh PowerPoint</Application>
  <PresentationFormat>Widescreen</PresentationFormat>
  <Paragraphs>764</Paragraphs>
  <Slides>157</Slides>
  <Notes>40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157</vt:i4>
      </vt:variant>
    </vt:vector>
  </HeadingPairs>
  <TitlesOfParts>
    <vt:vector size="161" baseType="lpstr">
      <vt:lpstr>Arial</vt:lpstr>
      <vt:lpstr>Noto Serif Malayalam</vt:lpstr>
      <vt:lpstr>Goudy Bookletter 1911</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156</cp:revision>
  <dcterms:modified xsi:type="dcterms:W3CDTF">2024-01-22T17:17:37Z</dcterms:modified>
</cp:coreProperties>
</file>