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00" r:id="rId64"/>
    <p:sldId id="522" r:id="rId65"/>
    <p:sldId id="727" r:id="rId66"/>
    <p:sldId id="619" r:id="rId67"/>
    <p:sldId id="532" r:id="rId68"/>
    <p:sldId id="533" r:id="rId69"/>
    <p:sldId id="534" r:id="rId70"/>
    <p:sldId id="535" r:id="rId71"/>
    <p:sldId id="536" r:id="rId72"/>
    <p:sldId id="537" r:id="rId73"/>
    <p:sldId id="525" r:id="rId74"/>
    <p:sldId id="526" r:id="rId75"/>
    <p:sldId id="730" r:id="rId76"/>
    <p:sldId id="527" r:id="rId77"/>
    <p:sldId id="528" r:id="rId78"/>
    <p:sldId id="529" r:id="rId79"/>
    <p:sldId id="530" r:id="rId80"/>
    <p:sldId id="531" r:id="rId81"/>
    <p:sldId id="610" r:id="rId82"/>
    <p:sldId id="611" r:id="rId83"/>
    <p:sldId id="539" r:id="rId84"/>
    <p:sldId id="609" r:id="rId85"/>
    <p:sldId id="541" r:id="rId86"/>
    <p:sldId id="542" r:id="rId87"/>
    <p:sldId id="543" r:id="rId88"/>
    <p:sldId id="544" r:id="rId89"/>
    <p:sldId id="545" r:id="rId90"/>
    <p:sldId id="546" r:id="rId91"/>
    <p:sldId id="547" r:id="rId92"/>
    <p:sldId id="548" r:id="rId93"/>
    <p:sldId id="549" r:id="rId94"/>
    <p:sldId id="550" r:id="rId95"/>
    <p:sldId id="551" r:id="rId96"/>
    <p:sldId id="552" r:id="rId97"/>
    <p:sldId id="557" r:id="rId98"/>
    <p:sldId id="558" r:id="rId99"/>
    <p:sldId id="559" r:id="rId100"/>
    <p:sldId id="553" r:id="rId101"/>
    <p:sldId id="554" r:id="rId102"/>
    <p:sldId id="555" r:id="rId103"/>
    <p:sldId id="618" r:id="rId104"/>
    <p:sldId id="556" r:id="rId105"/>
    <p:sldId id="616" r:id="rId106"/>
    <p:sldId id="617" r:id="rId107"/>
    <p:sldId id="560" r:id="rId108"/>
    <p:sldId id="348" r:id="rId109"/>
    <p:sldId id="562" r:id="rId110"/>
    <p:sldId id="563" r:id="rId111"/>
    <p:sldId id="564" r:id="rId112"/>
    <p:sldId id="565" r:id="rId113"/>
    <p:sldId id="566" r:id="rId114"/>
    <p:sldId id="567" r:id="rId115"/>
    <p:sldId id="568" r:id="rId116"/>
    <p:sldId id="569" r:id="rId117"/>
    <p:sldId id="570" r:id="rId118"/>
    <p:sldId id="571" r:id="rId119"/>
    <p:sldId id="572" r:id="rId120"/>
    <p:sldId id="731" r:id="rId121"/>
    <p:sldId id="573" r:id="rId122"/>
    <p:sldId id="574" r:id="rId123"/>
    <p:sldId id="577" r:id="rId124"/>
    <p:sldId id="578" r:id="rId125"/>
    <p:sldId id="576" r:id="rId126"/>
    <p:sldId id="728" r:id="rId127"/>
    <p:sldId id="585" r:id="rId128"/>
    <p:sldId id="584" r:id="rId129"/>
    <p:sldId id="579" r:id="rId130"/>
    <p:sldId id="580" r:id="rId131"/>
    <p:sldId id="581" r:id="rId132"/>
    <p:sldId id="582" r:id="rId133"/>
    <p:sldId id="583" r:id="rId134"/>
    <p:sldId id="586" r:id="rId135"/>
    <p:sldId id="589" r:id="rId136"/>
    <p:sldId id="590" r:id="rId137"/>
    <p:sldId id="591" r:id="rId138"/>
    <p:sldId id="592" r:id="rId139"/>
    <p:sldId id="593" r:id="rId140"/>
    <p:sldId id="594" r:id="rId141"/>
    <p:sldId id="595" r:id="rId142"/>
    <p:sldId id="596" r:id="rId143"/>
    <p:sldId id="587" r:id="rId144"/>
    <p:sldId id="588" r:id="rId145"/>
    <p:sldId id="597" r:id="rId146"/>
    <p:sldId id="384" r:id="rId147"/>
    <p:sldId id="626" r:id="rId148"/>
    <p:sldId id="628" r:id="rId149"/>
    <p:sldId id="613" r:id="rId150"/>
    <p:sldId id="614" r:id="rId151"/>
    <p:sldId id="612"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erif Malayalam" pitchFamily="2" charset="0"/>
      <p:regular r:id="rId161"/>
      <p:bold r:id="rId162"/>
    </p:embeddedFont>
    <p:embeddedFont>
      <p:font typeface="Noto Serif Malayalam Medium" pitchFamily="2" charset="0"/>
      <p:regular r:id="rId16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96327"/>
  </p:normalViewPr>
  <p:slideViewPr>
    <p:cSldViewPr snapToGrid="0" snapToObjects="1">
      <p:cViewPr varScale="1">
        <p:scale>
          <a:sx n="59" d="100"/>
          <a:sy n="59" d="100"/>
        </p:scale>
        <p:origin x="200" y="14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6640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93036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243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25/05/24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104.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38100" h="38100" prst="angle"/>
            </a:sp3d>
          </a:bodyPr>
          <a:lstStyle>
            <a:lvl1pPr algn="ctr">
              <a:defRPr sz="4700"/>
            </a:lvl1pPr>
          </a:lstStyle>
          <a:p>
            <a:r>
              <a:rPr sz="6600" b="1" dirty="0">
                <a:solidFill>
                  <a:schemeClr val="accent4">
                    <a:lumMod val="75000"/>
                  </a:schemeClr>
                </a:solidFill>
                <a:effectLst>
                  <a:outerShdw blurRad="50800" dist="38100" dir="2700000" algn="tl" rotWithShape="0">
                    <a:prstClr val="black">
                      <a:alpha val="40000"/>
                    </a:prstClr>
                  </a:outerShdw>
                </a:effectLst>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lvl1pPr>
              <a:spcBef>
                <a:spcPts val="700"/>
              </a:spcBef>
              <a:defRPr sz="4100"/>
            </a:lvl1pPr>
          </a:lstStyle>
          <a:p>
            <a:pPr algn="ctr"/>
            <a:r>
              <a:rPr lang="ml-IN"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കുർബ്ബാന</a:t>
            </a:r>
            <a:endParaRPr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lvl1pPr>
              <a:defRPr sz="2900">
                <a:latin typeface="Palatino"/>
                <a:ea typeface="Palatino"/>
                <a:cs typeface="Palatino"/>
                <a:sym typeface="Palatino"/>
              </a:defRPr>
            </a:lvl1pPr>
          </a:lstStyle>
          <a:p>
            <a:pPr algn="ctr"/>
            <a:r>
              <a:rPr sz="4800" b="1" dirty="0">
                <a:solidFill>
                  <a:schemeClr val="accent6">
                    <a:lumMod val="75000"/>
                  </a:schemeClr>
                </a:solidFill>
                <a:effectLst>
                  <a:outerShdw blurRad="50800" dist="38100" dir="2700000" algn="tl" rotWithShape="0">
                    <a:prstClr val="black">
                      <a:alpha val="40000"/>
                    </a:prstClr>
                  </a:outerShdw>
                </a:effectLst>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lvl1pPr>
              <a:defRPr sz="2600"/>
            </a:lvl1pPr>
          </a:lstStyle>
          <a:p>
            <a:pPr algn="ct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p>
            <a:pPr algn="ctr">
              <a:defRPr sz="3300"/>
            </a:pPr>
            <a:r>
              <a:rPr sz="5000" b="1" dirty="0">
                <a:solidFill>
                  <a:schemeClr val="accent2">
                    <a:lumMod val="75000"/>
                  </a:schemeClr>
                </a:solidFill>
                <a:effectLst>
                  <a:outerShdw blurRad="50800" dist="38100" dir="2700000" algn="tl" rotWithShape="0">
                    <a:prstClr val="black">
                      <a:alpha val="40000"/>
                    </a:prstClr>
                  </a:outerShdw>
                </a:effectLst>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70BCCE61-3FAA-8016-0106-7B263DC7F092}"/>
              </a:ext>
            </a:extLst>
          </p:cNvPr>
          <p:cNvSpPr>
            <a:spLocks noGrp="1"/>
          </p:cNvSpPr>
          <p:nvPr>
            <p:ph type="title" idx="4294967295"/>
          </p:nvPr>
        </p:nvSpPr>
        <p:spPr/>
        <p:txBody>
          <a:bodyPr>
            <a:scene3d>
              <a:camera prst="orthographicFront"/>
              <a:lightRig rig="threePt" dir="t"/>
            </a:scene3d>
            <a:sp3d extrusionH="57150">
              <a:bevelT w="38100" h="38100" prst="angle"/>
            </a:sp3d>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മേത്തുലോസെ ഓപ്പിലാന്‍...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ഹോശോ...</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4614" y="-356174"/>
            <a:ext cx="1229594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89549" y="-767611"/>
            <a:ext cx="1229594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8444" y="-740865"/>
            <a:ext cx="12108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752" y="2083571"/>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6437" y="252912"/>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752" y="233832"/>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0" y="3933310"/>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4" name="TextBox 3">
            <a:extLst>
              <a:ext uri="{FF2B5EF4-FFF2-40B4-BE49-F238E27FC236}">
                <a16:creationId xmlns:a16="http://schemas.microsoft.com/office/drawing/2014/main" id="{B3E72DA3-9917-290F-4D56-6500A8A17BA4}"/>
              </a:ext>
            </a:extLst>
          </p:cNvPr>
          <p:cNvSpPr txBox="1"/>
          <p:nvPr/>
        </p:nvSpPr>
        <p:spPr>
          <a:xfrm>
            <a:off x="-49029" y="17668"/>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r>
              <a:rPr lang="ml-IN" sz="8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A82DC46-211C-1A53-92DF-3F642A96BA7E}"/>
              </a:ext>
            </a:extLst>
          </p:cNvPr>
          <p:cNvSpPr txBox="1"/>
          <p:nvPr/>
        </p:nvSpPr>
        <p:spPr>
          <a:xfrm>
            <a:off x="-15515" y="3690242"/>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5149850" algn="l"/>
              </a:tabLst>
            </a:pP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ആദിമുതല്‍ എന്നെന്നേക്കും തന്നെ.</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algn="ctr" defTabSz="685800">
              <a:lnSpc>
                <a:spcPct val="150000"/>
              </a:lnSpc>
            </a:pP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നിൻ ശരണ-ത്തിൽമൃതരാം നിന്നടിയാരെ-നിൻ-ജീവസ്വരം പറുദീസയിലേക്കുണർത്തുമ്പോൾ-ഞങ്ങളെയും നീ ഓർക്കേണമേ</a:t>
            </a:r>
          </a:p>
          <a:p>
            <a:pPr algn="ctr" defTabSz="685800">
              <a:lnSpc>
                <a:spcPct val="150000"/>
              </a:lnSpc>
            </a:pPr>
            <a:r>
              <a:rPr lang="ml-IN" sz="4000" b="1" dirty="0">
                <a:solidFill>
                  <a:schemeClr val="tx1"/>
                </a:solidFill>
                <a:latin typeface="Noto Serif Malayalam" pitchFamily="2" charset="0"/>
                <a:cs typeface="Noto Serif Malayalam" pitchFamily="2" charset="0"/>
              </a:rPr>
              <a:t>സ്‌തൗമൻകാലോസ്-കുറിയേലായിസ്സോൻ</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F317AF3-5245-C1B8-3CCB-C3D8ECB58C03}"/>
              </a:ext>
            </a:extLst>
          </p:cNvPr>
          <p:cNvSpPr txBox="1"/>
          <p:nvPr/>
        </p:nvSpPr>
        <p:spPr>
          <a:xfrm>
            <a:off x="-12304" y="1203355"/>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cxnSp>
        <p:nvCxnSpPr>
          <p:cNvPr id="7" name="Straight Connector 6">
            <a:extLst>
              <a:ext uri="{FF2B5EF4-FFF2-40B4-BE49-F238E27FC236}">
                <a16:creationId xmlns:a16="http://schemas.microsoft.com/office/drawing/2014/main" id="{D8BE7515-C962-B351-3756-FED29B8FF11A}"/>
              </a:ext>
            </a:extLst>
          </p:cNvPr>
          <p:cNvCxnSpPr>
            <a:cxnSpLocks/>
          </p:cNvCxnSpPr>
          <p:nvPr/>
        </p:nvCxnSpPr>
        <p:spPr>
          <a:xfrm>
            <a:off x="161705" y="2085975"/>
            <a:ext cx="11868590"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5770574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579768"/>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en-US" sz="4000" b="1" dirty="0">
                <a:solidFill>
                  <a:srgbClr val="FF0000"/>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Tree>
    <p:extLst>
      <p:ext uri="{BB962C8B-B14F-4D97-AF65-F5344CB8AC3E}">
        <p14:creationId xmlns:p14="http://schemas.microsoft.com/office/powerpoint/2010/main" val="40124059"/>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a:t>
            </a:r>
            <a:endParaRPr lang="ml-IN" sz="1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36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effectLst>
                  <a:outerShdw blurRad="50800" dist="38100" dir="2700000" algn="tl" rotWithShape="0">
                    <a:prstClr val="black">
                      <a:alpha val="40000"/>
                    </a:prstClr>
                  </a:outerShdw>
                </a:effectLst>
                <a:latin typeface="+mj-lt"/>
                <a:cs typeface="Noto Serif Malayalam" pitchFamily="2" charset="0"/>
              </a:rPr>
              <a:t>Please follow the below order for Holy Communion</a:t>
            </a:r>
            <a:endParaRPr lang="ml-IN" sz="6000" b="1" dirty="0">
              <a:solidFill>
                <a:schemeClr val="tx1"/>
              </a:solidFill>
              <a:effectLst>
                <a:outerShdw blurRad="50800" dist="38100" dir="2700000" algn="tl" rotWithShape="0">
                  <a:prstClr val="black">
                    <a:alpha val="40000"/>
                  </a:prstClr>
                </a:outerShdw>
              </a:effectLst>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effectLst>
                  <a:outerShdw blurRad="50800" dist="38100" dir="2700000" algn="tl" rotWithShape="0">
                    <a:prstClr val="black">
                      <a:alpha val="40000"/>
                    </a:prstClr>
                  </a:outerShdw>
                </a:effectLst>
              </a:rPr>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name="commun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10000"/>
            </a:lvl1pPr>
          </a:lstStyle>
          <a:p>
            <a:r>
              <a:rPr lang="en-US" sz="10800" b="1" dirty="0">
                <a:solidFill>
                  <a:schemeClr val="accent4">
                    <a:lumMod val="75000"/>
                  </a:schemeClr>
                </a:solidFill>
              </a:rPr>
              <a:t>Communion</a:t>
            </a:r>
          </a:p>
          <a:p>
            <a:r>
              <a:rPr lang="en-US" sz="10800" b="1" dirty="0">
                <a:solidFill>
                  <a:schemeClr val="accent4">
                    <a:lumMod val="75000"/>
                  </a:schemeClr>
                </a:solidFill>
              </a:rPr>
              <a:t>Songs</a:t>
            </a:r>
            <a:endParaRPr sz="10800" b="1" dirty="0">
              <a:solidFill>
                <a:schemeClr val="accent4">
                  <a:lumMod val="75000"/>
                </a:schemeClr>
              </a:solidFill>
            </a:endParaRPr>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9000" b="1" dirty="0">
                <a:solidFill>
                  <a:schemeClr val="accent6">
                    <a:lumMod val="50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പ്രസ്താവനകള്‍</a:t>
            </a:r>
          </a:p>
        </p:txBody>
      </p:sp>
    </p:spTree>
    <p:extLst>
      <p:ext uri="{BB962C8B-B14F-4D97-AF65-F5344CB8AC3E}">
        <p14:creationId xmlns:p14="http://schemas.microsoft.com/office/powerpoint/2010/main" val="384606852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134383485"/>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36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3600" b="1" i="0" u="none" strike="noStrike" cap="none" spc="0" normalizeH="0" baseline="0" dirty="0" err="1">
                <a:ln>
                  <a:noFill/>
                </a:ln>
                <a:solidFill>
                  <a:srgbClr val="000000"/>
                </a:solidFill>
                <a:effectLst/>
                <a:uFillTx/>
                <a:latin typeface="+mn-lt"/>
                <a:ea typeface="+mn-ea"/>
                <a:cs typeface="+mn-cs"/>
                <a:sym typeface="Goudy Bookletter 1911"/>
              </a:rPr>
              <a:t>W</a:t>
            </a:r>
            <a:r>
              <a:rPr lang="en-US" sz="3600" b="1" dirty="0" err="1">
                <a:solidFill>
                  <a:srgbClr val="000000"/>
                </a:solidFill>
              </a:rPr>
              <a:t>hatsapp</a:t>
            </a:r>
            <a:endParaRPr kumimoji="0" lang="en-US" sz="36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18721445"/>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359869820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1743730064"/>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708450264"/>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536174"/>
            <a:ext cx="12192000" cy="378565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Guests and Visitors, </a:t>
            </a:r>
          </a:p>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please stand and introduce yourselves</a:t>
            </a:r>
            <a:endParaRPr lang="ml-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9" name="doxology"/>
          <p:cNvSpPr txBox="1"/>
          <p:nvPr/>
        </p:nvSpPr>
        <p:spPr>
          <a:xfrm>
            <a:off x="1960093" y="2105561"/>
            <a:ext cx="8271814" cy="2646878"/>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69850" h="69850" prst="divot"/>
            </a:sp3d>
          </a:bodyPr>
          <a:lstStyle>
            <a:lvl1pPr algn="ctr">
              <a:defRPr sz="10000"/>
            </a:lvl1pPr>
          </a:lstStyle>
          <a:p>
            <a:r>
              <a:rPr lang="en-US"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Doxology</a:t>
            </a:r>
            <a:endParaRPr lang="ml-IN"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നിങ്ങളുടെ പ്രാർത്ഥനാപൂർവ്വമായ പങ്കാളിത്തത്തിന് നന്ദി. </a:t>
            </a: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370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 </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This PPT was made using ‘Church PPT 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Visit the below link for </a:t>
            </a:r>
            <a:r>
              <a:rPr kumimoji="0" lang="en-US" sz="2400" b="1" i="0" u="none" strike="noStrike" cap="none" spc="0" normalizeH="0" baseline="0">
                <a:ln>
                  <a:noFill/>
                </a:ln>
                <a:solidFill>
                  <a:srgbClr val="000000"/>
                </a:solidFill>
                <a:effectLst/>
                <a:uFillTx/>
                <a:latin typeface="Noto Serif Malayalam" pitchFamily="2" charset="0"/>
                <a:cs typeface="Noto Serif Malayalam" pitchFamily="2" charset="0"/>
                <a:sym typeface="Goudy Bookletter 1911"/>
              </a:rPr>
              <a:t>more info</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https://</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github.com</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gijocode</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Church_PPT_Utility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do not modify/delete these slides.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hese</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slides are used by the python program to create the song slides</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dont</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delete or modify them. .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6" name="opening"/>
          <p:cNvSpPr txBox="1"/>
          <p:nvPr/>
        </p:nvSpPr>
        <p:spPr>
          <a:xfrm>
            <a:off x="1042375" y="2236366"/>
            <a:ext cx="10107252" cy="193899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50800" h="38100" prst="riblet"/>
            </a:sp3d>
          </a:bodyPr>
          <a:lstStyle>
            <a:lvl1pPr algn="ctr">
              <a:defRPr sz="7100"/>
            </a:lvl1pPr>
          </a:lstStyle>
          <a:p>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പ്രാരംഭ</a:t>
            </a:r>
            <a:r>
              <a:rPr lang="en-US"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 </a:t>
            </a:r>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ഗീതം</a:t>
            </a:r>
            <a:endParaRPr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endParaRP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149868"/>
            <a:ext cx="12191999" cy="4685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837337"/>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325444"/>
            <a:ext cx="117674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742544"/>
            <a:ext cx="1183277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325444"/>
            <a:ext cx="12050486"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919037"/>
            <a:ext cx="12192000" cy="4685896"/>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സത്യാത്മാവേ വന്നീ-ജീവന്‍റെ വചനത്തെ</a:t>
            </a:r>
          </a:p>
          <a:p>
            <a:pPr algn="ctr" defTabSz="685800">
              <a:lnSpc>
                <a:spcPct val="150000"/>
              </a:lnSpc>
            </a:pPr>
            <a:r>
              <a:rPr lang="ml-IN" sz="4000" b="1" dirty="0">
                <a:solidFill>
                  <a:schemeClr val="tx1"/>
                </a:solidFill>
                <a:latin typeface="Noto Serif Malayalam" pitchFamily="2" charset="0"/>
                <a:cs typeface="Noto Serif Malayalam" pitchFamily="2" charset="0"/>
              </a:rPr>
              <a:t>പാപത്താ-ലിരുളായ ദാസരുടെ ഹൃദയത്തില്‍</a:t>
            </a:r>
          </a:p>
          <a:p>
            <a:pPr algn="ctr" defTabSz="685800">
              <a:lnSpc>
                <a:spcPct val="150000"/>
              </a:lnSpc>
            </a:pPr>
            <a:r>
              <a:rPr lang="ml-IN" sz="4000" b="1" dirty="0">
                <a:solidFill>
                  <a:schemeClr val="tx1"/>
                </a:solidFill>
                <a:latin typeface="Noto Serif Malayalam" pitchFamily="2" charset="0"/>
                <a:cs typeface="Noto Serif Malayalam" pitchFamily="2" charset="0"/>
              </a:rPr>
              <a:t>ദീപത്തെപ്പോലാക്കി ശോഭിപ്പി-ച്ചടിയാരെ</a:t>
            </a:r>
          </a:p>
          <a:p>
            <a:pPr algn="ctr" defTabSz="685800">
              <a:lnSpc>
                <a:spcPct val="150000"/>
              </a:lnSpc>
            </a:pPr>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447422"/>
            <a:ext cx="117021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കര്‍ത്താവേ നിന്നോ-ടടുപ്പാന്‍ വിശ്വവെളിച്ചമാം-</a:t>
            </a:r>
          </a:p>
          <a:p>
            <a:pPr algn="ctr" defTabSz="685800">
              <a:lnSpc>
                <a:spcPct val="150000"/>
              </a:lnSpc>
            </a:pPr>
            <a:r>
              <a:rPr lang="ml-IN" sz="4000" b="1" dirty="0">
                <a:solidFill>
                  <a:schemeClr val="tx1"/>
                </a:solidFill>
                <a:latin typeface="Noto Serif Malayalam" pitchFamily="2" charset="0"/>
                <a:cs typeface="Noto Serif Malayalam" pitchFamily="2" charset="0"/>
              </a:rPr>
              <a:t>സുവിശേഷം നീ- തന്നതിനാല്‍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algn="ctr" defTabSz="685800">
              <a:lnSpc>
                <a:spcPct val="150000"/>
              </a:lnSpc>
            </a:pPr>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65079"/>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സുവിശേഷവെളിച്ചം-സകലര്‍ക്കും ശോഭിച്ചിടുവാന്‍</a:t>
            </a:r>
          </a:p>
          <a:p>
            <a:pPr algn="ctr" defTabSz="685800">
              <a:lnSpc>
                <a:spcPct val="150000"/>
              </a:lnSpc>
            </a:pPr>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algn="ctr" defTabSz="685800">
              <a:lnSpc>
                <a:spcPct val="150000"/>
              </a:lnSpc>
            </a:pPr>
            <a:r>
              <a:rPr lang="ml-IN" sz="4000" b="1" dirty="0">
                <a:solidFill>
                  <a:schemeClr val="tx1"/>
                </a:solidFill>
                <a:latin typeface="Noto Serif Malayalam" pitchFamily="2" charset="0"/>
                <a:cs typeface="Noto Serif Malayalam" pitchFamily="2" charset="0"/>
              </a:rPr>
              <a:t>പാപികളാം ഞങ്ങള്‍-അന്ധത നീങ്ങി ശോഭിപ്പാന്‍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6456" y="1547717"/>
            <a:ext cx="11430236"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ഉപദേശം ശാസന-ശിക്ഷ, നീതിയിലഭ്യാസം</a:t>
            </a:r>
          </a:p>
          <a:p>
            <a:pPr algn="ctr" defTabSz="685800">
              <a:lnSpc>
                <a:spcPct val="150000"/>
              </a:lnSpc>
            </a:pPr>
            <a:r>
              <a:rPr lang="ml-IN" sz="4000" b="1" dirty="0">
                <a:solidFill>
                  <a:schemeClr val="tx1"/>
                </a:solidFill>
                <a:latin typeface="Noto Serif Malayalam" pitchFamily="2" charset="0"/>
                <a:cs typeface="Noto Serif Malayalam" pitchFamily="2" charset="0"/>
              </a:rPr>
              <a:t>ഈ വചനത്താല്‍-അടിയാര്‍ക്കു ലഭിപ്പാന്‍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കൃപയുള്ളവനായ-പരമ പിതാവേ വേഗം നീ</a:t>
            </a:r>
          </a:p>
          <a:p>
            <a:pPr algn="ctr" defTabSz="685800">
              <a:lnSpc>
                <a:spcPct val="150000"/>
              </a:lnSpc>
            </a:pPr>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sz="88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4" name="Birthday and Wedding Anniversaries"/>
          <p:cNvSpPr txBox="1"/>
          <p:nvPr/>
        </p:nvSpPr>
        <p:spPr>
          <a:xfrm>
            <a:off x="57151" y="1997839"/>
            <a:ext cx="12077699" cy="286232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82550" h="38100" prst="coolSlant"/>
            </a:sp3d>
          </a:bodyPr>
          <a:lstStyle>
            <a:lvl1pPr algn="ctr">
              <a:defRPr sz="4400"/>
            </a:lvl1pPr>
          </a:lstStyle>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ജന്മദിന സ്തോത്രം</a:t>
            </a:r>
            <a:endParaRPr lang="en-US"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a:p>
            <a:r>
              <a:rPr lang="en-US"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&amp;</a:t>
            </a:r>
            <a:endParaRPr lang="ml-IN"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7100"/>
            </a:lvl1pPr>
          </a:lstStyle>
          <a:p>
            <a:r>
              <a:rPr lang="ml-IN" sz="862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സ്തോത്രകാഴ്ച </a:t>
            </a:r>
            <a:endParaRPr sz="49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10000"/>
            </a:lvl1pPr>
          </a:lstStyle>
          <a:p>
            <a:r>
              <a:rPr lang="ml-IN"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പ്രസംഗം</a:t>
            </a:r>
            <a:endParaRPr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പ്രാർത്ഥന</a:t>
            </a:r>
            <a:endParaRPr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C00000"/>
                </a:solidFill>
                <a:latin typeface="+mj-lt"/>
                <a:cs typeface="Noto Serif Malayalam" pitchFamily="2" charset="0"/>
              </a:rPr>
              <a:t>Please follow the below order for Holy Communion</a:t>
            </a:r>
            <a:endParaRPr lang="ml-IN" sz="6000" b="1" dirty="0">
              <a:solidFill>
                <a:srgbClr val="C00000"/>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കുമ്പസാര പ്രാര്‍ത്ഥന </a:t>
            </a:r>
            <a:endParaRPr lang="en-US"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കൈകളെ നിങ്കലേക്കു നീട്ടി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ദിവ്യ രഹസ്യങ്ങളുടെ ദാനം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ദുര്‍മ്മോഹത്തോടെ നോക്കാതിരിപ്പാന്‍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ചെവി കളെയും വെറുക്കത്തക്ക പ്രവൃത്തികളില്‍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കൈകളെയും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പ്രയോഗിക്കപ്പെടത്തക്ക വണ്ണം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(ജനം താഴെയുള്ള ഗീതം ചൊല്ലണം)</a:t>
            </a:r>
            <a:endParaRPr lang="en-US"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ml-IN" sz="10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 വാതിലില്‍ മുട്ടുന്നു-അടിയങ്ങള്‍-</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1198563" algn="l"/>
              </a:tabLst>
            </a:pP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738626" y="1035050"/>
            <a:ext cx="11453374" cy="465225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63E133C4-536F-879A-9515-9D95E04D28AD}"/>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ഒന്നാമത്തെ റൂശ്മ</a:t>
            </a:r>
            <a:endParaRPr lang="en-US" sz="40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en-US"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ആയിരിക്കണം.</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0"/>
            <a:ext cx="1210696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03147" y="411437"/>
            <a:ext cx="1283133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8082" y="0"/>
            <a:ext cx="1283133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6976" y="26746"/>
            <a:ext cx="12635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397711"/>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8428" y="396135"/>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94" y="411437"/>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22047" y="4633432"/>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57066" y="-24623"/>
            <a:ext cx="12034934"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ഐസക് മാര്‍ ഫീലക്സിനോസ്, എബ്രഹാം മാര്‍ പൗലോസ്, മാത്യൂസ് മാര്‍ മക്കാറിയോസ്, ഗ്രിഗോറിയോസ് മാര്‍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സ്തേഫാനോസ്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തോമസ് മാര്‍ തീത്തോസ്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2800" b="0" i="0" u="none" strike="noStrike" dirty="0">
                <a:solidFill>
                  <a:srgbClr val="D3CFCA"/>
                </a:solidFill>
                <a:effectLst>
                  <a:outerShdw blurRad="50800" dist="38100" dir="2700000" algn="tl" rotWithShape="0">
                    <a:prstClr val="black">
                      <a:alpha val="40000"/>
                    </a:prstClr>
                  </a:outerShdw>
                </a:effectLst>
                <a:latin typeface="Arial" panose="020B0604020202020204" pitchFamily="34"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സഖറിയാസ് മാർ അപ്രേം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ജോസഫ് മാർ</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ഈവാനിയോസ്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മാത്യൂസ് മാർ സെറാഫിം</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1235</TotalTime>
  <Words>3938</Words>
  <Application>Microsoft Macintosh PowerPoint</Application>
  <PresentationFormat>Widescreen</PresentationFormat>
  <Paragraphs>753</Paragraphs>
  <Slides>157</Slides>
  <Notes>40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Arial</vt:lpstr>
      <vt:lpstr>Noto Serif Malayalam Medium</vt:lpstr>
      <vt:lpstr>Noto Serif Malayalam</vt:lpstr>
      <vt:lpstr>Goudy Bookletter 1911</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181</cp:revision>
  <dcterms:modified xsi:type="dcterms:W3CDTF">2024-05-25T06:45:03Z</dcterms:modified>
</cp:coreProperties>
</file>