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622" r:id="rId51"/>
    <p:sldId id="522" r:id="rId52"/>
    <p:sldId id="524"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87"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523" r:id="rId125"/>
    <p:sldId id="585"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628" r:id="rId140"/>
    <p:sldId id="629" r:id="rId141"/>
    <p:sldId id="613" r:id="rId142"/>
    <p:sldId id="612" r:id="rId143"/>
    <p:sldId id="614" r:id="rId144"/>
    <p:sldId id="632" r:id="rId145"/>
    <p:sldId id="630" r:id="rId146"/>
    <p:sldId id="625" r:id="rId147"/>
    <p:sldId id="623" r:id="rId148"/>
    <p:sldId id="624" r:id="rId149"/>
    <p:sldId id="396" r:id="rId150"/>
    <p:sldId id="615" r:id="rId151"/>
    <p:sldId id="605" r:id="rId1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395"/>
  </p:normalViewPr>
  <p:slideViewPr>
    <p:cSldViewPr snapToGrid="0" snapToObjects="1">
      <p:cViewPr varScale="1">
        <p:scale>
          <a:sx n="90" d="100"/>
          <a:sy n="90" d="100"/>
        </p:scale>
        <p:origin x="232" y="520"/>
      </p:cViewPr>
      <p:guideLst/>
    </p:cSldViewPr>
  </p:slideViewPr>
  <p:outlineViewPr>
    <p:cViewPr>
      <p:scale>
        <a:sx n="33" d="100"/>
        <a:sy n="33" d="100"/>
      </p:scale>
      <p:origin x="0" y="-212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091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52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00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172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97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00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19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406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038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535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535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973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17/06/23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334532" y="1179671"/>
            <a:ext cx="9522936"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en-US" sz="7200" b="1" dirty="0">
                <a:solidFill>
                  <a:schemeClr val="tx1"/>
                </a:solidFill>
                <a:latin typeface="+mj-lt"/>
                <a:cs typeface="Noto Serif Malayalam" pitchFamily="2" charset="0"/>
              </a:rPr>
              <a:t>Holy Communion Service</a:t>
            </a:r>
            <a:endParaRPr sz="7200" b="1" dirty="0">
              <a:solidFill>
                <a:schemeClr val="tx1"/>
              </a:solidFill>
              <a:latin typeface="+mj-lt"/>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4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u="sng" dirty="0">
                <a:solidFill>
                  <a:schemeClr val="accent1">
                    <a:lumMod val="50000"/>
                  </a:schemeClr>
                </a:solidFill>
              </a:rPr>
              <a:t>ANTE-COMMUNION</a:t>
            </a:r>
          </a:p>
          <a:p>
            <a:pPr>
              <a:defRPr sz="3600"/>
            </a:pPr>
            <a:r>
              <a:rPr sz="5400" b="1" dirty="0"/>
              <a:t> </a:t>
            </a:r>
          </a:p>
          <a:p>
            <a:pPr algn="ctr">
              <a:defRPr sz="3600"/>
            </a:pPr>
            <a:r>
              <a:rPr sz="5400" b="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O Lord Jesus Christ, born of Mary, </a:t>
            </a:r>
            <a:r>
              <a:rPr sz="5400" b="1" dirty="0" err="1"/>
              <a:t>baptised</a:t>
            </a:r>
            <a:r>
              <a:rPr sz="5400" b="1"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2105561"/>
            <a:ext cx="11442700" cy="26468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16600" b="1" dirty="0">
                <a:solidFill>
                  <a:schemeClr val="accent1">
                    <a:lumMod val="50000"/>
                  </a:schemeClr>
                </a:solidFill>
                <a:latin typeface="SAVOYE LET PLAIN:1.0" pitchFamily="2" charset="0"/>
              </a:rPr>
              <a:t>Intercessory Prayers</a:t>
            </a:r>
            <a:endParaRPr sz="16600" b="1" dirty="0">
              <a:solidFill>
                <a:schemeClr val="accent1">
                  <a:lumMod val="50000"/>
                </a:schemeClr>
              </a:solidFill>
              <a:latin typeface="SAVOYE LET PLAIN:1.0" pitchFamily="2"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b="1"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7200" b="1" dirty="0"/>
              <a:t> </a:t>
            </a:r>
            <a:r>
              <a:rPr sz="7200" b="1"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 from the evil one. For yours is the kingdom, the power and the glory, forever and ever. Amen.</a:t>
            </a:r>
          </a:p>
          <a:p>
            <a:pPr algn="just">
              <a:defRPr sz="3600"/>
            </a:pPr>
            <a:endParaRPr sz="4400" b="1" dirty="0"/>
          </a:p>
          <a:p>
            <a:pPr algn="just">
              <a:defRPr sz="3600">
                <a:solidFill>
                  <a:srgbClr val="FF0000"/>
                </a:solidFill>
              </a:defRPr>
            </a:pPr>
            <a:r>
              <a:rPr sz="4400" b="1" dirty="0"/>
              <a:t>Peace be with you all.</a:t>
            </a:r>
          </a:p>
          <a:p>
            <a:pPr algn="just">
              <a:defRPr sz="3600"/>
            </a:pPr>
            <a:r>
              <a:rPr sz="4400" b="1" dirty="0"/>
              <a:t> </a:t>
            </a:r>
          </a:p>
          <a:p>
            <a:pPr algn="just">
              <a:lnSpc>
                <a:spcPct val="125000"/>
              </a:lnSpc>
              <a:defRPr sz="3600"/>
            </a:pPr>
            <a:r>
              <a:rPr sz="4400" b="1"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745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THIRD BLESSING</a:t>
            </a:r>
            <a:endParaRPr lang="en-IN" sz="4800" b="1" u="sng" dirty="0">
              <a:solidFill>
                <a:schemeClr val="accent1">
                  <a:lumMod val="50000"/>
                </a:schemeClr>
              </a:solidFill>
            </a:endParaRPr>
          </a:p>
          <a:p>
            <a:pPr algn="ctr">
              <a:defRPr sz="3600"/>
            </a:pPr>
            <a:endParaRPr sz="1000" b="1" dirty="0"/>
          </a:p>
          <a:p>
            <a:pPr algn="just">
              <a:lnSpc>
                <a:spcPct val="125000"/>
              </a:lnSpc>
              <a:defRPr sz="3600">
                <a:solidFill>
                  <a:srgbClr val="FF0000"/>
                </a:solidFill>
              </a:defRPr>
            </a:pPr>
            <a:r>
              <a:rPr sz="4800" b="1" dirty="0"/>
              <a:t>MAY THE GRACE AND MERCY OF THE HOLY AND GLORIOUS TRINITY, (+) UNCREATED, SELF-EXISTENT, (+) ETERNAL, ADORABLE AND ONE IN ESSENCE, BE WITH YOU ALL (+) FOREVER.</a:t>
            </a:r>
          </a:p>
        </p:txBody>
      </p:sp>
      <p:sp>
        <p:nvSpPr>
          <p:cNvPr id="357" name="P."/>
          <p:cNvSpPr txBox="1"/>
          <p:nvPr/>
        </p:nvSpPr>
        <p:spPr>
          <a:xfrm>
            <a:off x="0" y="899601"/>
            <a:ext cx="86709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1" y="416206"/>
            <a:ext cx="11206480" cy="556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And with you also. O holy and glorious Trinity, have mercy on us.</a:t>
            </a:r>
          </a:p>
          <a:p>
            <a:pPr algn="just">
              <a:defRPr sz="3600"/>
            </a:pPr>
            <a:r>
              <a:rPr sz="6000" b="1" dirty="0"/>
              <a:t> </a:t>
            </a:r>
          </a:p>
          <a:p>
            <a:pPr algn="just">
              <a:lnSpc>
                <a:spcPct val="125000"/>
              </a:lnSpc>
              <a:defRPr sz="3600"/>
            </a:pPr>
            <a:r>
              <a:rPr sz="6000" b="1" i="1" dirty="0">
                <a:solidFill>
                  <a:srgbClr val="00B050"/>
                </a:solidFill>
              </a:rPr>
              <a:t>(Lifting up the paten</a:t>
            </a:r>
            <a:r>
              <a:rPr lang="en-IN" sz="6000" b="1" i="1" dirty="0">
                <a:solidFill>
                  <a:srgbClr val="00B050"/>
                </a:solidFill>
              </a:rPr>
              <a:t> </a:t>
            </a:r>
            <a:r>
              <a:rPr sz="6000" b="1" i="1" dirty="0">
                <a:solidFill>
                  <a:srgbClr val="00B050"/>
                </a:solidFill>
              </a:rPr>
              <a:t>and chalice) </a:t>
            </a:r>
            <a:r>
              <a:rPr sz="6000" b="1" dirty="0">
                <a:solidFill>
                  <a:srgbClr val="FF0000"/>
                </a:solidFill>
              </a:rPr>
              <a:t>Holy things for holy people.</a:t>
            </a:r>
          </a:p>
        </p:txBody>
      </p:sp>
      <p:sp>
        <p:nvSpPr>
          <p:cNvPr id="360" name="C."/>
          <p:cNvSpPr txBox="1"/>
          <p:nvPr/>
        </p:nvSpPr>
        <p:spPr>
          <a:xfrm>
            <a:off x="1" y="58824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
        <p:nvSpPr>
          <p:cNvPr id="361" name="P."/>
          <p:cNvSpPr txBox="1"/>
          <p:nvPr/>
        </p:nvSpPr>
        <p:spPr>
          <a:xfrm>
            <a:off x="0" y="4883332"/>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Holy is the one Father, holy is the one Son, holy is the one Spirit.</a:t>
            </a:r>
          </a:p>
          <a:p>
            <a:pPr>
              <a:defRPr sz="3600"/>
            </a:pPr>
            <a:r>
              <a:rPr sz="6600" b="1" dirty="0"/>
              <a:t> </a:t>
            </a:r>
          </a:p>
          <a:p>
            <a:pPr>
              <a:lnSpc>
                <a:spcPct val="125000"/>
              </a:lnSpc>
              <a:defRPr sz="3600">
                <a:solidFill>
                  <a:srgbClr val="FF0000"/>
                </a:solidFill>
              </a:defRPr>
            </a:pPr>
            <a:r>
              <a:rPr sz="6600" b="1"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One from the beginning and forever and ever. Amen.</a:t>
            </a:r>
          </a:p>
          <a:p>
            <a:pPr algn="just">
              <a:lnSpc>
                <a:spcPct val="125000"/>
              </a:lnSpc>
              <a:defRPr sz="3600"/>
            </a:pPr>
            <a:r>
              <a:rPr sz="4400" b="1" i="1" dirty="0">
                <a:solidFill>
                  <a:srgbClr val="00B050"/>
                </a:solidFill>
              </a:rPr>
              <a:t>The Priest holds the paten and chalice in the form of a cross</a:t>
            </a:r>
          </a:p>
          <a:p>
            <a:pPr algn="just">
              <a:defRPr sz="3600"/>
            </a:pPr>
            <a:r>
              <a:rPr sz="4400" b="1" dirty="0"/>
              <a:t> </a:t>
            </a:r>
          </a:p>
          <a:p>
            <a:pPr algn="just">
              <a:lnSpc>
                <a:spcPct val="125000"/>
              </a:lnSpc>
              <a:defRPr sz="3600">
                <a:solidFill>
                  <a:srgbClr val="FF0000"/>
                </a:solidFill>
              </a:defRPr>
            </a:pPr>
            <a:r>
              <a:rPr sz="4400" b="1" dirty="0"/>
              <a:t>The one Holy Father, who created the world in his mercy, is with us.</a:t>
            </a:r>
          </a:p>
          <a:p>
            <a:pPr algn="just">
              <a:defRPr sz="3600"/>
            </a:pPr>
            <a:r>
              <a:rPr sz="2800" b="1" dirty="0"/>
              <a:t> </a:t>
            </a:r>
          </a:p>
          <a:p>
            <a:pPr algn="just">
              <a:defRPr sz="3600"/>
            </a:pPr>
            <a:r>
              <a:rPr sz="4400" b="1"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C.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b="1" dirty="0"/>
              <a:t>The one Holy Son, who saved it by his precious Passion, is with us.</a:t>
            </a:r>
          </a:p>
          <a:p>
            <a:pPr algn="just">
              <a:defRPr sz="3600"/>
            </a:pPr>
            <a:r>
              <a:rPr sz="6600" b="1" dirty="0"/>
              <a:t> </a:t>
            </a:r>
          </a:p>
          <a:p>
            <a:pPr algn="just">
              <a:defRPr sz="3600"/>
            </a:pPr>
            <a:r>
              <a:rPr sz="6600" b="1"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b="1" dirty="0"/>
          </a:p>
          <a:p>
            <a:pPr algn="just">
              <a:defRPr sz="3600"/>
            </a:pPr>
            <a:r>
              <a:rPr sz="5400" b="1"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i="1" dirty="0">
                <a:solidFill>
                  <a:srgbClr val="00B050"/>
                </a:solidFill>
              </a:rPr>
              <a:t>The Congregation come forward and kneel</a:t>
            </a:r>
          </a:p>
          <a:p>
            <a:pPr algn="just">
              <a:defRPr sz="3600"/>
            </a:pPr>
            <a:r>
              <a:rPr sz="4800" b="1" dirty="0"/>
              <a:t>  </a:t>
            </a:r>
          </a:p>
          <a:p>
            <a:pPr algn="just">
              <a:lnSpc>
                <a:spcPct val="125000"/>
              </a:lnSpc>
              <a:defRPr sz="3600"/>
            </a:pPr>
            <a:r>
              <a:rPr sz="4800" b="1" dirty="0">
                <a:solidFill>
                  <a:srgbClr val="00B050"/>
                </a:solidFill>
              </a:rPr>
              <a:t>(Turning to the Congregation) </a:t>
            </a:r>
            <a:endParaRPr lang="en-US" sz="4800" b="1" dirty="0">
              <a:solidFill>
                <a:srgbClr val="00B050"/>
              </a:solidFill>
            </a:endParaRPr>
          </a:p>
          <a:p>
            <a:pPr algn="just">
              <a:lnSpc>
                <a:spcPct val="125000"/>
              </a:lnSpc>
              <a:defRPr sz="3600"/>
            </a:pPr>
            <a:r>
              <a:rPr sz="4800" b="1" dirty="0">
                <a:solidFill>
                  <a:srgbClr val="FF0000"/>
                </a:solidFill>
              </a:rPr>
              <a:t>Beloved brethren, pray for me. </a:t>
            </a:r>
          </a:p>
          <a:p>
            <a:pPr algn="just">
              <a:defRPr sz="3600"/>
            </a:pPr>
            <a:r>
              <a:rPr sz="4800" b="1" dirty="0"/>
              <a:t> </a:t>
            </a:r>
          </a:p>
          <a:p>
            <a:pPr algn="just">
              <a:lnSpc>
                <a:spcPct val="125000"/>
              </a:lnSpc>
              <a:defRPr sz="3600"/>
            </a:pPr>
            <a:r>
              <a:rPr sz="4800" b="1"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82" name="P."/>
          <p:cNvSpPr txBox="1"/>
          <p:nvPr/>
        </p:nvSpPr>
        <p:spPr>
          <a:xfrm>
            <a:off x="105835" y="273951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As for man his days are like grass; he flowers like the flowers of the field.</a:t>
            </a:r>
          </a:p>
          <a:p>
            <a:pPr algn="just">
              <a:defRPr sz="3600"/>
            </a:pPr>
            <a:endParaRPr sz="5400" b="1" dirty="0"/>
          </a:p>
          <a:p>
            <a:pPr algn="just">
              <a:lnSpc>
                <a:spcPct val="125000"/>
              </a:lnSpc>
              <a:defRPr sz="3600"/>
            </a:pPr>
            <a:r>
              <a:rPr sz="5400" b="1" dirty="0"/>
              <a:t>(Turning to the altar) </a:t>
            </a:r>
            <a:r>
              <a:rPr sz="5400" b="1"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t>As it was in the beginning, is now, and ever shall be. Amen.</a:t>
            </a:r>
          </a:p>
          <a:p>
            <a:pPr algn="just">
              <a:defRPr sz="3600"/>
            </a:pPr>
            <a:r>
              <a:rPr sz="4800" b="1" dirty="0"/>
              <a:t> </a:t>
            </a:r>
          </a:p>
          <a:p>
            <a:pPr algn="just">
              <a:lnSpc>
                <a:spcPct val="125000"/>
              </a:lnSpc>
              <a:defRPr sz="3600"/>
            </a:pPr>
            <a:r>
              <a:rPr sz="4800" b="1" i="1" dirty="0">
                <a:solidFill>
                  <a:srgbClr val="00B050"/>
                </a:solidFill>
              </a:rPr>
              <a:t>Priest kneels on the steps of the altar and prays</a:t>
            </a:r>
          </a:p>
          <a:p>
            <a:pPr algn="just">
              <a:defRPr sz="3600"/>
            </a:pPr>
            <a:r>
              <a:rPr sz="4800" b="1" dirty="0"/>
              <a:t> </a:t>
            </a:r>
          </a:p>
          <a:p>
            <a:pPr algn="just">
              <a:lnSpc>
                <a:spcPct val="125000"/>
              </a:lnSpc>
              <a:defRPr sz="3600">
                <a:solidFill>
                  <a:srgbClr val="003399"/>
                </a:solidFill>
              </a:defRPr>
            </a:pPr>
            <a:r>
              <a:rPr sz="4800" b="1" dirty="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a:t>… in trust and hope in you, then, O Lord, remember us. </a:t>
            </a:r>
          </a:p>
          <a:p>
            <a:pPr algn="just">
              <a:defRPr sz="3600">
                <a:solidFill>
                  <a:srgbClr val="003399"/>
                </a:solidFill>
              </a:defRPr>
            </a:pPr>
            <a:endParaRPr sz="4800" b="1"/>
          </a:p>
          <a:p>
            <a:pPr algn="just">
              <a:defRPr sz="3600"/>
            </a:pPr>
            <a:r>
              <a:rPr sz="4800" b="1"/>
              <a:t>Lord, have mercy.</a:t>
            </a:r>
          </a:p>
          <a:p>
            <a:pPr algn="just">
              <a:defRPr sz="3600"/>
            </a:pPr>
            <a:r>
              <a:rPr sz="4800" b="1"/>
              <a:t> </a:t>
            </a:r>
          </a:p>
          <a:p>
            <a:pPr algn="just">
              <a:lnSpc>
                <a:spcPct val="125000"/>
              </a:lnSpc>
              <a:defRPr sz="3600">
                <a:solidFill>
                  <a:srgbClr val="003399"/>
                </a:solidFill>
              </a:defRPr>
            </a:pPr>
            <a:r>
              <a:rPr sz="4800" b="1"/>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b="1" dirty="0"/>
              <a:t>… ‘Come and inherit the Kingdom with the saints’.</a:t>
            </a:r>
          </a:p>
          <a:p>
            <a:pPr>
              <a:defRPr sz="3600"/>
            </a:pPr>
            <a:endParaRPr sz="4800" b="1" dirty="0"/>
          </a:p>
          <a:p>
            <a:pPr>
              <a:lnSpc>
                <a:spcPct val="125000"/>
              </a:lnSpc>
              <a:defRPr sz="3600">
                <a:solidFill>
                  <a:srgbClr val="FF0000"/>
                </a:solidFill>
              </a:defRPr>
            </a:pPr>
            <a:r>
              <a:rPr sz="4800" b="1" dirty="0"/>
              <a:t>Glory be to the Father and to the Son and to the Holy Spirit.</a:t>
            </a:r>
          </a:p>
          <a:p>
            <a:pPr>
              <a:defRPr sz="3600"/>
            </a:pPr>
            <a:r>
              <a:rPr sz="4800" b="1" dirty="0"/>
              <a:t> </a:t>
            </a:r>
          </a:p>
          <a:p>
            <a:pPr>
              <a:lnSpc>
                <a:spcPct val="125000"/>
              </a:lnSpc>
              <a:defRPr sz="3600"/>
            </a:pPr>
            <a:r>
              <a:rPr sz="4800" b="1"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5400" b="1"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5945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5000" i="1" dirty="0">
                <a:solidFill>
                  <a:srgbClr val="00B050"/>
                </a:solidFill>
              </a:rPr>
              <a:t>The celebrant and other priests communicate</a:t>
            </a:r>
          </a:p>
          <a:p>
            <a:pPr>
              <a:defRPr sz="3600"/>
            </a:pPr>
            <a:r>
              <a:rPr sz="5400" dirty="0"/>
              <a:t> </a:t>
            </a:r>
          </a:p>
          <a:p>
            <a:pPr>
              <a:lnSpc>
                <a:spcPct val="125000"/>
              </a:lnSpc>
              <a:defRPr sz="3600"/>
            </a:pPr>
            <a:r>
              <a:rPr sz="5400" i="1" dirty="0">
                <a:solidFill>
                  <a:srgbClr val="00B050"/>
                </a:solidFill>
              </a:rPr>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0" y="1869624"/>
            <a:ext cx="94561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a:t>… of our race, grant that we pray, forgiveness of sins to your servants through your own atoning sacrifice.</a:t>
            </a:r>
          </a:p>
          <a:p>
            <a:pPr algn="just">
              <a:lnSpc>
                <a:spcPct val="125000"/>
              </a:lnSpc>
              <a:defRPr sz="3600">
                <a:solidFill>
                  <a:srgbClr val="CC3300"/>
                </a:solidFill>
              </a:defRPr>
            </a:pPr>
            <a:endParaRPr sz="6000" b="1"/>
          </a:p>
          <a:p>
            <a:pPr algn="just">
              <a:lnSpc>
                <a:spcPct val="125000"/>
              </a:lnSpc>
              <a:defRPr sz="3600"/>
            </a:pPr>
            <a:r>
              <a:rPr sz="6000" b="1"/>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solidFill>
                  <a:srgbClr val="00B050"/>
                </a:solidFill>
              </a:rPr>
              <a:t>(Turning West) </a:t>
            </a:r>
            <a:r>
              <a:rPr sz="4800" b="1" dirty="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b="1" dirty="0"/>
              <a:t> </a:t>
            </a:r>
          </a:p>
          <a:p>
            <a:pPr algn="just">
              <a:defRPr sz="3600"/>
            </a:pPr>
            <a:r>
              <a:rPr sz="4800" b="1" dirty="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800" b="1" dirty="0">
                <a:solidFill>
                  <a:srgbClr val="00B050"/>
                </a:solidFill>
              </a:rPr>
              <a:t>(Descending the steps) </a:t>
            </a:r>
            <a:r>
              <a:rPr sz="4800" b="1" dirty="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Amen. Lord, be gracious and have mercy on us. Glory and praise be to you, O Lord. Praise be to you, our everlasting refuge.</a:t>
            </a:r>
          </a:p>
          <a:p>
            <a:pPr algn="just">
              <a:defRPr sz="3600"/>
            </a:pPr>
            <a:r>
              <a:rPr sz="6000" b="1"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pPr>
            <a:r>
              <a:rPr sz="4800" b="1" i="1" dirty="0">
                <a:solidFill>
                  <a:srgbClr val="00B050"/>
                </a:solidFill>
              </a:rPr>
              <a:t>(Administering to the people) </a:t>
            </a:r>
            <a:r>
              <a:rPr sz="4800" b="1" dirty="0">
                <a:solidFill>
                  <a:srgbClr val="FF0000"/>
                </a:solidFill>
              </a:rPr>
              <a:t>The Holy Blood of our Lord Jesus Christ, shed on the cross for the forgiveness of sins, is given to you for the health of body and soul.</a:t>
            </a:r>
          </a:p>
          <a:p>
            <a:pPr algn="just">
              <a:defRPr sz="3600"/>
            </a:pPr>
            <a:r>
              <a:rPr sz="4800" b="1" dirty="0"/>
              <a:t> </a:t>
            </a:r>
          </a:p>
          <a:p>
            <a:pPr algn="just">
              <a:defRPr sz="3600"/>
            </a:pPr>
            <a:r>
              <a:rPr sz="4800" b="1"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06391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solidFill>
                  <a:srgbClr val="00B050"/>
                </a:solidFill>
              </a:rPr>
              <a:t>After all have received the Holy Sacrament</a:t>
            </a:r>
          </a:p>
          <a:p>
            <a:pPr algn="just">
              <a:defRPr sz="3600"/>
            </a:pPr>
            <a:endParaRPr sz="4800" b="1" dirty="0">
              <a:solidFill>
                <a:srgbClr val="00B050"/>
              </a:solidFill>
            </a:endParaRPr>
          </a:p>
          <a:p>
            <a:pPr algn="just">
              <a:lnSpc>
                <a:spcPct val="125000"/>
              </a:lnSpc>
              <a:defRPr sz="3600">
                <a:solidFill>
                  <a:srgbClr val="FF0000"/>
                </a:solidFill>
              </a:defRPr>
            </a:pPr>
            <a:r>
              <a:rPr sz="4800" b="1" dirty="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b="1" i="1" dirty="0"/>
              <a:t>(</a:t>
            </a:r>
            <a:r>
              <a:rPr sz="4400" b="1" i="1" dirty="0"/>
              <a:t>To be repeated thrice</a:t>
            </a:r>
            <a:r>
              <a:rPr lang="en-US" sz="4400" b="1" i="1" dirty="0"/>
              <a:t>)</a:t>
            </a:r>
            <a:endParaRPr b="1" i="1" dirty="0"/>
          </a:p>
          <a:p>
            <a:pPr>
              <a:defRPr sz="3600"/>
            </a:pPr>
            <a:r>
              <a:rPr sz="4400" b="1" dirty="0"/>
              <a:t>P. </a:t>
            </a:r>
            <a:r>
              <a:rPr sz="4400" b="1" dirty="0">
                <a:solidFill>
                  <a:srgbClr val="FF0000"/>
                </a:solidFill>
              </a:rPr>
              <a:t>Holy art thou, O God.</a:t>
            </a:r>
          </a:p>
          <a:p>
            <a:pPr>
              <a:defRPr sz="3600">
                <a:solidFill>
                  <a:srgbClr val="CC3300"/>
                </a:solidFill>
              </a:defRPr>
            </a:pPr>
            <a:endParaRPr sz="4400" b="1" dirty="0">
              <a:solidFill>
                <a:srgbClr val="FF0000"/>
              </a:solidFill>
            </a:endParaRPr>
          </a:p>
          <a:p>
            <a:pPr>
              <a:defRPr sz="3600"/>
            </a:pPr>
            <a:r>
              <a:rPr sz="4400" b="1" dirty="0"/>
              <a:t>C. Holy art thou, Almighty Lord.</a:t>
            </a:r>
          </a:p>
          <a:p>
            <a:pPr>
              <a:defRPr sz="3600"/>
            </a:pPr>
            <a:endParaRPr sz="4400" b="1" dirty="0"/>
          </a:p>
          <a:p>
            <a:pPr>
              <a:defRPr sz="3600"/>
            </a:pPr>
            <a:r>
              <a:rPr sz="4400" b="1" dirty="0"/>
              <a:t>P. </a:t>
            </a:r>
            <a:r>
              <a:rPr sz="4400" b="1" dirty="0">
                <a:solidFill>
                  <a:srgbClr val="FF0000"/>
                </a:solidFill>
              </a:rPr>
              <a:t>Holy art thou, Immortal Lord.</a:t>
            </a:r>
          </a:p>
          <a:p>
            <a:pPr>
              <a:defRPr sz="3600"/>
            </a:pPr>
            <a:endParaRPr sz="4400" b="1" dirty="0">
              <a:solidFill>
                <a:srgbClr val="FF0000"/>
              </a:solidFill>
            </a:endParaRPr>
          </a:p>
          <a:p>
            <a:pPr>
              <a:lnSpc>
                <a:spcPct val="125000"/>
              </a:lnSpc>
              <a:defRPr sz="3600"/>
            </a:pPr>
            <a:r>
              <a:rPr sz="4400" b="1" dirty="0"/>
              <a:t>C. O thou that </a:t>
            </a:r>
            <a:r>
              <a:rPr sz="4400" b="1" dirty="0" err="1"/>
              <a:t>wast</a:t>
            </a:r>
            <a:r>
              <a:rPr sz="4400" b="1" dirty="0"/>
              <a:t>  crucified</a:t>
            </a:r>
            <a:r>
              <a:rPr lang="en-IN" sz="4400" b="1" dirty="0"/>
              <a:t> (+) </a:t>
            </a:r>
            <a:r>
              <a:rPr sz="4400" b="1" dirty="0"/>
              <a:t>for us, </a:t>
            </a:r>
            <a:endParaRPr lang="en-US" sz="4400" b="1" dirty="0"/>
          </a:p>
          <a:p>
            <a:pPr>
              <a:lnSpc>
                <a:spcPct val="125000"/>
              </a:lnSpc>
              <a:defRPr sz="3600"/>
            </a:pPr>
            <a:r>
              <a:rPr lang="en-IN" sz="4400" b="1" dirty="0"/>
              <a:t>	</a:t>
            </a:r>
            <a:r>
              <a:rPr sz="4400" b="1" dirty="0"/>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b="1" dirty="0"/>
              <a:t>Amen.</a:t>
            </a:r>
          </a:p>
          <a:p>
            <a:pPr algn="just">
              <a:defRPr sz="3600"/>
            </a:pPr>
            <a:r>
              <a:rPr sz="5000" b="1" dirty="0"/>
              <a:t> </a:t>
            </a:r>
          </a:p>
          <a:p>
            <a:pPr algn="just">
              <a:defRPr sz="3600">
                <a:solidFill>
                  <a:srgbClr val="FF0000"/>
                </a:solidFill>
              </a:defRPr>
            </a:pPr>
            <a:r>
              <a:rPr sz="5000" b="1" dirty="0"/>
              <a:t>Peace be with you all.</a:t>
            </a:r>
          </a:p>
          <a:p>
            <a:pPr algn="just">
              <a:defRPr sz="3600"/>
            </a:pPr>
            <a:r>
              <a:rPr sz="5000" b="1" dirty="0"/>
              <a:t> </a:t>
            </a:r>
          </a:p>
          <a:p>
            <a:pPr algn="just">
              <a:lnSpc>
                <a:spcPct val="125000"/>
              </a:lnSpc>
              <a:defRPr sz="3600"/>
            </a:pPr>
            <a:r>
              <a:rPr sz="5000" b="1" dirty="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O great and wonderful God, who for the salvation of mankind stooped down from heaven, have mercy on us and bless us, so that we may continually praise you and the Father and the Holy Spirit.</a:t>
            </a:r>
          </a:p>
          <a:p>
            <a:pPr algn="just">
              <a:defRPr sz="3600"/>
            </a:pPr>
            <a:r>
              <a:rPr sz="5400" b="1" dirty="0"/>
              <a:t> </a:t>
            </a:r>
          </a:p>
          <a:p>
            <a:pPr algn="just">
              <a:defRPr sz="3600"/>
            </a:pPr>
            <a:r>
              <a:rPr sz="5400" b="1"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t>O Lord, bless us all, </a:t>
            </a:r>
          </a:p>
          <a:p>
            <a:pPr algn="just">
              <a:lnSpc>
                <a:spcPct val="125000"/>
              </a:lnSpc>
              <a:defRPr sz="3600">
                <a:solidFill>
                  <a:srgbClr val="FF0000"/>
                </a:solidFill>
              </a:defRPr>
            </a:pPr>
            <a:r>
              <a:rPr sz="4400" b="1" dirty="0"/>
              <a:t>O Creator, keep us all; </a:t>
            </a:r>
          </a:p>
          <a:p>
            <a:pPr algn="just">
              <a:lnSpc>
                <a:spcPct val="125000"/>
              </a:lnSpc>
              <a:defRPr sz="3600">
                <a:solidFill>
                  <a:srgbClr val="FF0000"/>
                </a:solidFill>
              </a:defRPr>
            </a:pPr>
            <a:r>
              <a:rPr sz="4400" b="1" dirty="0"/>
              <a:t>Show us ever the way of salvation, </a:t>
            </a:r>
          </a:p>
          <a:p>
            <a:pPr algn="just">
              <a:lnSpc>
                <a:spcPct val="125000"/>
              </a:lnSpc>
              <a:defRPr sz="3600">
                <a:solidFill>
                  <a:srgbClr val="FF0000"/>
                </a:solidFill>
              </a:defRPr>
            </a:pPr>
            <a:r>
              <a:rPr sz="4400" b="1" dirty="0"/>
              <a:t>O Lord and helper of all.</a:t>
            </a:r>
          </a:p>
          <a:p>
            <a:pPr algn="just">
              <a:lnSpc>
                <a:spcPct val="125000"/>
              </a:lnSpc>
              <a:defRPr sz="3600"/>
            </a:pPr>
            <a:endParaRPr sz="4400" b="1" dirty="0"/>
          </a:p>
          <a:p>
            <a:pPr algn="just">
              <a:lnSpc>
                <a:spcPct val="125000"/>
              </a:lnSpc>
              <a:defRPr sz="3600"/>
            </a:pPr>
            <a:r>
              <a:rPr sz="4400" b="1"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 and petitions of us your people and pardon our offences. Enable us to receive your gifts and blessings and dismiss us with your peace. </a:t>
            </a:r>
          </a:p>
          <a:p>
            <a:pPr algn="just">
              <a:defRPr sz="3600"/>
            </a:pPr>
            <a:endParaRPr sz="6000" b="1" dirty="0"/>
          </a:p>
          <a:p>
            <a:pPr algn="ctr">
              <a:defRPr sz="3600"/>
            </a:pPr>
            <a:r>
              <a:rPr sz="6000" b="1" dirty="0">
                <a:solidFill>
                  <a:srgbClr val="00B050"/>
                </a:solidFill>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C.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b="1"/>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P.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b="1" dirty="0"/>
              <a:t>Amen.</a:t>
            </a:r>
          </a:p>
          <a:p>
            <a:pPr algn="just">
              <a:defRPr sz="3600"/>
            </a:pPr>
            <a:r>
              <a:rPr sz="4400" b="1" dirty="0"/>
              <a:t> </a:t>
            </a:r>
          </a:p>
          <a:p>
            <a:pPr algn="just">
              <a:lnSpc>
                <a:spcPct val="125000"/>
              </a:lnSpc>
              <a:defRPr sz="3600">
                <a:solidFill>
                  <a:srgbClr val="FF0000"/>
                </a:solidFill>
              </a:defRPr>
            </a:pPr>
            <a:r>
              <a:rPr sz="4400" b="1"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solidFill>
                  <a:srgbClr val="FF0000"/>
                </a:solidFill>
              </a:defRPr>
            </a:pPr>
            <a:r>
              <a:rPr sz="4800" b="1"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Thanks be to God. May the Lord accept your ministration and help us by your prayers.</a:t>
            </a:r>
          </a:p>
          <a:p>
            <a:pPr>
              <a:defRPr sz="3600"/>
            </a:pPr>
            <a:endParaRPr sz="6600" b="1" dirty="0"/>
          </a:p>
          <a:p>
            <a:pPr algn="ctr">
              <a:defRPr sz="3600"/>
            </a:pPr>
            <a:r>
              <a:rPr sz="6600" b="1" dirty="0">
                <a:solidFill>
                  <a:srgbClr val="00B050"/>
                </a:solidFill>
              </a:rPr>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459636" y="2051700"/>
            <a:ext cx="9272729" cy="2754600"/>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7300" b="1" dirty="0">
                <a:solidFill>
                  <a:schemeClr val="accent6">
                    <a:lumMod val="50000"/>
                  </a:schemeClr>
                </a:solidFill>
                <a:latin typeface="SAVOYE LET PLAIN:1.0" pitchFamily="2" charset="0"/>
              </a:rPr>
              <a:t>Announcements</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800" b="1"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b="1" dirty="0">
                <a:solidFill>
                  <a:schemeClr val="accent2"/>
                </a:solidFill>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4063520493"/>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3724202" y="128011"/>
            <a:ext cx="4743604"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b="1" dirty="0">
                <a:latin typeface="SAVOYE LET PLAIN:1.0" pitchFamily="2" charset="0"/>
                <a:cs typeface="Big Caslon Medium" panose="02000603090000020003" pitchFamily="2" charset="-79"/>
              </a:rPr>
              <a:t>Congratulations</a:t>
            </a:r>
            <a:endParaRPr lang="ml-IN" sz="9000" b="1" dirty="0">
              <a:latin typeface="SAVOYE LET PLAIN:1.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477328"/>
          </a:xfrm>
          <a:custGeom>
            <a:avLst/>
            <a:gdLst>
              <a:gd name="connsiteX0" fmla="*/ 0 w 12056532"/>
              <a:gd name="connsiteY0" fmla="*/ 0 h 1477328"/>
              <a:gd name="connsiteX1" fmla="*/ 12056532 w 12056532"/>
              <a:gd name="connsiteY1" fmla="*/ 0 h 1477328"/>
              <a:gd name="connsiteX2" fmla="*/ 12056532 w 12056532"/>
              <a:gd name="connsiteY2" fmla="*/ 1477328 h 1477328"/>
              <a:gd name="connsiteX3" fmla="*/ 0 w 12056532"/>
              <a:gd name="connsiteY3" fmla="*/ 1477328 h 1477328"/>
              <a:gd name="connsiteX4" fmla="*/ 0 w 12056532"/>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477328" fill="none" extrusionOk="0">
                <a:moveTo>
                  <a:pt x="0" y="0"/>
                </a:moveTo>
                <a:cubicBezTo>
                  <a:pt x="3807670" y="-49533"/>
                  <a:pt x="8555287" y="-14809"/>
                  <a:pt x="12056532" y="0"/>
                </a:cubicBezTo>
                <a:cubicBezTo>
                  <a:pt x="12079314" y="704010"/>
                  <a:pt x="11929590" y="1305905"/>
                  <a:pt x="12056532" y="1477328"/>
                </a:cubicBezTo>
                <a:cubicBezTo>
                  <a:pt x="7349610" y="1429097"/>
                  <a:pt x="2523055" y="1561783"/>
                  <a:pt x="0" y="1477328"/>
                </a:cubicBezTo>
                <a:cubicBezTo>
                  <a:pt x="-111356" y="1179937"/>
                  <a:pt x="-105759" y="213824"/>
                  <a:pt x="0" y="0"/>
                </a:cubicBezTo>
                <a:close/>
              </a:path>
              <a:path w="12056532" h="1477328" stroke="0" extrusionOk="0">
                <a:moveTo>
                  <a:pt x="0" y="0"/>
                </a:moveTo>
                <a:cubicBezTo>
                  <a:pt x="4611875" y="118645"/>
                  <a:pt x="9177630" y="116012"/>
                  <a:pt x="12056532" y="0"/>
                </a:cubicBezTo>
                <a:cubicBezTo>
                  <a:pt x="12000488" y="735153"/>
                  <a:pt x="12087712" y="1113412"/>
                  <a:pt x="12056532" y="1477328"/>
                </a:cubicBezTo>
                <a:cubicBezTo>
                  <a:pt x="6522974" y="1611928"/>
                  <a:pt x="1365346" y="1320132"/>
                  <a:pt x="0" y="1477328"/>
                </a:cubicBezTo>
                <a:cubicBezTo>
                  <a:pt x="-79908" y="1020908"/>
                  <a:pt x="115447" y="636907"/>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9000" b="1" dirty="0">
                <a:latin typeface="SAVOYE LET PLAIN:1.0" pitchFamily="2" charset="0"/>
                <a:cs typeface="Big Caslon Medium" panose="02000603090000020003" pitchFamily="2" charset="-79"/>
              </a:rPr>
              <a:t>Welcome to the Emmanuel Family!</a:t>
            </a:r>
            <a:endParaRPr lang="ml-IN" sz="9000" b="1" dirty="0">
              <a:latin typeface="SAVOYE LET PLAIN:1.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2357437"/>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err="1">
                <a:ln>
                  <a:noFill/>
                </a:ln>
                <a:solidFill>
                  <a:srgbClr val="000000"/>
                </a:solidFill>
                <a:effectLst/>
                <a:uFillTx/>
                <a:latin typeface="SAVOYE LET PLAIN:1.0" pitchFamily="2" charset="0"/>
                <a:sym typeface="Goudy Bookletter 1911"/>
              </a:rPr>
              <a:t>Mr</a:t>
            </a:r>
            <a:r>
              <a:rPr kumimoji="0" lang="en-US" sz="4800" b="1" i="0" u="none" strike="noStrike" cap="none" spc="0" normalizeH="0" baseline="0" dirty="0">
                <a:ln>
                  <a:noFill/>
                </a:ln>
                <a:solidFill>
                  <a:srgbClr val="000000"/>
                </a:solidFill>
                <a:effectLst/>
                <a:uFillTx/>
                <a:latin typeface="SAVOYE LET PLAIN:1.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b="1" dirty="0" err="1">
                <a:latin typeface="SAVOYE LET PLAIN:1.0" pitchFamily="2" charset="0"/>
              </a:rPr>
              <a:t>Mrs</a:t>
            </a:r>
            <a:r>
              <a:rPr lang="en-US" sz="4800" b="1" dirty="0">
                <a:latin typeface="SAVOYE LET PLAIN:1.0" pitchFamily="2" charset="0"/>
              </a:rPr>
              <a:t> Mary Jane</a:t>
            </a:r>
            <a:endParaRPr kumimoji="0" lang="en-US" sz="4800" b="1" i="0" u="none" strike="noStrike" cap="none" spc="0" normalizeH="0" baseline="0" dirty="0">
              <a:ln>
                <a:noFill/>
              </a:ln>
              <a:solidFill>
                <a:srgbClr val="000000"/>
              </a:solidFill>
              <a:effectLst/>
              <a:uFillTx/>
              <a:latin typeface="SAVOYE LET PLAIN:1.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754634" y="26732"/>
            <a:ext cx="10682731"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b="1" dirty="0">
                <a:solidFill>
                  <a:schemeClr val="accent6">
                    <a:lumMod val="50000"/>
                  </a:schemeClr>
                </a:solidFill>
                <a:latin typeface="SAVOYE LET PLAIN:1.0" pitchFamily="2" charset="0"/>
                <a:cs typeface="Big Caslon Medium" panose="02000603090000020003" pitchFamily="2" charset="-79"/>
              </a:rPr>
              <a:t>Welcome to our beloved Newlyweds!</a:t>
            </a:r>
            <a:endParaRPr lang="ml-IN" sz="9000" b="1" dirty="0">
              <a:solidFill>
                <a:schemeClr val="accent6">
                  <a:lumMod val="50000"/>
                </a:schemeClr>
              </a:solidFill>
              <a:latin typeface="SAVOYE LET PLAIN:1.0" pitchFamily="2" charset="0"/>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7939790" y="2588455"/>
            <a:ext cx="1554271"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000000"/>
                </a:solidFill>
                <a:effectLst/>
                <a:uFillTx/>
                <a:latin typeface="SAVOYE LET PLAIN:1.0" pitchFamily="2"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000000"/>
                </a:solidFill>
                <a:effectLst/>
                <a:uFillTx/>
                <a:latin typeface="SAVOYE LET PLAIN:1.0" pitchFamily="2"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rgbClr val="000000"/>
                </a:solidFill>
                <a:effectLst/>
                <a:uFillTx/>
                <a:latin typeface="SAVOYE LET PLAIN:1.0" pitchFamily="2" charset="0"/>
                <a:sym typeface="Goudy Bookletter 1911"/>
              </a:rPr>
              <a:t>Alice</a:t>
            </a:r>
          </a:p>
        </p:txBody>
      </p:sp>
    </p:spTree>
    <p:extLst>
      <p:ext uri="{BB962C8B-B14F-4D97-AF65-F5344CB8AC3E}">
        <p14:creationId xmlns:p14="http://schemas.microsoft.com/office/powerpoint/2010/main" val="198373960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212364921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348398"/>
            <a:ext cx="12192000" cy="540147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11500" b="1" dirty="0">
                <a:solidFill>
                  <a:schemeClr val="accent6">
                    <a:lumMod val="50000"/>
                  </a:schemeClr>
                </a:solidFill>
                <a:latin typeface="SAVOYE LET PLAIN:1.0" pitchFamily="2" charset="0"/>
                <a:cs typeface="Noto Serif Malayalam" pitchFamily="2" charset="0"/>
              </a:rPr>
              <a:t>Guests and Visitors, </a:t>
            </a:r>
          </a:p>
          <a:p>
            <a:r>
              <a:rPr lang="en-IN" sz="11500" b="1" dirty="0">
                <a:solidFill>
                  <a:schemeClr val="accent6">
                    <a:lumMod val="50000"/>
                  </a:schemeClr>
                </a:solidFill>
                <a:latin typeface="SAVOYE LET PLAIN:1.0" pitchFamily="2" charset="0"/>
                <a:cs typeface="Noto Serif Malayalam" pitchFamily="2" charset="0"/>
              </a:rPr>
              <a:t>please stand and introduce yourselves</a:t>
            </a:r>
            <a:endParaRPr lang="ml-IN" sz="11500" b="1" dirty="0">
              <a:solidFill>
                <a:schemeClr val="accent6">
                  <a:lumMod val="50000"/>
                </a:schemeClr>
              </a:solidFill>
              <a:latin typeface="SAVOYE LET PLAIN:1.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907996" y="2497976"/>
            <a:ext cx="8376009"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11500" b="1" dirty="0">
                <a:latin typeface="+mj-lt"/>
                <a:cs typeface="Noto Serif Malayalam" pitchFamily="2" charset="0"/>
              </a:rPr>
              <a:t>DOXOLOGY</a:t>
            </a:r>
            <a:endParaRPr lang="ml-IN" sz="11500"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2086708" y="120402"/>
            <a:ext cx="8018585" cy="6617196"/>
          </a:xfrm>
          <a:prstGeom prst="rect">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9600" b="1" dirty="0">
                <a:solidFill>
                  <a:schemeClr val="accent6">
                    <a:lumMod val="50000"/>
                  </a:schemeClr>
                </a:solidFill>
                <a:latin typeface="SAVOYE LET PLAIN:1.0" pitchFamily="2" charset="0"/>
              </a:rPr>
              <a:t>Thank you for your </a:t>
            </a:r>
            <a:endParaRPr lang="en-US" sz="9600" b="1" dirty="0">
              <a:solidFill>
                <a:schemeClr val="accent6">
                  <a:lumMod val="50000"/>
                </a:schemeClr>
              </a:solidFill>
              <a:latin typeface="SAVOYE LET PLAIN:1.0" pitchFamily="2" charset="0"/>
            </a:endParaRPr>
          </a:p>
          <a:p>
            <a:pPr algn="ctr">
              <a:defRPr sz="6600"/>
            </a:pPr>
            <a:r>
              <a:rPr sz="9600" b="1" dirty="0">
                <a:solidFill>
                  <a:schemeClr val="accent6">
                    <a:lumMod val="50000"/>
                  </a:schemeClr>
                </a:solidFill>
                <a:latin typeface="SAVOYE LET PLAIN:1.0" pitchFamily="2" charset="0"/>
              </a:rPr>
              <a:t>prayerful participation.</a:t>
            </a:r>
            <a:endParaRPr lang="en-US" sz="9600" b="1" dirty="0">
              <a:solidFill>
                <a:schemeClr val="accent6">
                  <a:lumMod val="50000"/>
                </a:schemeClr>
              </a:solidFill>
              <a:latin typeface="SAVOYE LET PLAIN:1.0" pitchFamily="2" charset="0"/>
            </a:endParaRPr>
          </a:p>
          <a:p>
            <a:pPr algn="ctr">
              <a:defRPr sz="6600"/>
            </a:pPr>
            <a:endParaRPr sz="4000" b="1" dirty="0">
              <a:solidFill>
                <a:schemeClr val="accent6">
                  <a:lumMod val="50000"/>
                </a:schemeClr>
              </a:solidFill>
              <a:latin typeface="SAVOYE LET PLAIN:1.0" pitchFamily="2" charset="0"/>
            </a:endParaRPr>
          </a:p>
          <a:p>
            <a:pPr algn="ctr">
              <a:defRPr sz="6600"/>
            </a:pPr>
            <a:r>
              <a:rPr sz="9600" b="1" dirty="0">
                <a:solidFill>
                  <a:schemeClr val="accent6">
                    <a:lumMod val="50000"/>
                  </a:schemeClr>
                </a:solidFill>
                <a:latin typeface="SAVOYE LET PLAIN:1.0" pitchFamily="2" charset="0"/>
              </a:rPr>
              <a:t>Please join us for the </a:t>
            </a:r>
            <a:endParaRPr lang="en-US" sz="9600" b="1" dirty="0">
              <a:solidFill>
                <a:schemeClr val="accent6">
                  <a:lumMod val="50000"/>
                </a:schemeClr>
              </a:solidFill>
              <a:latin typeface="SAVOYE LET PLAIN:1.0" pitchFamily="2" charset="0"/>
            </a:endParaRPr>
          </a:p>
          <a:p>
            <a:pPr algn="ctr">
              <a:defRPr sz="6600"/>
            </a:pPr>
            <a:r>
              <a:rPr lang="en-US" sz="9600" b="1" dirty="0">
                <a:solidFill>
                  <a:schemeClr val="accent6">
                    <a:lumMod val="50000"/>
                  </a:schemeClr>
                </a:solidFill>
                <a:latin typeface="SAVOYE LET PLAIN:1.0" pitchFamily="2" charset="0"/>
              </a:rPr>
              <a:t>Breakfast</a:t>
            </a:r>
            <a:r>
              <a:rPr sz="9600" b="1" dirty="0">
                <a:solidFill>
                  <a:schemeClr val="accent6">
                    <a:lumMod val="50000"/>
                  </a:schemeClr>
                </a:solidFill>
                <a:latin typeface="SAVOYE LET PLAIN:1.0" pitchFamily="2" charset="0"/>
              </a:rPr>
              <a:t> </a:t>
            </a:r>
            <a:r>
              <a:rPr lang="en-US" sz="9600" b="1" dirty="0">
                <a:solidFill>
                  <a:schemeClr val="accent6">
                    <a:lumMod val="50000"/>
                  </a:schemeClr>
                </a:solidFill>
                <a:latin typeface="SAVOYE LET PLAIN:1.0" pitchFamily="2" charset="0"/>
              </a:rPr>
              <a:t>F</a:t>
            </a:r>
            <a:r>
              <a:rPr sz="9600" b="1" dirty="0">
                <a:solidFill>
                  <a:schemeClr val="accent6">
                    <a:lumMod val="50000"/>
                  </a:schemeClr>
                </a:solidFill>
                <a:latin typeface="SAVOYE LET PLAIN:1.0" pitchFamily="2"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b="1" dirty="0"/>
          </a:p>
          <a:p>
            <a:pPr algn="just">
              <a:defRPr sz="3600"/>
            </a:pPr>
            <a:r>
              <a:rPr sz="4800" b="1"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i="1" dirty="0">
                <a:solidFill>
                  <a:schemeClr val="accent1">
                    <a:lumMod val="50000"/>
                  </a:schemeClr>
                </a:solidFill>
              </a:rPr>
              <a:t>(Facing the congregation) </a:t>
            </a:r>
            <a:r>
              <a:rPr sz="5400" b="1" dirty="0">
                <a:solidFill>
                  <a:srgbClr val="003399"/>
                </a:solidFill>
              </a:rPr>
              <a:t>From the Epistle of …… to ……</a:t>
            </a:r>
          </a:p>
          <a:p>
            <a:pPr>
              <a:defRPr sz="3600"/>
            </a:pPr>
            <a:r>
              <a:rPr sz="5400" b="1" dirty="0"/>
              <a:t> </a:t>
            </a:r>
          </a:p>
          <a:p>
            <a:pPr algn="just">
              <a:lnSpc>
                <a:spcPct val="125000"/>
              </a:lnSpc>
              <a:defRPr sz="3600"/>
            </a:pPr>
            <a:r>
              <a:rPr sz="5400" b="1"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a:t>
            </a:r>
            <a:r>
              <a:rPr b="1"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(After reading the Epistle) </a:t>
            </a:r>
            <a:r>
              <a:rPr sz="6000" b="1" dirty="0">
                <a:solidFill>
                  <a:srgbClr val="003399"/>
                </a:solidFill>
              </a:rPr>
              <a:t>Hallelujah, Hallelujah. Offer to the Lord sacrifices of praise; come and worship in his holy courts.</a:t>
            </a:r>
          </a:p>
          <a:p>
            <a:pPr algn="just">
              <a:defRPr sz="3600"/>
            </a:pPr>
            <a:r>
              <a:rPr sz="6000" b="1" dirty="0"/>
              <a:t> </a:t>
            </a:r>
          </a:p>
          <a:p>
            <a:pPr algn="just">
              <a:defRPr sz="3600"/>
            </a:pPr>
            <a:r>
              <a:rPr sz="6000" b="1"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2041846" y="2236366"/>
            <a:ext cx="8108308" cy="238526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4900" b="1" dirty="0">
                <a:solidFill>
                  <a:schemeClr val="accent1">
                    <a:lumMod val="50000"/>
                  </a:schemeClr>
                </a:solidFill>
                <a:latin typeface="SAVOYE LET PLAIN:1.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…Make us worthy to receive your blessings and mercies at all times, now and forever.</a:t>
            </a:r>
          </a:p>
          <a:p>
            <a:pPr>
              <a:defRPr sz="3600"/>
            </a:pPr>
            <a:r>
              <a:rPr sz="6000" b="1" dirty="0"/>
              <a:t> </a:t>
            </a:r>
          </a:p>
          <a:p>
            <a:pPr>
              <a:defRPr sz="3600"/>
            </a:pPr>
            <a:r>
              <a:rPr sz="6000" b="1" dirty="0"/>
              <a:t>Amen. </a:t>
            </a:r>
          </a:p>
          <a:p>
            <a:pPr>
              <a:defRPr sz="3600"/>
            </a:pPr>
            <a:endParaRPr sz="3200" b="1" dirty="0"/>
          </a:p>
          <a:p>
            <a:pPr algn="ctr">
              <a:defRPr sz="3600"/>
            </a:pPr>
            <a:r>
              <a:rPr sz="6000" b="1" i="1" dirty="0">
                <a:solidFill>
                  <a:schemeClr val="accent1">
                    <a:lumMod val="50000"/>
                  </a:schemeClr>
                </a:solidFill>
              </a:rPr>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b="1" dirty="0"/>
              <a:t>Brethren, let us stand in silence and reverence and listen to the proclamation of the living Word of God from the Gospel of our Lord Jesus Christ.</a:t>
            </a:r>
          </a:p>
          <a:p>
            <a:pPr algn="just">
              <a:defRPr sz="3600"/>
            </a:pPr>
            <a:r>
              <a:rPr sz="4400" b="1" dirty="0"/>
              <a:t> </a:t>
            </a:r>
          </a:p>
          <a:p>
            <a:pPr algn="just">
              <a:defRPr sz="3600">
                <a:solidFill>
                  <a:srgbClr val="FF0000"/>
                </a:solidFill>
              </a:defRPr>
            </a:pPr>
            <a:r>
              <a:rPr sz="4400" b="1" dirty="0"/>
              <a:t>Peace be with you all (+).</a:t>
            </a:r>
          </a:p>
          <a:p>
            <a:pPr algn="just">
              <a:defRPr sz="3600"/>
            </a:pPr>
            <a:r>
              <a:rPr sz="4400" b="1" dirty="0"/>
              <a:t> </a:t>
            </a:r>
          </a:p>
          <a:p>
            <a:pPr algn="just">
              <a:lnSpc>
                <a:spcPct val="125000"/>
              </a:lnSpc>
              <a:defRPr sz="3600"/>
            </a:pPr>
            <a:r>
              <a:rPr sz="4400" b="1"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In the days of Jesus the Christ, our Lord and Savior, the Word of life, God incarnate of the Blessed Virgin Mary, it happened in this way (or ‘He taught in this manner’).  </a:t>
            </a:r>
          </a:p>
          <a:p>
            <a:pPr>
              <a:defRPr sz="3600"/>
            </a:pPr>
            <a:endParaRPr sz="4800" b="1" dirty="0"/>
          </a:p>
          <a:p>
            <a:pPr>
              <a:defRPr sz="3600"/>
            </a:pPr>
            <a:r>
              <a:rPr sz="4800" b="1" dirty="0"/>
              <a:t>So we believe and affirm. </a:t>
            </a:r>
          </a:p>
          <a:p>
            <a:pPr>
              <a:defRPr sz="3600"/>
            </a:pPr>
            <a:endParaRPr sz="4800" b="1" dirty="0"/>
          </a:p>
          <a:p>
            <a:pPr algn="ctr">
              <a:defRPr sz="3600"/>
            </a:pPr>
            <a:r>
              <a:rPr sz="4800" b="1" i="1" dirty="0">
                <a:solidFill>
                  <a:schemeClr val="accent1">
                    <a:lumMod val="50000"/>
                  </a:schemeClr>
                </a:solidFill>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800" b="1" dirty="0"/>
              <a:t>May peace be with you all (+).</a:t>
            </a:r>
          </a:p>
          <a:p>
            <a:pPr>
              <a:defRPr sz="3600"/>
            </a:pPr>
            <a:r>
              <a:rPr sz="4800" b="1" dirty="0"/>
              <a:t> </a:t>
            </a:r>
          </a:p>
          <a:p>
            <a:pPr>
              <a:lnSpc>
                <a:spcPct val="125000"/>
              </a:lnSpc>
              <a:defRPr sz="3600"/>
            </a:pPr>
            <a:r>
              <a:rPr sz="4800" b="1"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t> </a:t>
            </a:r>
            <a:r>
              <a:rPr lang="en-IN" sz="5400" b="1" dirty="0">
                <a:solidFill>
                  <a:schemeClr val="accent1">
                    <a:lumMod val="50000"/>
                  </a:schemeClr>
                </a:solidFill>
              </a:rPr>
              <a:t>PROMEON </a:t>
            </a:r>
          </a:p>
          <a:p>
            <a:pPr algn="ctr">
              <a:defRPr sz="3600"/>
            </a:pPr>
            <a:r>
              <a:rPr lang="en-IN" sz="5400" b="1" i="1" dirty="0">
                <a:solidFill>
                  <a:schemeClr val="accent1">
                    <a:lumMod val="50000"/>
                  </a:schemeClr>
                </a:solidFill>
              </a:rPr>
              <a:t>(Introduction or Preface)</a:t>
            </a:r>
          </a:p>
          <a:p>
            <a:pPr>
              <a:defRPr sz="3600"/>
            </a:pPr>
            <a:endParaRPr sz="5400" b="1" dirty="0"/>
          </a:p>
          <a:p>
            <a:pPr>
              <a:lnSpc>
                <a:spcPct val="125000"/>
              </a:lnSpc>
              <a:defRPr sz="3600">
                <a:solidFill>
                  <a:srgbClr val="FF0000"/>
                </a:solidFill>
              </a:defRPr>
            </a:pPr>
            <a:r>
              <a:rPr sz="5400" b="1" dirty="0"/>
              <a:t>O Lord, grant us your grace and your mercy.</a:t>
            </a:r>
          </a:p>
          <a:p>
            <a:pPr>
              <a:defRPr sz="3600"/>
            </a:pPr>
            <a:r>
              <a:rPr sz="5400" b="1" dirty="0"/>
              <a:t> </a:t>
            </a:r>
          </a:p>
          <a:p>
            <a:pPr>
              <a:lnSpc>
                <a:spcPct val="125000"/>
              </a:lnSpc>
              <a:defRPr sz="3600"/>
            </a:pPr>
            <a:r>
              <a:rPr sz="5400" b="1"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6000" b="1"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 redemption of sinners and promised ‘Call and I will answer; knock and I will open and stretch forth my hand to pardon your sins’. To you belong glory and </a:t>
            </a:r>
            <a:r>
              <a:rPr sz="4800" b="1" dirty="0" err="1"/>
              <a:t>honour</a:t>
            </a:r>
            <a:r>
              <a:rPr sz="4800" b="1" dirty="0"/>
              <a:t> and worship now and forever.</a:t>
            </a:r>
          </a:p>
          <a:p>
            <a:pPr>
              <a:defRPr sz="3600"/>
            </a:pPr>
            <a:r>
              <a:rPr sz="4800" b="1" dirty="0"/>
              <a:t> </a:t>
            </a:r>
          </a:p>
          <a:p>
            <a:pPr>
              <a:lnSpc>
                <a:spcPct val="125000"/>
              </a:lnSpc>
              <a:defRPr sz="3600"/>
            </a:pPr>
            <a:r>
              <a:rPr sz="4800" b="1"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i="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Let us pray to the Lord for his grace and mercy.</a:t>
            </a:r>
          </a:p>
          <a:p>
            <a:pPr>
              <a:defRPr sz="3600"/>
            </a:pPr>
            <a:r>
              <a:rPr sz="5400" b="1" dirty="0"/>
              <a:t> </a:t>
            </a:r>
          </a:p>
          <a:p>
            <a:pPr>
              <a:lnSpc>
                <a:spcPct val="125000"/>
              </a:lnSpc>
              <a:defRPr sz="3600"/>
            </a:pPr>
            <a:r>
              <a:rPr sz="5400" b="1"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i="1" dirty="0">
                <a:solidFill>
                  <a:schemeClr val="accent1">
                    <a:lumMod val="50000"/>
                  </a:schemeClr>
                </a:solidFill>
              </a:rPr>
              <a:t>(Prayer for pardon and mercy)</a:t>
            </a:r>
          </a:p>
          <a:p>
            <a:pPr algn="just">
              <a:lnSpc>
                <a:spcPct val="125000"/>
              </a:lnSpc>
              <a:defRPr sz="3600">
                <a:solidFill>
                  <a:srgbClr val="FF0000"/>
                </a:solidFill>
              </a:defRPr>
            </a:pPr>
            <a:r>
              <a:rPr sz="6000" b="1"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7200" b="1"/>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7200" b="1"/>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To dwell with you forever; May we grow in grace and in knowledge of you. To you we offer praise and thanksgiving, for ever and ever. </a:t>
            </a:r>
          </a:p>
          <a:p>
            <a:pPr algn="just">
              <a:defRPr sz="3600"/>
            </a:pPr>
            <a:endParaRPr sz="6000" b="1" dirty="0"/>
          </a:p>
          <a:p>
            <a:pPr algn="just">
              <a:lnSpc>
                <a:spcPct val="125000"/>
              </a:lnSpc>
              <a:defRPr sz="3600"/>
            </a:pPr>
            <a:r>
              <a:rPr sz="6000" b="1"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SEDRA </a:t>
            </a:r>
          </a:p>
          <a:p>
            <a:pPr algn="just">
              <a:defRPr sz="3600"/>
            </a:pPr>
            <a:endParaRPr sz="3500" b="1" dirty="0"/>
          </a:p>
          <a:p>
            <a:pPr algn="just">
              <a:lnSpc>
                <a:spcPct val="125000"/>
              </a:lnSpc>
              <a:defRPr sz="3600">
                <a:solidFill>
                  <a:srgbClr val="FF0000"/>
                </a:solidFill>
              </a:defRPr>
            </a:pPr>
            <a:r>
              <a:rPr sz="4800" b="1" dirty="0"/>
              <a:t>O Lord God, mighty and glorious, save us by your power from the </a:t>
            </a:r>
            <a:r>
              <a:rPr sz="4800" b="1" dirty="0" err="1"/>
              <a:t>viles</a:t>
            </a:r>
            <a:r>
              <a:rPr sz="4800" b="1"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b="1"/>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endParaRPr lang="en-US" sz="4800" b="1" dirty="0"/>
          </a:p>
          <a:p>
            <a:pPr>
              <a:defRPr sz="3600"/>
            </a:pPr>
            <a:r>
              <a:rPr sz="4800" b="1" dirty="0"/>
              <a:t>Amen. </a:t>
            </a:r>
            <a:endParaRPr lang="en-IN" sz="4800" b="1" dirty="0"/>
          </a:p>
          <a:p>
            <a:pPr algn="ctr">
              <a:defRPr sz="3600"/>
            </a:pPr>
            <a:r>
              <a:rPr lang="en-IN" sz="4800" b="1" i="1" u="sng" dirty="0">
                <a:solidFill>
                  <a:srgbClr val="00B050"/>
                </a:solidFill>
              </a:rPr>
              <a:t>Incense</a:t>
            </a:r>
          </a:p>
          <a:p>
            <a:pPr>
              <a:defRPr sz="3600"/>
            </a:pPr>
            <a:r>
              <a:rPr sz="4800" b="1" dirty="0"/>
              <a:t> </a:t>
            </a:r>
          </a:p>
          <a:p>
            <a:pPr algn="just">
              <a:lnSpc>
                <a:spcPct val="125000"/>
              </a:lnSpc>
              <a:defRPr sz="3600">
                <a:solidFill>
                  <a:srgbClr val="FF0000"/>
                </a:solidFill>
              </a:defRPr>
            </a:pPr>
            <a:r>
              <a:rPr sz="4800" b="1" dirty="0"/>
              <a:t>Weak and sinful as we are, let us confess and together say, Holy is the Holy Father.</a:t>
            </a:r>
          </a:p>
          <a:p>
            <a:pPr>
              <a:defRPr sz="3600"/>
            </a:pPr>
            <a:r>
              <a:rPr sz="4800" b="1" dirty="0"/>
              <a:t> </a:t>
            </a:r>
          </a:p>
          <a:p>
            <a:pPr>
              <a:defRPr sz="3600"/>
            </a:pPr>
            <a:r>
              <a:rPr sz="4800" b="1" dirty="0"/>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b="1" dirty="0"/>
              <a:t>Holy is the Holy Son.</a:t>
            </a:r>
          </a:p>
          <a:p>
            <a:pPr>
              <a:defRPr sz="3600"/>
            </a:pPr>
            <a:r>
              <a:rPr sz="4000" b="1" dirty="0"/>
              <a:t> </a:t>
            </a:r>
          </a:p>
          <a:p>
            <a:pPr>
              <a:defRPr sz="3600"/>
            </a:pPr>
            <a:r>
              <a:rPr sz="4000" b="1" dirty="0"/>
              <a:t>Amen.</a:t>
            </a:r>
          </a:p>
          <a:p>
            <a:pPr>
              <a:defRPr sz="3600"/>
            </a:pPr>
            <a:r>
              <a:rPr sz="4000" b="1" dirty="0"/>
              <a:t> </a:t>
            </a:r>
          </a:p>
          <a:p>
            <a:pPr>
              <a:defRPr sz="3600">
                <a:solidFill>
                  <a:srgbClr val="FF0000"/>
                </a:solidFill>
              </a:defRPr>
            </a:pPr>
            <a:r>
              <a:rPr sz="4000" b="1" dirty="0"/>
              <a:t>Holy is the living and Holy Spirit.</a:t>
            </a:r>
          </a:p>
          <a:p>
            <a:pPr>
              <a:defRPr sz="3600"/>
            </a:pPr>
            <a:r>
              <a:rPr sz="4000" b="1" dirty="0"/>
              <a:t> </a:t>
            </a:r>
          </a:p>
          <a:p>
            <a:pPr>
              <a:defRPr sz="3600"/>
            </a:pPr>
            <a:r>
              <a:rPr sz="4000" b="1" dirty="0"/>
              <a:t>Amen.</a:t>
            </a:r>
          </a:p>
          <a:p>
            <a:pPr>
              <a:defRPr sz="3600"/>
            </a:pPr>
            <a:r>
              <a:rPr sz="4000" b="1" dirty="0"/>
              <a:t> </a:t>
            </a:r>
          </a:p>
          <a:p>
            <a:pPr>
              <a:lnSpc>
                <a:spcPct val="125000"/>
              </a:lnSpc>
              <a:defRPr sz="3600">
                <a:solidFill>
                  <a:srgbClr val="003399"/>
                </a:solidFill>
              </a:defRPr>
            </a:pPr>
            <a:r>
              <a:rPr sz="4000" b="1"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NICENE CREED</a:t>
            </a:r>
          </a:p>
          <a:p>
            <a:pPr>
              <a:defRPr sz="3600"/>
            </a:pPr>
            <a:r>
              <a:rPr sz="4800" b="1" dirty="0"/>
              <a:t> </a:t>
            </a:r>
          </a:p>
          <a:p>
            <a:pPr>
              <a:lnSpc>
                <a:spcPct val="125000"/>
              </a:lnSpc>
              <a:defRPr sz="3600">
                <a:solidFill>
                  <a:srgbClr val="FF0000"/>
                </a:solidFill>
              </a:defRPr>
            </a:pPr>
            <a:r>
              <a:rPr sz="4800" b="1" dirty="0"/>
              <a:t>We believe in one true God, the Father Almighty.</a:t>
            </a:r>
          </a:p>
          <a:p>
            <a:pPr>
              <a:defRPr sz="3600"/>
            </a:pPr>
            <a:r>
              <a:rPr sz="4800" b="1" dirty="0"/>
              <a:t> </a:t>
            </a:r>
          </a:p>
          <a:p>
            <a:pPr algn="just">
              <a:lnSpc>
                <a:spcPct val="125000"/>
              </a:lnSpc>
              <a:defRPr sz="3600"/>
            </a:pPr>
            <a:r>
              <a:rPr sz="4800" b="1"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200" b="1"/>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He will come again with glory to judge both the living and the dead, and of his Kingdom there will be no end.</a:t>
            </a:r>
          </a:p>
          <a:p>
            <a:pPr algn="just">
              <a:defRPr sz="3600"/>
            </a:pPr>
            <a:r>
              <a:rPr sz="5400" b="1" dirty="0"/>
              <a:t> </a:t>
            </a:r>
          </a:p>
          <a:p>
            <a:pPr algn="just">
              <a:lnSpc>
                <a:spcPct val="125000"/>
              </a:lnSpc>
              <a:defRPr sz="3600"/>
            </a:pPr>
            <a:r>
              <a:rPr sz="5400" b="1"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1613119"/>
            <a:ext cx="10744199" cy="36317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en-IN" sz="11500" b="1" dirty="0">
                <a:solidFill>
                  <a:schemeClr val="accent1">
                    <a:lumMod val="50000"/>
                  </a:schemeClr>
                </a:solidFill>
                <a:latin typeface="SAVOYE LET PLAIN:1.0" pitchFamily="2" charset="0"/>
              </a:rPr>
              <a:t>Birthdays &amp; </a:t>
            </a:r>
          </a:p>
          <a:p>
            <a:r>
              <a:rPr lang="en-IN" sz="11500" b="1" dirty="0">
                <a:solidFill>
                  <a:schemeClr val="accent1">
                    <a:lumMod val="50000"/>
                  </a:schemeClr>
                </a:solidFill>
                <a:latin typeface="SAVOYE LET PLAIN:1.0" pitchFamily="2"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2441796" y="1543869"/>
            <a:ext cx="7308409" cy="37702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en-US" sz="23900" b="1" dirty="0">
                <a:solidFill>
                  <a:schemeClr val="accent1">
                    <a:lumMod val="50000"/>
                  </a:schemeClr>
                </a:solidFill>
                <a:latin typeface="SAVOYE LET PLAIN:1.0" pitchFamily="2" charset="0"/>
                <a:cs typeface="Noto Serif Malayalam" pitchFamily="2" charset="0"/>
              </a:rPr>
              <a:t>Offertory</a:t>
            </a:r>
            <a:endParaRPr sz="9600" b="1" dirty="0">
              <a:solidFill>
                <a:schemeClr val="accent1">
                  <a:lumMod val="50000"/>
                </a:schemeClr>
              </a:solidFill>
              <a:latin typeface="SAVOYE LET PLAIN:1.0"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1814220" y="2497976"/>
            <a:ext cx="8563561"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1500" b="1" dirty="0">
                <a:solidFill>
                  <a:schemeClr val="accent1">
                    <a:lumMod val="50000"/>
                  </a:schemeClr>
                </a:solidFill>
                <a:latin typeface="SAVOYE LET PLAIN:1.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566830" y="1313036"/>
            <a:ext cx="7058340" cy="423192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6900" b="1" dirty="0">
                <a:solidFill>
                  <a:schemeClr val="accent1">
                    <a:lumMod val="50000"/>
                  </a:schemeClr>
                </a:solidFill>
                <a:latin typeface="SAVOYE LET PLAIN:1.0" pitchFamily="2" charset="0"/>
                <a:cs typeface="Noto Serif Malayalam" pitchFamily="2" charset="0"/>
              </a:rPr>
              <a:t>Sermon</a:t>
            </a:r>
            <a:endParaRPr sz="26900" b="1" dirty="0">
              <a:solidFill>
                <a:schemeClr val="accent1">
                  <a:lumMod val="50000"/>
                </a:schemeClr>
              </a:solidFill>
              <a:latin typeface="SAVOYE LET PLAIN:1.0" pitchFamily="2" charset="0"/>
              <a:cs typeface="Noto Serif Malayalam" pitchFamily="2"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3620804" y="1728535"/>
            <a:ext cx="495039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b="1" dirty="0">
                <a:solidFill>
                  <a:schemeClr val="accent1">
                    <a:lumMod val="50000"/>
                  </a:schemeClr>
                </a:solidFill>
                <a:latin typeface="SAVOYE LET PLAIN:1.0" pitchFamily="2" charset="0"/>
                <a:cs typeface="Noto Serif Malayalam" pitchFamily="2" charset="0"/>
              </a:rPr>
              <a:t>Prayer</a:t>
            </a:r>
            <a:endParaRPr sz="21500" b="1" dirty="0">
              <a:solidFill>
                <a:schemeClr val="accent1">
                  <a:lumMod val="50000"/>
                </a:schemeClr>
              </a:solidFill>
              <a:latin typeface="SAVOYE LET PLAIN:1.0"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692" y="58441"/>
            <a:ext cx="12192000" cy="61016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532317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CONFESSION</a:t>
            </a:r>
          </a:p>
          <a:p>
            <a:pPr algn="ctr">
              <a:defRPr sz="3600"/>
            </a:pPr>
            <a:r>
              <a:rPr sz="4800" b="1" i="1" dirty="0">
                <a:solidFill>
                  <a:schemeClr val="accent1">
                    <a:lumMod val="50000"/>
                  </a:schemeClr>
                </a:solidFill>
              </a:rPr>
              <a:t>(To be repeated after the priest)</a:t>
            </a:r>
          </a:p>
          <a:p>
            <a:pPr>
              <a:defRPr sz="3600"/>
            </a:pPr>
            <a:r>
              <a:rPr sz="4800" b="1" dirty="0"/>
              <a:t> </a:t>
            </a:r>
          </a:p>
          <a:p>
            <a:pPr algn="just">
              <a:lnSpc>
                <a:spcPct val="125000"/>
              </a:lnSpc>
              <a:defRPr sz="3600"/>
            </a:pPr>
            <a:r>
              <a:rPr sz="4800" b="1"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…O Lord, grant that your Holy Body and Holy Blood in which I now partake may not bring me to judgement and condemnation but to life and wholeness. </a:t>
            </a:r>
          </a:p>
          <a:p>
            <a:pPr algn="just">
              <a:defRPr sz="3600"/>
            </a:pPr>
            <a:r>
              <a:rPr sz="6000" b="1" dirty="0"/>
              <a:t>Amen.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Declaration of Absolution</a:t>
            </a:r>
          </a:p>
          <a:p>
            <a:pPr>
              <a:defRPr sz="3600"/>
            </a:pPr>
            <a:r>
              <a:rPr sz="4800" b="1" dirty="0"/>
              <a:t> </a:t>
            </a:r>
          </a:p>
          <a:p>
            <a:pPr>
              <a:lnSpc>
                <a:spcPct val="125000"/>
              </a:lnSpc>
              <a:defRPr sz="3600">
                <a:solidFill>
                  <a:srgbClr val="FF0000"/>
                </a:solidFill>
              </a:defRPr>
            </a:pPr>
            <a:r>
              <a:rPr sz="4800" b="1" dirty="0"/>
              <a:t>May God Almighty be compassionate to you who have truly confessed your sins, and may freely forgive your sins, and make you worthy to partake in this Holy Communion. </a:t>
            </a:r>
          </a:p>
          <a:p>
            <a:pPr>
              <a:defRPr sz="3600">
                <a:solidFill>
                  <a:srgbClr val="CC3300"/>
                </a:solidFill>
              </a:defRPr>
            </a:pPr>
            <a:endParaRPr sz="4800" b="1" dirty="0"/>
          </a:p>
          <a:p>
            <a:pPr>
              <a:defRPr sz="3600"/>
            </a:pPr>
            <a:r>
              <a:rPr sz="4800" b="1"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rgbClr val="00B050"/>
                </a:solidFill>
              </a:rPr>
              <a:t>The Communion</a:t>
            </a:r>
          </a:p>
          <a:p>
            <a:pPr>
              <a:lnSpc>
                <a:spcPct val="125000"/>
              </a:lnSpc>
              <a:defRPr sz="3600"/>
            </a:pPr>
            <a:r>
              <a:rPr sz="5400" b="1" i="1" dirty="0">
                <a:solidFill>
                  <a:schemeClr val="tx2">
                    <a:lumMod val="75000"/>
                  </a:schemeClr>
                </a:solidFill>
              </a:rPr>
              <a:t>The priest prays in silence after washing his hands. Turning to the congregation</a:t>
            </a:r>
          </a:p>
          <a:p>
            <a:pPr>
              <a:defRPr sz="3600"/>
            </a:pPr>
            <a:r>
              <a:rPr sz="5400" b="1" dirty="0"/>
              <a:t> </a:t>
            </a:r>
          </a:p>
          <a:p>
            <a:pPr>
              <a:lnSpc>
                <a:spcPct val="125000"/>
              </a:lnSpc>
              <a:defRPr sz="3600">
                <a:solidFill>
                  <a:srgbClr val="FF0000"/>
                </a:solidFill>
              </a:defRPr>
            </a:pPr>
            <a:r>
              <a:rPr sz="5400" b="1"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O Lord, we humbly knock at your door, </a:t>
            </a:r>
          </a:p>
          <a:p>
            <a:pPr algn="just">
              <a:lnSpc>
                <a:spcPct val="125000"/>
              </a:lnSpc>
              <a:defRPr sz="3600"/>
            </a:pPr>
            <a:r>
              <a:rPr sz="5400" b="1" dirty="0"/>
              <a:t>Coming to your house, we pray for your blessing. </a:t>
            </a:r>
          </a:p>
          <a:p>
            <a:pPr algn="just">
              <a:lnSpc>
                <a:spcPct val="125000"/>
              </a:lnSpc>
              <a:defRPr sz="3600"/>
            </a:pPr>
            <a:r>
              <a:rPr sz="5400" b="1"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200" b="1"/>
              <a:t>… O Lord, we call upon you in faith, remember your promise that where two or three are met in your name, you are there in their midst. </a:t>
            </a:r>
          </a:p>
          <a:p>
            <a:pPr algn="just">
              <a:lnSpc>
                <a:spcPct val="125000"/>
              </a:lnSpc>
              <a:defRPr sz="3600"/>
            </a:pPr>
            <a:r>
              <a:rPr sz="5200" b="1"/>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KISS OF PEACE</a:t>
            </a:r>
          </a:p>
          <a:p>
            <a:pPr algn="just">
              <a:defRPr sz="3600" u="sng"/>
            </a:pPr>
            <a:endParaRPr sz="4800" b="1" dirty="0"/>
          </a:p>
          <a:p>
            <a:pPr algn="just">
              <a:lnSpc>
                <a:spcPct val="125000"/>
              </a:lnSpc>
              <a:defRPr sz="3600">
                <a:solidFill>
                  <a:srgbClr val="FF0000"/>
                </a:solidFill>
              </a:defRPr>
            </a:pPr>
            <a:r>
              <a:rPr sz="4800" b="1"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Amen.</a:t>
            </a:r>
          </a:p>
          <a:p>
            <a:pPr algn="just">
              <a:defRPr sz="3600"/>
            </a:pPr>
            <a:endParaRPr sz="5400" b="1" dirty="0"/>
          </a:p>
          <a:p>
            <a:pPr algn="just">
              <a:defRPr sz="3600">
                <a:solidFill>
                  <a:srgbClr val="FF0000"/>
                </a:solidFill>
              </a:defRPr>
            </a:pPr>
            <a:r>
              <a:rPr sz="5400" b="1" dirty="0"/>
              <a:t>Peace be with you all.</a:t>
            </a:r>
          </a:p>
          <a:p>
            <a:pPr algn="just">
              <a:defRPr sz="3600"/>
            </a:pPr>
            <a:r>
              <a:rPr sz="5400" b="1" dirty="0"/>
              <a:t> </a:t>
            </a:r>
          </a:p>
          <a:p>
            <a:pPr algn="just">
              <a:defRPr sz="3600"/>
            </a:pPr>
            <a:r>
              <a:rPr sz="5400" b="1" dirty="0"/>
              <a:t>And also with you.</a:t>
            </a:r>
          </a:p>
          <a:p>
            <a:pPr algn="just">
              <a:defRPr sz="3600"/>
            </a:pPr>
            <a:r>
              <a:rPr sz="5400" b="1" dirty="0"/>
              <a:t> </a:t>
            </a:r>
          </a:p>
          <a:p>
            <a:pPr algn="just">
              <a:lnSpc>
                <a:spcPct val="125000"/>
              </a:lnSpc>
              <a:defRPr sz="3600">
                <a:solidFill>
                  <a:srgbClr val="003399"/>
                </a:solidFill>
              </a:defRPr>
            </a:pPr>
            <a:r>
              <a:rPr sz="5400" b="1"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May the love and peace of our Lord Jesus Christ abide with us forever.</a:t>
            </a:r>
          </a:p>
          <a:p>
            <a:pPr algn="just">
              <a:defRPr sz="3600"/>
            </a:pPr>
            <a:r>
              <a:rPr sz="5400" b="1" dirty="0"/>
              <a:t> </a:t>
            </a:r>
          </a:p>
          <a:p>
            <a:pPr algn="just">
              <a:lnSpc>
                <a:spcPct val="125000"/>
              </a:lnSpc>
              <a:defRPr sz="3600">
                <a:solidFill>
                  <a:srgbClr val="003399"/>
                </a:solidFill>
              </a:defRPr>
            </a:pPr>
            <a:r>
              <a:rPr sz="5400" b="1"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Gracious Lord, we bow before you. </a:t>
            </a:r>
          </a:p>
          <a:p>
            <a:pPr algn="just">
              <a:lnSpc>
                <a:spcPct val="125000"/>
              </a:lnSpc>
              <a:defRPr sz="3600">
                <a:solidFill>
                  <a:srgbClr val="FF0000"/>
                </a:solidFill>
              </a:defRPr>
            </a:pPr>
            <a:r>
              <a:rPr sz="6000" b="1"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06" name="P."/>
          <p:cNvSpPr txBox="1"/>
          <p:nvPr/>
        </p:nvSpPr>
        <p:spPr>
          <a:xfrm>
            <a:off x="0" y="1284519"/>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and bless them with the grace of your only Son - with whom and with the Holy Spirit, you are worthy of all praise and glory, now and for ever.</a:t>
            </a:r>
          </a:p>
          <a:p>
            <a:pPr algn="just">
              <a:defRPr sz="3600">
                <a:solidFill>
                  <a:srgbClr val="CC3300"/>
                </a:solidFill>
              </a:defRPr>
            </a:pPr>
            <a:endParaRPr sz="6000" b="1" dirty="0"/>
          </a:p>
          <a:p>
            <a:pPr algn="just">
              <a:defRPr sz="3600"/>
            </a:pPr>
            <a:r>
              <a:rPr sz="6000" b="1"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i="1" dirty="0">
                <a:solidFill>
                  <a:schemeClr val="accent1">
                    <a:lumMod val="50000"/>
                  </a:schemeClr>
                </a:solidFill>
              </a:rPr>
              <a:t>The priest removes the veil in silent devotion</a:t>
            </a:r>
          </a:p>
          <a:p>
            <a:pPr algn="ctr">
              <a:defRPr sz="3600"/>
            </a:pPr>
            <a:r>
              <a:rPr sz="4800" b="1" dirty="0">
                <a:solidFill>
                  <a:schemeClr val="accent1">
                    <a:lumMod val="50000"/>
                  </a:schemeClr>
                </a:solidFill>
              </a:rPr>
              <a:t> </a:t>
            </a:r>
          </a:p>
          <a:p>
            <a:pPr algn="ctr">
              <a:defRPr sz="3600"/>
            </a:pPr>
            <a:endParaRPr sz="4800" b="1" dirty="0">
              <a:solidFill>
                <a:schemeClr val="accent1">
                  <a:lumMod val="50000"/>
                </a:schemeClr>
              </a:solidFill>
            </a:endParaRPr>
          </a:p>
          <a:p>
            <a:pPr algn="ctr">
              <a:defRPr sz="3600"/>
            </a:pPr>
            <a:r>
              <a:rPr sz="4800" b="1" u="sng" dirty="0">
                <a:solidFill>
                  <a:schemeClr val="accent1">
                    <a:lumMod val="50000"/>
                  </a:schemeClr>
                </a:solidFill>
              </a:rPr>
              <a:t>FIRST BLESSING</a:t>
            </a:r>
          </a:p>
          <a:p>
            <a:pPr algn="ctr">
              <a:defRPr sz="3600"/>
            </a:pPr>
            <a:r>
              <a:rPr sz="4800" b="1" dirty="0">
                <a:solidFill>
                  <a:schemeClr val="accent1">
                    <a:lumMod val="50000"/>
                  </a:schemeClr>
                </a:solidFill>
              </a:rPr>
              <a:t> </a:t>
            </a:r>
          </a:p>
          <a:p>
            <a:pPr algn="ctr">
              <a:defRPr sz="3600"/>
            </a:pPr>
            <a:r>
              <a:rPr sz="4800" b="1" dirty="0">
                <a:solidFill>
                  <a:schemeClr val="accent1">
                    <a:lumMod val="50000"/>
                  </a:schemeClr>
                </a:solidFill>
              </a:rPr>
              <a:t> </a:t>
            </a:r>
          </a:p>
          <a:p>
            <a:pPr algn="ctr">
              <a:defRPr sz="3600"/>
            </a:pPr>
            <a:r>
              <a:rPr sz="4800" b="1" i="1" dirty="0">
                <a:solidFill>
                  <a:schemeClr val="accent1">
                    <a:lumMod val="50000"/>
                  </a:schemeClr>
                </a:solidFill>
              </a:rPr>
              <a:t>The priest turns to the congregation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b="1" dirty="0"/>
              <a:t>And with you also.</a:t>
            </a:r>
          </a:p>
          <a:p>
            <a:pPr>
              <a:defRPr sz="3600"/>
            </a:pPr>
            <a:r>
              <a:rPr sz="6000" b="1" dirty="0"/>
              <a:t> </a:t>
            </a:r>
          </a:p>
          <a:p>
            <a:pPr>
              <a:lnSpc>
                <a:spcPct val="125000"/>
              </a:lnSpc>
              <a:defRPr sz="3600"/>
            </a:pPr>
            <a:r>
              <a:rPr sz="6000" b="1" i="1" dirty="0">
                <a:solidFill>
                  <a:schemeClr val="accent1">
                    <a:lumMod val="50000"/>
                  </a:schemeClr>
                </a:solidFill>
              </a:rPr>
              <a:t>(Lifting his hands) </a:t>
            </a:r>
            <a:r>
              <a:rPr sz="6000" b="1" dirty="0">
                <a:solidFill>
                  <a:srgbClr val="FF0000"/>
                </a:solidFill>
              </a:rPr>
              <a:t>May our hearts be with Christ on high.</a:t>
            </a:r>
          </a:p>
          <a:p>
            <a:pPr>
              <a:defRPr sz="3600"/>
            </a:pPr>
            <a:r>
              <a:rPr sz="6000" b="1" dirty="0"/>
              <a:t> </a:t>
            </a:r>
          </a:p>
          <a:p>
            <a:pPr>
              <a:lnSpc>
                <a:spcPct val="125000"/>
              </a:lnSpc>
              <a:defRPr sz="3600"/>
            </a:pPr>
            <a:r>
              <a:rPr sz="6000" b="1"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To sing praises and worship the Creator of all things.</a:t>
            </a:r>
          </a:p>
          <a:p>
            <a:pPr algn="just">
              <a:defRPr sz="3600"/>
            </a:pPr>
            <a:endParaRPr sz="5400" b="1" dirty="0"/>
          </a:p>
          <a:p>
            <a:pPr algn="just">
              <a:defRPr sz="3600"/>
            </a:pPr>
            <a:r>
              <a:rPr sz="5400" b="1" dirty="0"/>
              <a:t>Assuredly is good and right.</a:t>
            </a:r>
          </a:p>
          <a:p>
            <a:pPr algn="just">
              <a:defRPr sz="3600"/>
            </a:pPr>
            <a:r>
              <a:rPr sz="5400" b="1" dirty="0"/>
              <a:t> </a:t>
            </a:r>
          </a:p>
          <a:p>
            <a:pPr algn="just">
              <a:lnSpc>
                <a:spcPct val="125000"/>
              </a:lnSpc>
              <a:defRPr sz="3600">
                <a:solidFill>
                  <a:srgbClr val="FF0000"/>
                </a:solidFill>
              </a:defRPr>
            </a:pPr>
            <a:r>
              <a:rPr sz="5400" b="1"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Ahron</a:t>
            </a:r>
            <a:r>
              <a:rPr sz="4800" b="1" dirty="0"/>
              <a:t> </a:t>
            </a:r>
            <a:r>
              <a:rPr sz="4800" b="1" dirty="0" err="1"/>
              <a:t>anacha</a:t>
            </a:r>
            <a:r>
              <a:rPr sz="4800" b="1" dirty="0"/>
              <a:t> </a:t>
            </a:r>
            <a:r>
              <a:rPr sz="4800" b="1" dirty="0" err="1"/>
              <a:t>dhoopam</a:t>
            </a:r>
            <a:r>
              <a:rPr sz="4800" b="1" dirty="0"/>
              <a:t> pol </a:t>
            </a:r>
            <a:endParaRPr lang="en-US" sz="4800" b="1" dirty="0"/>
          </a:p>
          <a:p>
            <a:pPr algn="ctr">
              <a:lnSpc>
                <a:spcPct val="125000"/>
              </a:lnSpc>
              <a:defRPr sz="3600"/>
            </a:pPr>
            <a:r>
              <a:rPr sz="4800" b="1" dirty="0" err="1"/>
              <a:t>prarthana</a:t>
            </a:r>
            <a:r>
              <a:rPr sz="4800" b="1" dirty="0"/>
              <a:t> </a:t>
            </a:r>
            <a:r>
              <a:rPr sz="4800" b="1" dirty="0" err="1"/>
              <a:t>sweekarikka</a:t>
            </a:r>
            <a:r>
              <a:rPr sz="4800" b="1" dirty="0"/>
              <a:t>,</a:t>
            </a:r>
          </a:p>
          <a:p>
            <a:pPr algn="ctr">
              <a:defRPr sz="3600"/>
            </a:pPr>
            <a:endParaRPr sz="4800" b="1" dirty="0"/>
          </a:p>
          <a:p>
            <a:pPr algn="ctr">
              <a:lnSpc>
                <a:spcPct val="125000"/>
              </a:lnSpc>
              <a:defRPr sz="3600"/>
            </a:pPr>
            <a:r>
              <a:rPr sz="4800" b="1" dirty="0" err="1"/>
              <a:t>Ninuvar</a:t>
            </a:r>
            <a:r>
              <a:rPr sz="4800" b="1" dirty="0"/>
              <a:t> </a:t>
            </a:r>
            <a:r>
              <a:rPr sz="4800" b="1" dirty="0" err="1"/>
              <a:t>yachana</a:t>
            </a:r>
            <a:r>
              <a:rPr sz="4800" b="1" dirty="0"/>
              <a:t> </a:t>
            </a:r>
            <a:r>
              <a:rPr sz="4800" b="1" dirty="0" err="1"/>
              <a:t>athupole</a:t>
            </a:r>
            <a:r>
              <a:rPr sz="4800" b="1" dirty="0"/>
              <a:t> </a:t>
            </a:r>
            <a:endParaRPr lang="en-US" sz="4800" b="1" dirty="0"/>
          </a:p>
          <a:p>
            <a:pPr algn="ctr">
              <a:lnSpc>
                <a:spcPct val="125000"/>
              </a:lnSpc>
              <a:defRPr sz="3600"/>
            </a:pPr>
            <a:r>
              <a:rPr sz="4800" b="1" dirty="0" err="1"/>
              <a:t>susroosha</a:t>
            </a:r>
            <a:r>
              <a:rPr sz="4800" b="1" dirty="0"/>
              <a:t> </a:t>
            </a:r>
            <a:r>
              <a:rPr sz="4800" b="1" dirty="0" err="1"/>
              <a:t>kaikkolka</a:t>
            </a:r>
            <a:r>
              <a:rPr sz="4800" b="1" dirty="0"/>
              <a:t>, </a:t>
            </a:r>
          </a:p>
          <a:p>
            <a:pPr algn="ctr">
              <a:defRPr sz="3600"/>
            </a:pPr>
            <a:endParaRPr sz="4800" b="1" dirty="0"/>
          </a:p>
          <a:p>
            <a:pPr algn="ctr">
              <a:lnSpc>
                <a:spcPct val="125000"/>
              </a:lnSpc>
              <a:defRPr sz="3600"/>
            </a:pPr>
            <a:r>
              <a:rPr sz="4800" b="1" dirty="0" err="1"/>
              <a:t>Katalil</a:t>
            </a:r>
            <a:r>
              <a:rPr sz="4800" b="1" dirty="0"/>
              <a:t> </a:t>
            </a:r>
            <a:r>
              <a:rPr sz="4800" b="1" dirty="0" err="1"/>
              <a:t>Yonaikaruliyia</a:t>
            </a:r>
            <a:r>
              <a:rPr sz="4800" b="1" dirty="0"/>
              <a:t> pol</a:t>
            </a:r>
          </a:p>
          <a:p>
            <a:pPr algn="ctr">
              <a:lnSpc>
                <a:spcPct val="125000"/>
              </a:lnSpc>
              <a:defRPr sz="3600"/>
            </a:pPr>
            <a:r>
              <a:rPr sz="4800" b="1" dirty="0" err="1"/>
              <a:t>Adiyarku-utharamaruleetuka</a:t>
            </a:r>
            <a:r>
              <a:rPr sz="4800" b="1"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600" b="1"/>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a:t>Holy, holy, holy is the Lord God Almighty. Heaven and earth are full of his glory. Hosanna in the highest. Blessed is he who has come and is to come, in the name of the Lord; </a:t>
            </a:r>
          </a:p>
          <a:p>
            <a:pPr algn="just">
              <a:lnSpc>
                <a:spcPct val="125000"/>
              </a:lnSpc>
              <a:defRPr sz="3600"/>
            </a:pPr>
            <a:r>
              <a:rPr sz="6000" b="1"/>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THE CONSECRATION</a:t>
            </a:r>
          </a:p>
          <a:p>
            <a:pPr>
              <a:defRPr sz="3600"/>
            </a:pPr>
            <a:r>
              <a:rPr sz="4800" b="1" dirty="0"/>
              <a:t>  </a:t>
            </a:r>
          </a:p>
          <a:p>
            <a:pPr>
              <a:lnSpc>
                <a:spcPct val="125000"/>
              </a:lnSpc>
              <a:defRPr sz="3600"/>
            </a:pPr>
            <a:r>
              <a:rPr sz="4800" b="1" i="1" dirty="0">
                <a:solidFill>
                  <a:schemeClr val="accent1">
                    <a:lumMod val="50000"/>
                  </a:schemeClr>
                </a:solidFill>
              </a:rPr>
              <a:t>(Taking the bread in his hand) </a:t>
            </a:r>
            <a:r>
              <a:rPr sz="4800" b="1" dirty="0">
                <a:solidFill>
                  <a:srgbClr val="FF0000"/>
                </a:solidFill>
              </a:rPr>
              <a:t>When the sinless One, of his own will, chose to suffer death for us sinners, he took bread in his holy hands.</a:t>
            </a:r>
          </a:p>
          <a:p>
            <a:pPr>
              <a:defRPr sz="3600"/>
            </a:pPr>
            <a:r>
              <a:rPr sz="4800" b="1" dirty="0"/>
              <a:t> </a:t>
            </a:r>
          </a:p>
          <a:p>
            <a:pPr>
              <a:defRPr sz="3600"/>
            </a:pPr>
            <a:r>
              <a:rPr sz="4800" b="1"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600" b="1"/>
              <a:t>Amen</a:t>
            </a:r>
          </a:p>
          <a:p>
            <a:pPr algn="just">
              <a:defRPr sz="3600"/>
            </a:pPr>
            <a:r>
              <a:rPr sz="6600" b="1"/>
              <a:t> </a:t>
            </a:r>
          </a:p>
          <a:p>
            <a:pPr algn="just">
              <a:lnSpc>
                <a:spcPct val="125000"/>
              </a:lnSpc>
              <a:defRPr sz="3600"/>
            </a:pPr>
            <a:r>
              <a:rPr sz="6600" b="1"/>
              <a:t>(Taking the chalice in his hands) </a:t>
            </a:r>
            <a:r>
              <a:rPr sz="6600" b="1">
                <a:solidFill>
                  <a:srgbClr val="FF0000"/>
                </a:solidFill>
              </a:rPr>
              <a:t>In</a:t>
            </a:r>
            <a:r>
              <a:rPr sz="6600" b="1">
                <a:solidFill>
                  <a:srgbClr val="CC3300"/>
                </a:solidFill>
              </a:rPr>
              <a:t> </a:t>
            </a:r>
            <a:r>
              <a:rPr sz="6600" b="1">
                <a:solidFill>
                  <a:srgbClr val="FF0000"/>
                </a:solidFill>
              </a:rPr>
              <a:t>the same way he took the cup.</a:t>
            </a:r>
          </a:p>
          <a:p>
            <a:pPr algn="just">
              <a:defRPr sz="3600"/>
            </a:pPr>
            <a:r>
              <a:rPr sz="6600" b="1"/>
              <a:t> </a:t>
            </a:r>
          </a:p>
          <a:p>
            <a:pPr algn="just">
              <a:defRPr sz="3600"/>
            </a:pPr>
            <a:r>
              <a:rPr sz="6600" b="1"/>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He gave thanks, (+) blessed, (+) sanctified (+) and gave it to his apostles saying ‘DRINK THIS ALL OF YOU, THIS IS MY BLOOD OF THE NEW COVENANT WHICH IS SHED FOR MANY FOR THE FORGIVENESS OF SINS’.</a:t>
            </a:r>
            <a:endParaRPr sz="4800" b="1">
              <a:solidFill>
                <a:srgbClr val="CC3300"/>
              </a:solidFill>
            </a:endParaRPr>
          </a:p>
          <a:p>
            <a:pPr algn="just">
              <a:lnSpc>
                <a:spcPct val="125000"/>
              </a:lnSpc>
              <a:defRPr sz="3600"/>
            </a:pPr>
            <a:r>
              <a:rPr sz="4800" b="1"/>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As often as you eat this bread and drink this cup, you proclaim the Lord’s death until he comes.</a:t>
            </a:r>
          </a:p>
          <a:p>
            <a:pPr algn="just">
              <a:defRPr sz="3600"/>
            </a:pPr>
            <a:r>
              <a:rPr sz="4800" b="1"/>
              <a:t> </a:t>
            </a:r>
          </a:p>
          <a:p>
            <a:pPr algn="just">
              <a:lnSpc>
                <a:spcPct val="125000"/>
              </a:lnSpc>
              <a:defRPr sz="3600"/>
            </a:pPr>
            <a:r>
              <a:rPr sz="4800" b="1"/>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C.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a:t>ANAMNESIS </a:t>
            </a:r>
          </a:p>
          <a:p>
            <a:pPr algn="just">
              <a:defRPr sz="3600"/>
            </a:pPr>
            <a:endParaRPr sz="4800" b="1"/>
          </a:p>
          <a:p>
            <a:pPr algn="just">
              <a:lnSpc>
                <a:spcPct val="125000"/>
              </a:lnSpc>
              <a:defRPr sz="3600">
                <a:solidFill>
                  <a:srgbClr val="FF0000"/>
                </a:solidFill>
              </a:defRPr>
            </a:pPr>
            <a:r>
              <a:rPr sz="4800" b="1"/>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Velivu</a:t>
            </a:r>
            <a:r>
              <a:rPr sz="4800" b="1" dirty="0"/>
              <a:t> </a:t>
            </a:r>
            <a:r>
              <a:rPr sz="4800" b="1" dirty="0" err="1"/>
              <a:t>niranja</a:t>
            </a:r>
            <a:r>
              <a:rPr sz="4800" b="1" dirty="0"/>
              <a:t> </a:t>
            </a:r>
            <a:r>
              <a:rPr sz="4800" b="1" dirty="0" err="1"/>
              <a:t>rakshakaneh</a:t>
            </a:r>
            <a:r>
              <a:rPr sz="4800" b="1" dirty="0"/>
              <a:t> </a:t>
            </a:r>
            <a:endParaRPr lang="en-US" sz="4800" b="1" dirty="0"/>
          </a:p>
          <a:p>
            <a:pPr algn="ctr">
              <a:lnSpc>
                <a:spcPct val="125000"/>
              </a:lnSpc>
              <a:defRPr sz="3600"/>
            </a:pPr>
            <a:r>
              <a:rPr sz="4800" b="1" dirty="0" err="1"/>
              <a:t>nin</a:t>
            </a:r>
            <a:r>
              <a:rPr sz="4800" b="1" dirty="0"/>
              <a:t> </a:t>
            </a:r>
            <a:r>
              <a:rPr sz="4800" b="1" dirty="0" err="1"/>
              <a:t>velicham</a:t>
            </a:r>
            <a:r>
              <a:rPr sz="4800" b="1" dirty="0"/>
              <a:t> </a:t>
            </a:r>
            <a:r>
              <a:rPr sz="4800" b="1" dirty="0" err="1"/>
              <a:t>konde</a:t>
            </a:r>
            <a:r>
              <a:rPr sz="4800" b="1" dirty="0"/>
              <a:t>,</a:t>
            </a:r>
          </a:p>
          <a:p>
            <a:pPr algn="ctr">
              <a:defRPr sz="3600"/>
            </a:pPr>
            <a:endParaRPr sz="4800" b="1" dirty="0"/>
          </a:p>
          <a:p>
            <a:pPr algn="ctr">
              <a:lnSpc>
                <a:spcPct val="125000"/>
              </a:lnSpc>
              <a:defRPr sz="3600"/>
            </a:pPr>
            <a:r>
              <a:rPr sz="4800" b="1" dirty="0" err="1"/>
              <a:t>Iruvasikalam</a:t>
            </a:r>
            <a:r>
              <a:rPr sz="4800" b="1" dirty="0"/>
              <a:t> </a:t>
            </a:r>
            <a:r>
              <a:rPr sz="4800" b="1" dirty="0" err="1"/>
              <a:t>gnangalinnu</a:t>
            </a:r>
            <a:r>
              <a:rPr sz="4800" b="1" dirty="0"/>
              <a:t> </a:t>
            </a:r>
            <a:endParaRPr lang="en-US" sz="4800" b="1" dirty="0"/>
          </a:p>
          <a:p>
            <a:pPr algn="ctr">
              <a:lnSpc>
                <a:spcPct val="125000"/>
              </a:lnSpc>
              <a:defRPr sz="3600"/>
            </a:pPr>
            <a:r>
              <a:rPr sz="4800" b="1" dirty="0" err="1"/>
              <a:t>velicham</a:t>
            </a:r>
            <a:r>
              <a:rPr sz="4800" b="1" dirty="0"/>
              <a:t> </a:t>
            </a:r>
            <a:r>
              <a:rPr sz="4800" b="1" dirty="0" err="1"/>
              <a:t>kanunnu</a:t>
            </a:r>
            <a:r>
              <a:rPr sz="4800" b="1" dirty="0"/>
              <a:t>,</a:t>
            </a:r>
          </a:p>
          <a:p>
            <a:pPr algn="ctr">
              <a:defRPr sz="3600"/>
            </a:pPr>
            <a:endParaRPr sz="4800" b="1" dirty="0"/>
          </a:p>
          <a:p>
            <a:pPr algn="ctr">
              <a:lnSpc>
                <a:spcPct val="125000"/>
              </a:lnSpc>
              <a:defRPr sz="3600"/>
            </a:pPr>
            <a:r>
              <a:rPr sz="4800" b="1" dirty="0" err="1"/>
              <a:t>Swargastha</a:t>
            </a:r>
            <a:r>
              <a:rPr sz="4800" b="1" dirty="0"/>
              <a:t> </a:t>
            </a:r>
            <a:r>
              <a:rPr sz="4800" b="1" dirty="0" err="1"/>
              <a:t>pithavin</a:t>
            </a:r>
            <a:r>
              <a:rPr sz="4800" b="1" dirty="0"/>
              <a:t> </a:t>
            </a:r>
            <a:r>
              <a:rPr sz="4800" b="1" dirty="0" err="1"/>
              <a:t>kathireh</a:t>
            </a:r>
            <a:endParaRPr sz="4800" b="1" dirty="0"/>
          </a:p>
          <a:p>
            <a:pPr algn="ctr">
              <a:lnSpc>
                <a:spcPct val="125000"/>
              </a:lnSpc>
              <a:defRPr sz="3600"/>
            </a:pPr>
            <a:r>
              <a:rPr sz="4800" b="1" dirty="0" err="1"/>
              <a:t>Sobhippikka</a:t>
            </a:r>
            <a:r>
              <a:rPr sz="4800" b="1" dirty="0"/>
              <a:t> </a:t>
            </a:r>
            <a:r>
              <a:rPr sz="4800" b="1" dirty="0" err="1"/>
              <a:t>gnangaleh</a:t>
            </a:r>
            <a:r>
              <a:rPr sz="4800" b="1" dirty="0"/>
              <a:t> </a:t>
            </a:r>
            <a:r>
              <a:rPr sz="4800" b="1" dirty="0" err="1"/>
              <a:t>innu</a:t>
            </a:r>
            <a:r>
              <a:rPr sz="4800" b="1"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Answer unto us, O Lord; answer unto us, O Lord; answer unto us, O Lord; and by your grace have mercy on us.</a:t>
            </a:r>
          </a:p>
          <a:p>
            <a:pPr algn="just">
              <a:defRPr sz="3600"/>
            </a:pPr>
            <a:r>
              <a:rPr sz="5400" b="1" dirty="0"/>
              <a:t> </a:t>
            </a:r>
          </a:p>
          <a:p>
            <a:pPr algn="just">
              <a:lnSpc>
                <a:spcPct val="125000"/>
              </a:lnSpc>
              <a:defRPr sz="3600"/>
            </a:pPr>
            <a:r>
              <a:rPr sz="5400" b="1" dirty="0"/>
              <a:t>Lord have mercy. </a:t>
            </a:r>
          </a:p>
          <a:p>
            <a:pPr algn="just">
              <a:lnSpc>
                <a:spcPct val="125000"/>
              </a:lnSpc>
              <a:defRPr sz="3600"/>
            </a:pPr>
            <a:r>
              <a:rPr sz="5400" b="1" dirty="0"/>
              <a:t>Lord have mercy. </a:t>
            </a:r>
          </a:p>
          <a:p>
            <a:pPr algn="just">
              <a:lnSpc>
                <a:spcPct val="125000"/>
              </a:lnSpc>
              <a:defRPr sz="3600"/>
            </a:pPr>
            <a:r>
              <a:rPr sz="5400" b="1" dirty="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THE EPICLESIS</a:t>
            </a:r>
          </a:p>
          <a:p>
            <a:pPr algn="just">
              <a:defRPr sz="3600"/>
            </a:pPr>
            <a:endParaRPr sz="4800" b="1" dirty="0"/>
          </a:p>
          <a:p>
            <a:pPr algn="just">
              <a:lnSpc>
                <a:spcPct val="125000"/>
              </a:lnSpc>
              <a:defRPr sz="3600"/>
            </a:pPr>
            <a:r>
              <a:rPr sz="4800" b="1" dirty="0"/>
              <a:t>(Blessing the bread) </a:t>
            </a:r>
            <a:r>
              <a:rPr sz="4800" b="1" dirty="0">
                <a:solidFill>
                  <a:srgbClr val="FF0000"/>
                </a:solidFill>
              </a:rPr>
              <a:t>MAY THE HOLY SPIRIT SANCTIFY THIS BREAD THAT IT MAY BE THE BODY OF OUR LORD JESUS CHRIST.</a:t>
            </a:r>
          </a:p>
          <a:p>
            <a:pPr algn="just">
              <a:defRPr sz="3600"/>
            </a:pPr>
            <a:r>
              <a:rPr sz="4800" b="1" dirty="0"/>
              <a:t> </a:t>
            </a:r>
          </a:p>
          <a:p>
            <a:pPr algn="just">
              <a:defRPr sz="3600"/>
            </a:pPr>
            <a:r>
              <a:rPr sz="4800" b="1"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(Blessing the chalice) </a:t>
            </a:r>
            <a:r>
              <a:rPr sz="5400" b="1" dirty="0">
                <a:solidFill>
                  <a:srgbClr val="FF0000"/>
                </a:solidFill>
              </a:rPr>
              <a:t>MAY THE HOLY SPIRIT SANCTIFY THE WINE IN THIS CHALICE THAT IT MAY BE THE BLOOD OF OUR LORD JESUS CHRIST.</a:t>
            </a:r>
          </a:p>
          <a:p>
            <a:pPr algn="just">
              <a:defRPr sz="3600"/>
            </a:pPr>
            <a:r>
              <a:rPr sz="5400" b="1" dirty="0"/>
              <a:t> </a:t>
            </a:r>
          </a:p>
          <a:p>
            <a:pPr algn="just">
              <a:defRPr sz="3600"/>
            </a:pPr>
            <a:r>
              <a:rPr sz="5400" b="1"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…prevail, and preserve her to the end from strife and error. To you, with the Son and the Holy Spirit, we will offer praise and thanksgiving both now and forever.</a:t>
            </a:r>
          </a:p>
          <a:p>
            <a:pPr algn="just">
              <a:defRPr sz="3600"/>
            </a:pPr>
            <a:r>
              <a:rPr sz="5400" b="1" dirty="0"/>
              <a:t> </a:t>
            </a:r>
          </a:p>
          <a:p>
            <a:pPr algn="just">
              <a:defRPr sz="3600"/>
            </a:pPr>
            <a:r>
              <a:rPr sz="5400" b="1"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chemeClr val="accent1">
                    <a:lumMod val="50000"/>
                  </a:schemeClr>
                </a:solidFill>
              </a:rPr>
              <a:t>THE GREAT INTERCESSION </a:t>
            </a:r>
          </a:p>
          <a:p>
            <a:pPr algn="just">
              <a:defRPr sz="3600"/>
            </a:pPr>
            <a:endParaRPr sz="5400" b="1" dirty="0"/>
          </a:p>
          <a:p>
            <a:pPr algn="just">
              <a:lnSpc>
                <a:spcPct val="125000"/>
              </a:lnSpc>
              <a:defRPr sz="3600">
                <a:solidFill>
                  <a:srgbClr val="003399"/>
                </a:solidFill>
              </a:defRPr>
            </a:pPr>
            <a:r>
              <a:rPr sz="5400" b="1"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…Moderators CNI and CSI, our bishops, priests and deacons. Give to each one your Holy Spirit that they may diligently work in your vineyard. </a:t>
            </a:r>
          </a:p>
          <a:p>
            <a:pPr algn="just">
              <a:defRPr sz="3600">
                <a:solidFill>
                  <a:srgbClr val="003399"/>
                </a:solidFill>
              </a:defRPr>
            </a:pPr>
            <a:endParaRPr sz="5400" b="1" dirty="0"/>
          </a:p>
          <a:p>
            <a:pPr algn="just">
              <a:defRPr sz="3600"/>
            </a:pPr>
            <a:r>
              <a:rPr sz="5400" b="1"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b="1"/>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Lord, have mercy.</a:t>
            </a:r>
          </a:p>
          <a:p>
            <a:pPr algn="just">
              <a:defRPr sz="3600"/>
            </a:pPr>
            <a:r>
              <a:rPr sz="5400" b="1" dirty="0"/>
              <a:t> </a:t>
            </a:r>
          </a:p>
          <a:p>
            <a:pPr algn="just">
              <a:lnSpc>
                <a:spcPct val="125000"/>
              </a:lnSpc>
              <a:defRPr sz="3600">
                <a:solidFill>
                  <a:srgbClr val="003399"/>
                </a:solidFill>
              </a:defRPr>
            </a:pPr>
            <a:r>
              <a:rPr sz="5400" b="1"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 from you wisdom and spiritual strength. Implant in them the will to do good and a spirit of co-operation, and guide them in all their deliberations and decisions.</a:t>
            </a:r>
          </a:p>
          <a:p>
            <a:pPr>
              <a:defRPr sz="3600">
                <a:solidFill>
                  <a:srgbClr val="003399"/>
                </a:solidFill>
              </a:defRPr>
            </a:pPr>
            <a:endParaRPr sz="5400" b="1" dirty="0"/>
          </a:p>
          <a:p>
            <a:pPr>
              <a:defRPr sz="3600"/>
            </a:pPr>
            <a:r>
              <a:rPr sz="5400" b="1"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C.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t>Shobha </a:t>
            </a:r>
            <a:r>
              <a:rPr sz="4800" b="1" dirty="0" err="1"/>
              <a:t>niranjoraalayathil</a:t>
            </a:r>
            <a:r>
              <a:rPr sz="4800" b="1" dirty="0"/>
              <a:t> </a:t>
            </a:r>
            <a:endParaRPr lang="en-US" sz="4800" b="1" dirty="0"/>
          </a:p>
          <a:p>
            <a:pPr algn="ctr">
              <a:lnSpc>
                <a:spcPct val="125000"/>
              </a:lnSpc>
              <a:defRPr sz="3600"/>
            </a:pPr>
            <a:r>
              <a:rPr sz="4800" b="1" dirty="0" err="1"/>
              <a:t>vasikunna</a:t>
            </a:r>
            <a:r>
              <a:rPr sz="4800" b="1" dirty="0"/>
              <a:t> </a:t>
            </a:r>
            <a:r>
              <a:rPr sz="4800" b="1" dirty="0" err="1"/>
              <a:t>parishudha</a:t>
            </a:r>
            <a:r>
              <a:rPr sz="4800" b="1" dirty="0"/>
              <a:t>,</a:t>
            </a:r>
          </a:p>
          <a:p>
            <a:pPr algn="ctr">
              <a:defRPr sz="3600"/>
            </a:pPr>
            <a:endParaRPr sz="4800" b="1" dirty="0"/>
          </a:p>
          <a:p>
            <a:pPr algn="ctr">
              <a:lnSpc>
                <a:spcPct val="125000"/>
              </a:lnSpc>
              <a:defRPr sz="3600"/>
            </a:pPr>
            <a:r>
              <a:rPr sz="4800" b="1" dirty="0" err="1"/>
              <a:t>Nindasaraam</a:t>
            </a:r>
            <a:r>
              <a:rPr sz="4800" b="1" dirty="0"/>
              <a:t>  </a:t>
            </a:r>
            <a:r>
              <a:rPr sz="4800" b="1" dirty="0" err="1"/>
              <a:t>njangalute</a:t>
            </a:r>
            <a:r>
              <a:rPr sz="4800" b="1" dirty="0"/>
              <a:t> </a:t>
            </a:r>
            <a:endParaRPr lang="en-US" sz="4800" b="1" dirty="0"/>
          </a:p>
          <a:p>
            <a:pPr algn="ctr">
              <a:lnSpc>
                <a:spcPct val="125000"/>
              </a:lnSpc>
              <a:defRPr sz="3600"/>
            </a:pPr>
            <a:r>
              <a:rPr sz="4800" b="1" dirty="0" err="1"/>
              <a:t>duschintha</a:t>
            </a:r>
            <a:r>
              <a:rPr sz="4800" b="1" dirty="0"/>
              <a:t> </a:t>
            </a:r>
            <a:r>
              <a:rPr sz="4800" b="1" dirty="0" err="1"/>
              <a:t>durmoham</a:t>
            </a:r>
            <a:r>
              <a:rPr sz="4800" b="1" dirty="0"/>
              <a:t>,</a:t>
            </a:r>
          </a:p>
          <a:p>
            <a:pPr algn="ctr">
              <a:defRPr sz="3600"/>
            </a:pPr>
            <a:endParaRPr sz="4800" b="1" dirty="0"/>
          </a:p>
          <a:p>
            <a:pPr algn="ctr">
              <a:lnSpc>
                <a:spcPct val="125000"/>
              </a:lnSpc>
              <a:defRPr sz="3600"/>
            </a:pPr>
            <a:r>
              <a:rPr sz="4800" b="1" dirty="0" err="1"/>
              <a:t>Samanam</a:t>
            </a:r>
            <a:r>
              <a:rPr sz="4800" b="1" dirty="0"/>
              <a:t> </a:t>
            </a:r>
            <a:r>
              <a:rPr sz="4800" b="1" dirty="0" err="1"/>
              <a:t>chaivathinnayyo</a:t>
            </a:r>
            <a:endParaRPr sz="4800" b="1" dirty="0"/>
          </a:p>
          <a:p>
            <a:pPr algn="ctr">
              <a:lnSpc>
                <a:spcPct val="125000"/>
              </a:lnSpc>
              <a:defRPr sz="3600"/>
            </a:pPr>
            <a:r>
              <a:rPr sz="4800" b="1" dirty="0" err="1"/>
              <a:t>Vilikunnu</a:t>
            </a:r>
            <a:r>
              <a:rPr sz="4800" b="1" dirty="0"/>
              <a:t> </a:t>
            </a:r>
            <a:r>
              <a:rPr sz="4800" b="1" dirty="0" err="1"/>
              <a:t>nin</a:t>
            </a:r>
            <a:r>
              <a:rPr sz="4800" b="1" dirty="0"/>
              <a:t> </a:t>
            </a:r>
            <a:r>
              <a:rPr sz="4800" b="1" dirty="0" err="1"/>
              <a:t>namathe</a:t>
            </a:r>
            <a:r>
              <a:rPr sz="4800" b="1" dirty="0"/>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 the preachers, the evangelists and the martyrs, the confessors and all the saints. Make us worthy, O Lord, to follow in their footsteps.</a:t>
            </a:r>
          </a:p>
          <a:p>
            <a:pPr algn="just">
              <a:defRPr sz="3600"/>
            </a:pPr>
            <a:r>
              <a:rPr sz="6000" b="1" dirty="0"/>
              <a:t> </a:t>
            </a:r>
          </a:p>
          <a:p>
            <a:pPr algn="just">
              <a:defRPr sz="3600"/>
            </a:pPr>
            <a:r>
              <a:rPr sz="6000" b="1"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Lord, we remember the three Councils of </a:t>
            </a:r>
            <a:r>
              <a:rPr sz="5400" b="1" dirty="0" err="1"/>
              <a:t>Nicea</a:t>
            </a:r>
            <a:r>
              <a:rPr sz="5400" b="1" dirty="0"/>
              <a:t>, Constantinople and Ephesus and all the holy fathers who participated in them. Lord, grant us the grace that we may obey and follow their true doctrines.</a:t>
            </a:r>
          </a:p>
          <a:p>
            <a:pPr algn="just">
              <a:defRPr sz="3600"/>
            </a:pPr>
            <a:r>
              <a:rPr sz="5400" b="1" dirty="0"/>
              <a:t> </a:t>
            </a:r>
          </a:p>
          <a:p>
            <a:pPr algn="just">
              <a:defRPr sz="3600"/>
            </a:pPr>
            <a:r>
              <a:rPr sz="5400" b="1"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t>Lord, have mercy, Lord have mercy, Lord have mercy. </a:t>
            </a:r>
          </a:p>
          <a:p>
            <a:pPr>
              <a:defRPr sz="3600"/>
            </a:pPr>
            <a:endParaRPr sz="4400" b="1" dirty="0"/>
          </a:p>
          <a:p>
            <a:pPr algn="ctr">
              <a:defRPr sz="3600" u="sng"/>
            </a:pPr>
            <a:r>
              <a:rPr sz="4400" b="1" dirty="0">
                <a:solidFill>
                  <a:schemeClr val="accent1">
                    <a:lumMod val="50000"/>
                  </a:schemeClr>
                </a:solidFill>
              </a:rPr>
              <a:t>SECOND BLESSING</a:t>
            </a:r>
          </a:p>
          <a:p>
            <a:pPr algn="just">
              <a:lnSpc>
                <a:spcPct val="125000"/>
              </a:lnSpc>
              <a:defRPr sz="3600">
                <a:solidFill>
                  <a:srgbClr val="FF0000"/>
                </a:solidFill>
              </a:defRPr>
            </a:pPr>
            <a:r>
              <a:rPr sz="4400" b="1" dirty="0"/>
              <a:t>THE BLESSINGS OF OUR GOD AND SAVIOUR JESUS CHRIST (+) BE WITH YOU ALL.</a:t>
            </a:r>
            <a:endParaRPr sz="4400" b="1" dirty="0">
              <a:solidFill>
                <a:srgbClr val="CC3300"/>
              </a:solidFill>
            </a:endParaRPr>
          </a:p>
          <a:p>
            <a:pPr>
              <a:defRPr sz="3600"/>
            </a:pPr>
            <a:endParaRPr sz="4400" b="1" dirty="0">
              <a:solidFill>
                <a:srgbClr val="CC3300"/>
              </a:solidFill>
            </a:endParaRPr>
          </a:p>
          <a:p>
            <a:pPr>
              <a:defRPr sz="3600"/>
            </a:pPr>
            <a:r>
              <a:rPr sz="4400" b="1"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Litany of Intercession</a:t>
            </a:r>
          </a:p>
          <a:p>
            <a:pPr algn="just">
              <a:defRPr sz="3600"/>
            </a:pPr>
            <a:r>
              <a:rPr sz="4800" b="1" dirty="0"/>
              <a:t> </a:t>
            </a:r>
          </a:p>
          <a:p>
            <a:pPr algn="just">
              <a:lnSpc>
                <a:spcPct val="125000"/>
              </a:lnSpc>
              <a:defRPr sz="3600">
                <a:solidFill>
                  <a:srgbClr val="003399"/>
                </a:solidFill>
              </a:defRPr>
            </a:pPr>
            <a:r>
              <a:rPr sz="4800" b="1" dirty="0"/>
              <a:t>Brethren, with one heart and mind let us pray to the Lord; for peace and reconciliation, for unity in the Church, and harmony between all peoples and communities.</a:t>
            </a:r>
          </a:p>
          <a:p>
            <a:pPr algn="just">
              <a:defRPr sz="3600"/>
            </a:pPr>
            <a:r>
              <a:rPr sz="4800" b="1" dirty="0"/>
              <a:t> </a:t>
            </a:r>
          </a:p>
          <a:p>
            <a:pPr algn="just">
              <a:defRPr sz="3600"/>
            </a:pPr>
            <a:r>
              <a:rPr sz="4800" b="1"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a:t>For peace in the families and grace in our hearts, that we may be strengthened in faith and well pleasing to the Lord.</a:t>
            </a:r>
          </a:p>
          <a:p>
            <a:pPr algn="just">
              <a:defRPr sz="3600"/>
            </a:pPr>
            <a:r>
              <a:rPr sz="6000" b="1"/>
              <a:t> </a:t>
            </a:r>
          </a:p>
          <a:p>
            <a:pPr algn="just">
              <a:defRPr sz="3600"/>
            </a:pPr>
            <a:r>
              <a:rPr sz="6000" b="1"/>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For recovery of health for the sick, comfort for the distressed, deliverance for prisoners, safety for those who travel, unity and love for those who are estranged.</a:t>
            </a:r>
          </a:p>
          <a:p>
            <a:pPr>
              <a:defRPr sz="3600"/>
            </a:pPr>
            <a:r>
              <a:rPr sz="5400" b="1" dirty="0"/>
              <a:t> </a:t>
            </a:r>
          </a:p>
          <a:p>
            <a:pPr>
              <a:defRPr sz="3600"/>
            </a:pPr>
            <a:r>
              <a:rPr sz="5400" b="1"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t>For consolation for the bereaved, relief for the poor and needy, shelter for the homeless, joy for the broken hearted.</a:t>
            </a:r>
          </a:p>
          <a:p>
            <a:pPr algn="just">
              <a:defRPr sz="3600"/>
            </a:pPr>
            <a:r>
              <a:rPr sz="4800" b="1" dirty="0"/>
              <a:t> </a:t>
            </a:r>
          </a:p>
          <a:p>
            <a:pPr algn="just">
              <a:defRPr sz="3600"/>
            </a:pPr>
            <a:r>
              <a:rPr sz="4800" b="1" dirty="0"/>
              <a:t>We pray to the Lord. </a:t>
            </a:r>
          </a:p>
          <a:p>
            <a:pPr algn="just">
              <a:defRPr sz="3600"/>
            </a:pPr>
            <a:endParaRPr sz="4800" b="1" dirty="0"/>
          </a:p>
          <a:p>
            <a:pPr algn="just">
              <a:lnSpc>
                <a:spcPct val="125000"/>
              </a:lnSpc>
              <a:defRPr sz="3600">
                <a:solidFill>
                  <a:srgbClr val="003399"/>
                </a:solidFill>
              </a:defRPr>
            </a:pPr>
            <a:r>
              <a:rPr sz="4800" b="1"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 his only begotten Son, and praise his Holy and life giving Spirit.</a:t>
            </a:r>
          </a:p>
          <a:p>
            <a:pPr algn="just">
              <a:defRPr sz="3600"/>
            </a:pPr>
            <a:r>
              <a:rPr sz="5400" b="1"/>
              <a:t> </a:t>
            </a:r>
          </a:p>
          <a:p>
            <a:pPr algn="just">
              <a:lnSpc>
                <a:spcPct val="125000"/>
              </a:lnSpc>
              <a:defRPr sz="3600"/>
            </a:pPr>
            <a:r>
              <a:rPr sz="5400" b="1"/>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685</TotalTime>
  <Words>5525</Words>
  <Application>Microsoft Macintosh PowerPoint</Application>
  <PresentationFormat>Widescreen</PresentationFormat>
  <Paragraphs>672</Paragraphs>
  <Slides>151</Slides>
  <Notes>44</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151</vt:i4>
      </vt:variant>
    </vt:vector>
  </HeadingPairs>
  <TitlesOfParts>
    <vt:vector size="156" baseType="lpstr">
      <vt:lpstr>Arial</vt:lpstr>
      <vt:lpstr>Goudy Bookletter 1911</vt:lpstr>
      <vt:lpstr>Noto Serif Malayalam</vt:lpstr>
      <vt:lpstr>SAVOYE LET PLAIN:1.0</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51</cp:revision>
  <dcterms:modified xsi:type="dcterms:W3CDTF">2023-06-17T14:43:31Z</dcterms:modified>
</cp:coreProperties>
</file>