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99" r:id="rId2"/>
    <p:sldId id="605" r:id="rId3"/>
    <p:sldId id="3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C82E41-53E9-DC75-0660-D8B7495849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218E1-8686-4116-1D6A-9C277E6A0C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23F55-3D49-6E4D-831D-DF74263F8B0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50F0C-C6D2-4C28-257B-991991AA36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7DB27-6450-F65E-BDA9-5F59EADF47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23502-B087-D84E-A63A-1A39A497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CF11D-9A90-3045-89A0-CACEFFE74BF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C7F57-65E8-A74A-B1E2-4DEA4A23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0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AB00-F49E-7010-62E6-45BA1D14A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FF2A3-9481-CFC1-8463-A4954754E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3950-C0DA-6DF6-656A-53C07E25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1B96-19A7-06E4-B4A6-A6CA4FD6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73CF-5BD5-5B53-A74B-B481717F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E604-638F-82B4-C30C-59B672F0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56AE3-6750-FB3E-7247-8251B5AA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69968-91D2-70AC-ED56-57A860F9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9F8-4834-4F67-1BEE-FADE76A7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0CFB-C91C-42F7-D2E7-A6666292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2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DB660-B3D1-75B7-CB70-B80275F62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BBF9F-61B9-AB67-5A0E-96AD78BD6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3E58-445D-1FC8-B3DE-46A1C05C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7481-BA37-2647-804E-AB53327D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87AE-9968-8552-603E-B1656A1A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7B6C2-050A-7A4F-DE97-A93DF0D4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C0390-0D7C-9C39-20F9-C6BE337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A3D73C-8F2E-C95A-69BD-4B28C491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4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45E4-F37A-284C-4178-671550A1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203A-E781-C759-66FC-3555D6DB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A6E4-5AFB-0C3F-1782-48DCDDF9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3117-0A24-640A-C6FD-223C7281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B394-A204-4278-B6CA-7B9ECBA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65B-4C06-AB5A-08CB-4F9CFAA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1176A-3F84-F104-7FB8-BFCDB262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103D7-C898-E291-9884-4DED3CB5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F474-3E1C-8038-9162-1684DCB6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5168-7ED2-FFB1-0FDB-7401E035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7ECA-0078-DC82-5E87-E9344C8D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8075-8D96-F794-031F-C062ABAA9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0CFB3-FCCB-C3E2-B5F9-35D329B60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5C8CC-079F-7772-1FED-8DE16C82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2CAFD-197A-E364-8C54-A0AB7585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47ED-427C-B654-7349-4AA05CFD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FCAD-FB37-821E-7C07-8D0BE1AA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4C42-DFB8-B9A4-9832-C3D1136E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ADFB-1E14-0124-EF4F-A829E8EF2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ED0D1-DC15-198B-A67D-4169AA978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C7C98-9209-E722-C0FF-1112AC485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05769-DB1F-1497-F351-E46DD622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B6639-3655-C8E0-9261-1D906376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91B03-100B-4D6A-9D93-3DBDD702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7A41-C246-CD96-258C-05946305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BAEA2-EDEF-4351-5804-D9E099D7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06E4-7366-B669-D4CA-CEE0C6F2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D77D1-1966-9398-E0F4-44405C4A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9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4DB02-F5B9-9AB5-0924-67A01D21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23DBC-6AFA-6FBD-4E83-A918E502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EFDDC-499C-7B79-A6B1-7C70415C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BBC-7B2A-0522-0476-08613669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FAD4-4AFC-2624-DFC5-463FE0E7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F4E87-2BE3-6D78-0B95-F0571290A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916D8-DA20-DBED-9EDA-0095AA59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62D81-F052-3F95-EFD9-922A383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86FB4-689F-0A93-05B5-201B19EB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2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8A11-9298-BAFE-CD0E-806848B9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422F8-7D4D-FB79-31FB-1304D52B0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11916-5520-1207-4BBD-86FD6CA64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B5FFC-EF30-8D72-2056-3F07E0F5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578B7-D173-A44B-897B-27D59B0F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4BD7-EAC9-CBF4-E9D2-1D210E17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7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0FAD5-F0E6-9974-1BB5-0E1AE451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97CBC-7731-6BC8-5006-F4D12CE3D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97FE-8606-E9DD-370E-26F561BA1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6BAC-B3AE-474A-8D83-D4E8A56230C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E8E9-93F8-F334-E52D-DB911900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2CD2-5006-D404-1CD6-BA7E4ED3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678E-D13C-964A-83BD-894535C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rst_lesson" hidden="1">
            <a:extLst>
              <a:ext uri="{FF2B5EF4-FFF2-40B4-BE49-F238E27FC236}">
                <a16:creationId xmlns:a16="http://schemas.microsoft.com/office/drawing/2014/main" id="{E45F46E4-6029-286D-3174-3958EE7A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19386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FEE04E-B30D-35D0-1761-71451D11F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mplate_bible_heading"/>
          <p:cNvSpPr/>
          <p:nvPr/>
        </p:nvSpPr>
        <p:spPr>
          <a:xfrm>
            <a:off x="108857" y="344834"/>
            <a:ext cx="11952513" cy="3539430"/>
          </a:xfrm>
          <a:prstGeom prst="rect">
            <a:avLst/>
          </a:prstGeom>
          <a:solidFill>
            <a:schemeClr val="lt1">
              <a:alpha val="79000"/>
            </a:schemeClr>
          </a:solidFill>
          <a:ln>
            <a:solidFill>
              <a:schemeClr val="dk1">
                <a:alpha val="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ml-IN" sz="3200" b="1" dirty="0">
              <a:solidFill>
                <a:srgbClr val="1201EF"/>
              </a:solidFill>
              <a:latin typeface="Noto Serif Malayalam" pitchFamily="2" charset="0"/>
              <a:cs typeface="Noto Serif Malayalam" pitchFamily="2" charset="0"/>
            </a:endParaRPr>
          </a:p>
          <a:p>
            <a:pPr algn="ctr"/>
            <a:endParaRPr lang="ml-IN" sz="3200" b="1" dirty="0">
              <a:solidFill>
                <a:srgbClr val="1201EF"/>
              </a:solidFill>
              <a:latin typeface="Noto Serif Malayalam" pitchFamily="2" charset="0"/>
              <a:cs typeface="Noto Serif Malayalam" pitchFamily="2" charset="0"/>
            </a:endParaRPr>
          </a:p>
          <a:p>
            <a:pPr algn="ctr"/>
            <a:endParaRPr lang="ml-IN" sz="3200" b="1" dirty="0">
              <a:solidFill>
                <a:srgbClr val="1201EF"/>
              </a:solidFill>
              <a:latin typeface="Noto Serif Malayalam" pitchFamily="2" charset="0"/>
              <a:cs typeface="Noto Serif Malayalam" pitchFamily="2" charset="0"/>
            </a:endParaRPr>
          </a:p>
          <a:p>
            <a:pPr algn="ctr"/>
            <a:endParaRPr lang="ml-IN" sz="3200" b="1" dirty="0">
              <a:solidFill>
                <a:srgbClr val="1201EF"/>
              </a:solidFill>
              <a:latin typeface="Noto Serif Malayalam" pitchFamily="2" charset="0"/>
              <a:cs typeface="Noto Serif Malayalam" pitchFamily="2" charset="0"/>
            </a:endParaRPr>
          </a:p>
          <a:p>
            <a:pPr algn="ctr"/>
            <a:endParaRPr lang="ml-IN" sz="3200" b="1" dirty="0">
              <a:solidFill>
                <a:srgbClr val="1201EF"/>
              </a:solidFill>
              <a:latin typeface="Noto Serif Malayalam" pitchFamily="2" charset="0"/>
              <a:cs typeface="Noto Serif Malayalam" pitchFamily="2" charset="0"/>
            </a:endParaRPr>
          </a:p>
          <a:p>
            <a:pPr algn="ctr"/>
            <a:endParaRPr lang="ml-IN" sz="3200" b="1" dirty="0">
              <a:solidFill>
                <a:srgbClr val="1201EF"/>
              </a:solidFill>
              <a:latin typeface="Noto Serif Malayalam" pitchFamily="2" charset="0"/>
              <a:cs typeface="Noto Serif Malayalam" pitchFamily="2" charset="0"/>
            </a:endParaRPr>
          </a:p>
          <a:p>
            <a:pPr algn="ctr"/>
            <a:endParaRPr lang="ml-IN" sz="3200" b="1" dirty="0">
              <a:solidFill>
                <a:srgbClr val="1201EF"/>
              </a:solidFill>
              <a:latin typeface="Noto Serif Malayalam" pitchFamily="2" charset="0"/>
              <a:cs typeface="Noto Serif Malayala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5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mplate_bible_verse">
            <a:extLst>
              <a:ext uri="{FF2B5EF4-FFF2-40B4-BE49-F238E27FC236}">
                <a16:creationId xmlns:a16="http://schemas.microsoft.com/office/drawing/2014/main" id="{4E9ECF2D-D2E8-697E-85A9-701587A3B237}"/>
              </a:ext>
            </a:extLst>
          </p:cNvPr>
          <p:cNvSpPr txBox="1"/>
          <p:nvPr/>
        </p:nvSpPr>
        <p:spPr>
          <a:xfrm>
            <a:off x="0" y="1"/>
            <a:ext cx="12192000" cy="6740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ml-IN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ml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oto Serif Malayalam" pitchFamily="2" charset="0"/>
              <a:cs typeface="Noto Serif Malayalam" pitchFamily="2" charset="0"/>
              <a:sym typeface="Goudy Bookletter 1911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ml-IN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ml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oto Serif Malayalam" pitchFamily="2" charset="0"/>
              <a:cs typeface="Noto Serif Malayalam" pitchFamily="2" charset="0"/>
              <a:sym typeface="Goudy Bookletter 1911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ml-IN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ml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oto Serif Malayalam" pitchFamily="2" charset="0"/>
              <a:cs typeface="Noto Serif Malayalam" pitchFamily="2" charset="0"/>
              <a:sym typeface="Goudy Bookletter 1911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ml-IN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ml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oto Serif Malayalam" pitchFamily="2" charset="0"/>
              <a:cs typeface="Noto Serif Malayalam" pitchFamily="2" charset="0"/>
              <a:sym typeface="Goudy Bookletter 1911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ml-IN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ml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oto Serif Malayalam" pitchFamily="2" charset="0"/>
              <a:cs typeface="Noto Serif Malayalam" pitchFamily="2" charset="0"/>
              <a:sym typeface="Goudy Bookletter 1911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ml-IN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ml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oto Serif Malayalam" pitchFamily="2" charset="0"/>
              <a:cs typeface="Noto Serif Malayalam" pitchFamily="2" charset="0"/>
              <a:sym typeface="Goudy Bookletter 1911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ml-IN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ml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oto Serif Malayalam" pitchFamily="2" charset="0"/>
              <a:cs typeface="Noto Serif Malayalam" pitchFamily="2" charset="0"/>
              <a:sym typeface="Goudy Bookletter 1911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ml-IN" b="1" dirty="0">
              <a:latin typeface="Noto Serif Malayalam" pitchFamily="2" charset="0"/>
              <a:cs typeface="Noto Serif Malayalam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oto Serif Malayalam" pitchFamily="2" charset="0"/>
              <a:cs typeface="Noto Serif Malayalam" pitchFamily="2" charset="0"/>
              <a:sym typeface="Goudy Bookletter 1911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ml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oto Serif Malayalam" pitchFamily="2" charset="0"/>
              <a:cs typeface="Noto Serif Malayalam" pitchFamily="2" charset="0"/>
              <a:sym typeface="Goudy Bookletter 1911"/>
            </a:endParaRPr>
          </a:p>
        </p:txBody>
      </p:sp>
    </p:spTree>
    <p:extLst>
      <p:ext uri="{BB962C8B-B14F-4D97-AF65-F5344CB8AC3E}">
        <p14:creationId xmlns:p14="http://schemas.microsoft.com/office/powerpoint/2010/main" val="137365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Macintosh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Noto Serif Malayalam</vt:lpstr>
      <vt:lpstr>Office Theme</vt:lpstr>
      <vt:lpstr>all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2024-01-22T17:18:22Z</dcterms:created>
  <dcterms:modified xsi:type="dcterms:W3CDTF">2024-01-22T17:51:35Z</dcterms:modified>
</cp:coreProperties>
</file>