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7"/>
  </p:notesMasterIdLst>
  <p:sldIdLst>
    <p:sldId id="256" r:id="rId2"/>
    <p:sldId id="598" r:id="rId3"/>
    <p:sldId id="257" r:id="rId4"/>
    <p:sldId id="599" r:id="rId5"/>
    <p:sldId id="259" r:id="rId6"/>
    <p:sldId id="600" r:id="rId7"/>
    <p:sldId id="466" r:id="rId8"/>
    <p:sldId id="467" r:id="rId9"/>
    <p:sldId id="468" r:id="rId10"/>
    <p:sldId id="469" r:id="rId11"/>
    <p:sldId id="470" r:id="rId12"/>
    <p:sldId id="471" r:id="rId13"/>
    <p:sldId id="473" r:id="rId14"/>
    <p:sldId id="474" r:id="rId15"/>
    <p:sldId id="475" r:id="rId16"/>
    <p:sldId id="606" r:id="rId17"/>
    <p:sldId id="476" r:id="rId18"/>
    <p:sldId id="477" r:id="rId19"/>
    <p:sldId id="478" r:id="rId20"/>
    <p:sldId id="479" r:id="rId21"/>
    <p:sldId id="480" r:id="rId22"/>
    <p:sldId id="601" r:id="rId23"/>
    <p:sldId id="483" r:id="rId24"/>
    <p:sldId id="488" r:id="rId25"/>
    <p:sldId id="489" r:id="rId26"/>
    <p:sldId id="490" r:id="rId27"/>
    <p:sldId id="491" r:id="rId28"/>
    <p:sldId id="607" r:id="rId29"/>
    <p:sldId id="602" r:id="rId30"/>
    <p:sldId id="492" r:id="rId31"/>
    <p:sldId id="493" r:id="rId32"/>
    <p:sldId id="608" r:id="rId33"/>
    <p:sldId id="498" r:id="rId34"/>
    <p:sldId id="499" r:id="rId35"/>
    <p:sldId id="500" r:id="rId36"/>
    <p:sldId id="501" r:id="rId37"/>
    <p:sldId id="502" r:id="rId38"/>
    <p:sldId id="503" r:id="rId39"/>
    <p:sldId id="504" r:id="rId40"/>
    <p:sldId id="505" r:id="rId41"/>
    <p:sldId id="497" r:id="rId42"/>
    <p:sldId id="621" r:id="rId43"/>
    <p:sldId id="506" r:id="rId44"/>
    <p:sldId id="507" r:id="rId45"/>
    <p:sldId id="508" r:id="rId46"/>
    <p:sldId id="514" r:id="rId47"/>
    <p:sldId id="515" r:id="rId48"/>
    <p:sldId id="516" r:id="rId49"/>
    <p:sldId id="517" r:id="rId50"/>
    <p:sldId id="509" r:id="rId51"/>
    <p:sldId id="510" r:id="rId52"/>
    <p:sldId id="511" r:id="rId53"/>
    <p:sldId id="512" r:id="rId54"/>
    <p:sldId id="518" r:id="rId55"/>
    <p:sldId id="521" r:id="rId56"/>
    <p:sldId id="519" r:id="rId57"/>
    <p:sldId id="520" r:id="rId58"/>
    <p:sldId id="298" r:id="rId59"/>
    <p:sldId id="604" r:id="rId60"/>
    <p:sldId id="299" r:id="rId61"/>
    <p:sldId id="603" r:id="rId62"/>
    <p:sldId id="300" r:id="rId63"/>
    <p:sldId id="522" r:id="rId64"/>
    <p:sldId id="523" r:id="rId65"/>
    <p:sldId id="619" r:id="rId66"/>
    <p:sldId id="532" r:id="rId67"/>
    <p:sldId id="533" r:id="rId68"/>
    <p:sldId id="534" r:id="rId69"/>
    <p:sldId id="535" r:id="rId70"/>
    <p:sldId id="536" r:id="rId71"/>
    <p:sldId id="537" r:id="rId72"/>
    <p:sldId id="525" r:id="rId73"/>
    <p:sldId id="526" r:id="rId74"/>
    <p:sldId id="527" r:id="rId75"/>
    <p:sldId id="528" r:id="rId76"/>
    <p:sldId id="529" r:id="rId77"/>
    <p:sldId id="530" r:id="rId78"/>
    <p:sldId id="531" r:id="rId79"/>
    <p:sldId id="610" r:id="rId80"/>
    <p:sldId id="611" r:id="rId81"/>
    <p:sldId id="539" r:id="rId82"/>
    <p:sldId id="609" r:id="rId83"/>
    <p:sldId id="541" r:id="rId84"/>
    <p:sldId id="542" r:id="rId85"/>
    <p:sldId id="543" r:id="rId86"/>
    <p:sldId id="544" r:id="rId87"/>
    <p:sldId id="545" r:id="rId88"/>
    <p:sldId id="546" r:id="rId89"/>
    <p:sldId id="547" r:id="rId90"/>
    <p:sldId id="548" r:id="rId91"/>
    <p:sldId id="549" r:id="rId92"/>
    <p:sldId id="550" r:id="rId93"/>
    <p:sldId id="551" r:id="rId94"/>
    <p:sldId id="552" r:id="rId95"/>
    <p:sldId id="557" r:id="rId96"/>
    <p:sldId id="558" r:id="rId97"/>
    <p:sldId id="559" r:id="rId98"/>
    <p:sldId id="553" r:id="rId99"/>
    <p:sldId id="554" r:id="rId100"/>
    <p:sldId id="555" r:id="rId101"/>
    <p:sldId id="618" r:id="rId102"/>
    <p:sldId id="556" r:id="rId103"/>
    <p:sldId id="616" r:id="rId104"/>
    <p:sldId id="617" r:id="rId105"/>
    <p:sldId id="560" r:id="rId106"/>
    <p:sldId id="348" r:id="rId107"/>
    <p:sldId id="562" r:id="rId108"/>
    <p:sldId id="563" r:id="rId109"/>
    <p:sldId id="564" r:id="rId110"/>
    <p:sldId id="565" r:id="rId111"/>
    <p:sldId id="566" r:id="rId112"/>
    <p:sldId id="567" r:id="rId113"/>
    <p:sldId id="568" r:id="rId114"/>
    <p:sldId id="569" r:id="rId115"/>
    <p:sldId id="570" r:id="rId116"/>
    <p:sldId id="571" r:id="rId117"/>
    <p:sldId id="572" r:id="rId118"/>
    <p:sldId id="573" r:id="rId119"/>
    <p:sldId id="574" r:id="rId120"/>
    <p:sldId id="575" r:id="rId121"/>
    <p:sldId id="577" r:id="rId122"/>
    <p:sldId id="578" r:id="rId123"/>
    <p:sldId id="576" r:id="rId124"/>
    <p:sldId id="622" r:id="rId125"/>
    <p:sldId id="585" r:id="rId126"/>
    <p:sldId id="584" r:id="rId127"/>
    <p:sldId id="579" r:id="rId128"/>
    <p:sldId id="580" r:id="rId129"/>
    <p:sldId id="581" r:id="rId130"/>
    <p:sldId id="582" r:id="rId131"/>
    <p:sldId id="583" r:id="rId132"/>
    <p:sldId id="586" r:id="rId133"/>
    <p:sldId id="589" r:id="rId134"/>
    <p:sldId id="590" r:id="rId135"/>
    <p:sldId id="591" r:id="rId136"/>
    <p:sldId id="592" r:id="rId137"/>
    <p:sldId id="593" r:id="rId138"/>
    <p:sldId id="594" r:id="rId139"/>
    <p:sldId id="595" r:id="rId140"/>
    <p:sldId id="596" r:id="rId141"/>
    <p:sldId id="587" r:id="rId142"/>
    <p:sldId id="588" r:id="rId143"/>
    <p:sldId id="597" r:id="rId144"/>
    <p:sldId id="384" r:id="rId145"/>
    <p:sldId id="626" r:id="rId146"/>
    <p:sldId id="628" r:id="rId147"/>
    <p:sldId id="613" r:id="rId148"/>
    <p:sldId id="614" r:id="rId149"/>
    <p:sldId id="612" r:id="rId150"/>
    <p:sldId id="623" r:id="rId151"/>
    <p:sldId id="385" r:id="rId152"/>
    <p:sldId id="386" r:id="rId153"/>
    <p:sldId id="396" r:id="rId154"/>
    <p:sldId id="615" r:id="rId155"/>
    <p:sldId id="605" r:id="rId156"/>
  </p:sldIdLst>
  <p:sldSz cx="12192000" cy="6858000"/>
  <p:notesSz cx="6858000" cy="9144000"/>
  <p:embeddedFontLst>
    <p:embeddedFont>
      <p:font typeface="Goudy Bookletter 1911" panose="02000503000000000000" pitchFamily="2" charset="0"/>
      <p:regular r:id="rId158"/>
    </p:embeddedFont>
    <p:embeddedFont>
      <p:font typeface="Noto Serif Malayalam" pitchFamily="2" charset="0"/>
      <p:regular r:id="rId159"/>
      <p:bold r:id="rId160"/>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6327"/>
  </p:normalViewPr>
  <p:slideViewPr>
    <p:cSldViewPr snapToGrid="0" snapToObjects="1">
      <p:cViewPr varScale="1">
        <p:scale>
          <a:sx n="90" d="100"/>
          <a:sy n="90" d="100"/>
        </p:scale>
        <p:origin x="240" y="816"/>
      </p:cViewPr>
      <p:guideLst>
        <p:guide orient="horz" pos="2160"/>
        <p:guide pos="3840"/>
      </p:guideLst>
    </p:cSldViewPr>
  </p:slideViewPr>
  <p:outlineViewPr>
    <p:cViewPr>
      <p:scale>
        <a:sx n="33" d="100"/>
        <a:sy n="33" d="100"/>
      </p:scale>
      <p:origin x="0" y="-2270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3.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6837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56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05/08/23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3.xml"/><Relationship Id="rId7" Type="http://schemas.openxmlformats.org/officeDocument/2006/relationships/slide" Target="slide37.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36.xml"/><Relationship Id="rId5" Type="http://schemas.openxmlformats.org/officeDocument/2006/relationships/slide" Target="slide35.xml"/><Relationship Id="rId10" Type="http://schemas.openxmlformats.org/officeDocument/2006/relationships/slide" Target="slide40.xml"/><Relationship Id="rId4" Type="http://schemas.openxmlformats.org/officeDocument/2006/relationships/slide" Target="slide34.xml"/><Relationship Id="rId9" Type="http://schemas.openxmlformats.org/officeDocument/2006/relationships/slide" Target="slide39.xml"/></Relationships>
</file>

<file path=ppt/slides/_rels/slide3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1746"/>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rgbClr val="FF0000"/>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rgbClr val="FF0000"/>
              </a:solidFill>
              <a:latin typeface="Noto Serif Malayalam" pitchFamily="2" charset="0"/>
              <a:cs typeface="Noto Serif Malayalam" pitchFamily="2" charset="0"/>
            </a:endParaRPr>
          </a:p>
          <a:p>
            <a:pPr defTabSz="685800"/>
            <a:endParaRPr lang="en-US"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19216343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261976" y="1847743"/>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71879570"/>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1076037" y="2236366"/>
            <a:ext cx="10039926" cy="20005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2400" b="1"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06391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AF04FD4A-4DD7-3F7A-C919-85E4E6B2DBDA}"/>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42885483"/>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130908"/>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188175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a:t>
            </a:r>
          </a:p>
          <a:p>
            <a:pPr defTabSz="685800"/>
            <a:r>
              <a:rPr lang="ml-IN" sz="4000" b="1" dirty="0">
                <a:solidFill>
                  <a:srgbClr val="0070C0"/>
                </a:solidFill>
                <a:latin typeface="Noto Serif Malayalam" pitchFamily="2" charset="0"/>
                <a:cs typeface="Noto Serif Malayalam" pitchFamily="2" charset="0"/>
              </a:rPr>
              <a:t>മാര്‍ സ്തേഫാനോസ് തോമസ് മാര്‍ തീത്തോസ് 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1153</TotalTime>
  <Words>3897</Words>
  <Application>Microsoft Macintosh PowerPoint</Application>
  <PresentationFormat>Widescreen</PresentationFormat>
  <Paragraphs>765</Paragraphs>
  <Slides>155</Slides>
  <Notes>39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155</vt:i4>
      </vt:variant>
    </vt:vector>
  </HeadingPairs>
  <TitlesOfParts>
    <vt:vector size="159" baseType="lpstr">
      <vt:lpstr>Noto Serif Malayalam</vt:lpstr>
      <vt:lpstr>Goudy Bookletter 1911</vt:lpstr>
      <vt:lpstr>Arial</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145</cp:revision>
  <dcterms:modified xsi:type="dcterms:W3CDTF">2023-08-05T16:31:39Z</dcterms:modified>
</cp:coreProperties>
</file>