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3"/>
  </p:notesMasterIdLst>
  <p:handoutMasterIdLst>
    <p:handoutMasterId r:id="rId154"/>
  </p:handoutMasterIdLst>
  <p:sldIdLst>
    <p:sldId id="256" r:id="rId2"/>
    <p:sldId id="598" r:id="rId3"/>
    <p:sldId id="618" r:id="rId4"/>
    <p:sldId id="599" r:id="rId5"/>
    <p:sldId id="619" r:id="rId6"/>
    <p:sldId id="600" r:id="rId7"/>
    <p:sldId id="261" r:id="rId8"/>
    <p:sldId id="262" r:id="rId9"/>
    <p:sldId id="263" r:id="rId10"/>
    <p:sldId id="264" r:id="rId11"/>
    <p:sldId id="265" r:id="rId12"/>
    <p:sldId id="266" r:id="rId13"/>
    <p:sldId id="267" r:id="rId14"/>
    <p:sldId id="268" r:id="rId15"/>
    <p:sldId id="269" r:id="rId16"/>
    <p:sldId id="270" r:id="rId17"/>
    <p:sldId id="601" r:id="rId18"/>
    <p:sldId id="271" r:id="rId19"/>
    <p:sldId id="272" r:id="rId20"/>
    <p:sldId id="273" r:id="rId21"/>
    <p:sldId id="274" r:id="rId22"/>
    <p:sldId id="275" r:id="rId23"/>
    <p:sldId id="276" r:id="rId24"/>
    <p:sldId id="277" r:id="rId25"/>
    <p:sldId id="602"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620" r:id="rId47"/>
    <p:sldId id="604" r:id="rId48"/>
    <p:sldId id="621" r:id="rId49"/>
    <p:sldId id="603" r:id="rId50"/>
    <p:sldId id="384" r:id="rId51"/>
    <p:sldId id="628" r:id="rId52"/>
    <p:sldId id="629" r:id="rId53"/>
    <p:sldId id="613" r:id="rId54"/>
    <p:sldId id="612" r:id="rId55"/>
    <p:sldId id="614" r:id="rId56"/>
    <p:sldId id="632" r:id="rId57"/>
    <p:sldId id="630" r:id="rId58"/>
    <p:sldId id="622" r:id="rId59"/>
    <p:sldId id="522"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335" r:id="rId95"/>
    <p:sldId id="336" r:id="rId96"/>
    <p:sldId id="337" r:id="rId97"/>
    <p:sldId id="338" r:id="rId98"/>
    <p:sldId id="339" r:id="rId99"/>
    <p:sldId id="340" r:id="rId100"/>
    <p:sldId id="341" r:id="rId101"/>
    <p:sldId id="342" r:id="rId102"/>
    <p:sldId id="343" r:id="rId103"/>
    <p:sldId id="344" r:id="rId104"/>
    <p:sldId id="345" r:id="rId105"/>
    <p:sldId id="346" r:id="rId106"/>
    <p:sldId id="347" r:id="rId107"/>
    <p:sldId id="348" r:id="rId108"/>
    <p:sldId id="387" r:id="rId109"/>
    <p:sldId id="349" r:id="rId110"/>
    <p:sldId id="350" r:id="rId111"/>
    <p:sldId id="351" r:id="rId112"/>
    <p:sldId id="352" r:id="rId113"/>
    <p:sldId id="353" r:id="rId114"/>
    <p:sldId id="354" r:id="rId115"/>
    <p:sldId id="355" r:id="rId116"/>
    <p:sldId id="356" r:id="rId117"/>
    <p:sldId id="357" r:id="rId118"/>
    <p:sldId id="358" r:id="rId119"/>
    <p:sldId id="359" r:id="rId120"/>
    <p:sldId id="360" r:id="rId121"/>
    <p:sldId id="361" r:id="rId122"/>
    <p:sldId id="362" r:id="rId123"/>
    <p:sldId id="363" r:id="rId124"/>
    <p:sldId id="364" r:id="rId125"/>
    <p:sldId id="365" r:id="rId126"/>
    <p:sldId id="366" r:id="rId127"/>
    <p:sldId id="367" r:id="rId128"/>
    <p:sldId id="368" r:id="rId129"/>
    <p:sldId id="369" r:id="rId130"/>
    <p:sldId id="370" r:id="rId131"/>
    <p:sldId id="633" r:id="rId132"/>
    <p:sldId id="585" r:id="rId133"/>
    <p:sldId id="372" r:id="rId134"/>
    <p:sldId id="373" r:id="rId135"/>
    <p:sldId id="374" r:id="rId136"/>
    <p:sldId id="375" r:id="rId137"/>
    <p:sldId id="376" r:id="rId138"/>
    <p:sldId id="377" r:id="rId139"/>
    <p:sldId id="378" r:id="rId140"/>
    <p:sldId id="379" r:id="rId141"/>
    <p:sldId id="380" r:id="rId142"/>
    <p:sldId id="381" r:id="rId143"/>
    <p:sldId id="382" r:id="rId144"/>
    <p:sldId id="383" r:id="rId145"/>
    <p:sldId id="634" r:id="rId146"/>
    <p:sldId id="625" r:id="rId147"/>
    <p:sldId id="623" r:id="rId148"/>
    <p:sldId id="624" r:id="rId149"/>
    <p:sldId id="396" r:id="rId150"/>
    <p:sldId id="615" r:id="rId151"/>
    <p:sldId id="605" r:id="rId15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416"/>
    <p:restoredTop sz="86395"/>
  </p:normalViewPr>
  <p:slideViewPr>
    <p:cSldViewPr snapToGrid="0" snapToObjects="1">
      <p:cViewPr varScale="1">
        <p:scale>
          <a:sx n="64" d="100"/>
          <a:sy n="64" d="100"/>
        </p:scale>
        <p:origin x="192" y="10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3688"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E9CC42-DC44-1D21-B4A1-DFEB49CC7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567464-6C79-0755-5B47-A61469AB0E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A63CF33-103C-CA42-84F3-1F86DEC4FCE2}" type="datetimeFigureOut">
              <a:rPr lang="en-US" smtClean="0"/>
              <a:t>3/8/24</a:t>
            </a:fld>
            <a:endParaRPr lang="en-US"/>
          </a:p>
        </p:txBody>
      </p:sp>
      <p:sp>
        <p:nvSpPr>
          <p:cNvPr id="4" name="Footer Placeholder 3">
            <a:extLst>
              <a:ext uri="{FF2B5EF4-FFF2-40B4-BE49-F238E27FC236}">
                <a16:creationId xmlns:a16="http://schemas.microsoft.com/office/drawing/2014/main" id="{002BEF81-C947-D37A-6336-469A0EB86A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25EEAC3-97F0-05F6-923B-F512BA3DBB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76A854-E78F-264A-AD40-7E98DE895A7E}" type="slidenum">
              <a:rPr lang="en-US" smtClean="0"/>
              <a:t>‹#›</a:t>
            </a:fld>
            <a:endParaRPr lang="en-US"/>
          </a:p>
        </p:txBody>
      </p:sp>
    </p:spTree>
    <p:extLst>
      <p:ext uri="{BB962C8B-B14F-4D97-AF65-F5344CB8AC3E}">
        <p14:creationId xmlns:p14="http://schemas.microsoft.com/office/powerpoint/2010/main" val="20164683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0083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332554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70837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524247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0446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2599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96479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94902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1865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83544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86688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090914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25524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39009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39172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2970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15007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221961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034064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34038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601638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88973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3740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558184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08/03/24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14218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05733" y="6248400"/>
            <a:ext cx="271867" cy="30777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889143" y="1179671"/>
            <a:ext cx="10413715"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4100"/>
            </a:lvl1pPr>
          </a:lstStyle>
          <a:p>
            <a:pPr algn="ctr"/>
            <a:r>
              <a:rPr lang="en-US" sz="7200" b="1" dirty="0">
                <a:solidFill>
                  <a:schemeClr val="tx1"/>
                </a:solidFill>
                <a:latin typeface="+mj-lt"/>
                <a:cs typeface="Noto Serif Malayalam" pitchFamily="2" charset="0"/>
              </a:rPr>
              <a:t>Holy Communion Service</a:t>
            </a:r>
            <a:endParaRPr sz="7200" b="1" dirty="0">
              <a:solidFill>
                <a:schemeClr val="tx1"/>
              </a:solidFill>
              <a:latin typeface="+mj-lt"/>
              <a:cs typeface="Noto Serif Malayalam" pitchFamily="2" charset="0"/>
            </a:endParaRPr>
          </a:p>
        </p:txBody>
      </p:sp>
      <p:sp>
        <p:nvSpPr>
          <p:cNvPr id="22" name="todays_date"/>
          <p:cNvSpPr txBox="1"/>
          <p:nvPr/>
        </p:nvSpPr>
        <p:spPr>
          <a:xfrm>
            <a:off x="2590800" y="2380000"/>
            <a:ext cx="7264399" cy="7078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900">
                <a:latin typeface="Palatino"/>
                <a:ea typeface="Palatino"/>
                <a:cs typeface="Palatino"/>
                <a:sym typeface="Palatino"/>
              </a:defRPr>
            </a:lvl1pPr>
          </a:lstStyle>
          <a:p>
            <a:pPr algn="ctr"/>
            <a:r>
              <a:rPr sz="40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923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300"/>
            </a:pPr>
            <a:r>
              <a:rPr sz="5400" b="1" dirty="0">
                <a:solidFill>
                  <a:schemeClr val="accent2">
                    <a:lumMod val="75000"/>
                  </a:schemeClr>
                </a:solidFill>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id="{093B02B2-6D5F-D8D1-03E7-E070984A341E}"/>
              </a:ext>
            </a:extLst>
          </p:cNvPr>
          <p:cNvSpPr>
            <a:spLocks noGrp="1"/>
          </p:cNvSpPr>
          <p:nvPr>
            <p:ph type="title" idx="4294967295"/>
          </p:nvPr>
        </p:nvSpPr>
        <p:spPr/>
        <p:txBody>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633248"/>
            <a:ext cx="11005907" cy="54371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u="sng" dirty="0">
                <a:solidFill>
                  <a:schemeClr val="accent1">
                    <a:lumMod val="50000"/>
                  </a:schemeClr>
                </a:solidFill>
              </a:rPr>
              <a:t>ANTE-COMMUNION</a:t>
            </a:r>
          </a:p>
          <a:p>
            <a:pPr>
              <a:defRPr sz="3600"/>
            </a:pPr>
            <a:r>
              <a:rPr sz="5400" b="1" dirty="0"/>
              <a:t> </a:t>
            </a:r>
          </a:p>
          <a:p>
            <a:pPr algn="ctr">
              <a:defRPr sz="3600"/>
            </a:pPr>
            <a:r>
              <a:rPr sz="5400" b="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O Lord Jesus Christ, born of Mary, </a:t>
            </a:r>
            <a:r>
              <a:rPr sz="5400" b="1" dirty="0" err="1"/>
              <a:t>baptised</a:t>
            </a:r>
            <a:r>
              <a:rPr sz="5400" b="1" dirty="0"/>
              <a:t> by John, have mercy upon us.</a:t>
            </a:r>
          </a:p>
        </p:txBody>
      </p:sp>
      <p:sp>
        <p:nvSpPr>
          <p:cNvPr id="45" name="P."/>
          <p:cNvSpPr txBox="1"/>
          <p:nvPr/>
        </p:nvSpPr>
        <p:spPr>
          <a:xfrm>
            <a:off x="147145" y="4098285"/>
            <a:ext cx="87439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b="1"/>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400" b="1" dirty="0"/>
              <a:t>Lord, have mercy, Lord have mercy, Lord have mercy. </a:t>
            </a:r>
          </a:p>
          <a:p>
            <a:pPr>
              <a:defRPr sz="3600"/>
            </a:pPr>
            <a:endParaRPr sz="4400" b="1" dirty="0"/>
          </a:p>
          <a:p>
            <a:pPr algn="ctr">
              <a:defRPr sz="3600" u="sng"/>
            </a:pPr>
            <a:r>
              <a:rPr sz="4400" b="1" dirty="0">
                <a:solidFill>
                  <a:schemeClr val="accent1">
                    <a:lumMod val="50000"/>
                  </a:schemeClr>
                </a:solidFill>
              </a:rPr>
              <a:t>SECOND BLESSING</a:t>
            </a:r>
          </a:p>
          <a:p>
            <a:pPr algn="just">
              <a:lnSpc>
                <a:spcPct val="125000"/>
              </a:lnSpc>
              <a:defRPr sz="3600">
                <a:solidFill>
                  <a:srgbClr val="FF0000"/>
                </a:solidFill>
              </a:defRPr>
            </a:pPr>
            <a:r>
              <a:rPr sz="4400" b="1" dirty="0"/>
              <a:t>THE BLESSINGS OF OUR GOD AND SAVIOUR JESUS CHRIST (+) BE WITH YOU ALL.</a:t>
            </a:r>
            <a:endParaRPr sz="4400" b="1" dirty="0">
              <a:solidFill>
                <a:srgbClr val="CC3300"/>
              </a:solidFill>
            </a:endParaRPr>
          </a:p>
          <a:p>
            <a:pPr>
              <a:defRPr sz="3600"/>
            </a:pPr>
            <a:endParaRPr sz="4400" b="1" dirty="0">
              <a:solidFill>
                <a:srgbClr val="CC3300"/>
              </a:solidFill>
            </a:endParaRPr>
          </a:p>
          <a:p>
            <a:pPr>
              <a:defRPr sz="3600"/>
            </a:pPr>
            <a:r>
              <a:rPr sz="4400" b="1" dirty="0"/>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Litany of Intercession</a:t>
            </a:r>
          </a:p>
          <a:p>
            <a:pPr algn="just">
              <a:defRPr sz="3600"/>
            </a:pPr>
            <a:r>
              <a:rPr sz="4800" b="1" dirty="0"/>
              <a:t> </a:t>
            </a:r>
          </a:p>
          <a:p>
            <a:pPr algn="just">
              <a:lnSpc>
                <a:spcPct val="125000"/>
              </a:lnSpc>
              <a:defRPr sz="3600">
                <a:solidFill>
                  <a:srgbClr val="003399"/>
                </a:solidFill>
              </a:defRPr>
            </a:pPr>
            <a:r>
              <a:rPr sz="4800" b="1" dirty="0"/>
              <a:t>Brethren, with one heart and mind let us pray to the Lord; for peace and reconciliation, for unity in the Church, and harmony between all peoples and communities.</a:t>
            </a:r>
          </a:p>
          <a:p>
            <a:pPr algn="just">
              <a:defRPr sz="3600"/>
            </a:pPr>
            <a:r>
              <a:rPr sz="4800" b="1" dirty="0"/>
              <a:t> </a:t>
            </a:r>
          </a:p>
          <a:p>
            <a:pPr algn="just">
              <a:defRPr sz="3600"/>
            </a:pPr>
            <a:r>
              <a:rPr sz="4800" b="1" dirty="0"/>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a:t>For peace in the families and grace in our hearts, that we may be strengthened in faith and well pleasing to the Lord.</a:t>
            </a:r>
          </a:p>
          <a:p>
            <a:pPr algn="just">
              <a:defRPr sz="3600"/>
            </a:pPr>
            <a:r>
              <a:rPr sz="6000" b="1"/>
              <a:t> </a:t>
            </a:r>
          </a:p>
          <a:p>
            <a:pPr algn="just">
              <a:defRPr sz="3600"/>
            </a:pPr>
            <a:r>
              <a:rPr sz="6000" b="1"/>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For recovery of health for the sick, comfort for the distressed, deliverance for prisoners, safety for those who travel, unity and love for those who are estranged.</a:t>
            </a:r>
          </a:p>
          <a:p>
            <a:pPr>
              <a:defRPr sz="3600"/>
            </a:pPr>
            <a:r>
              <a:rPr sz="5400" b="1" dirty="0"/>
              <a:t> </a:t>
            </a:r>
          </a:p>
          <a:p>
            <a:pPr>
              <a:defRPr sz="3600"/>
            </a:pPr>
            <a:r>
              <a:rPr sz="5400" b="1" dirty="0"/>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
        <p:nvSpPr>
          <p:cNvPr id="331" name="C."/>
          <p:cNvSpPr txBox="1"/>
          <p:nvPr/>
        </p:nvSpPr>
        <p:spPr>
          <a:xfrm>
            <a:off x="20320" y="593467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dirty="0"/>
              <a:t>For consolation for the bereaved, relief for the poor and needy, shelter for the homeless, joy for the broken hearted.</a:t>
            </a:r>
          </a:p>
          <a:p>
            <a:pPr algn="just">
              <a:defRPr sz="3600"/>
            </a:pPr>
            <a:r>
              <a:rPr sz="4800" b="1" dirty="0"/>
              <a:t> </a:t>
            </a:r>
          </a:p>
          <a:p>
            <a:pPr algn="just">
              <a:defRPr sz="3600"/>
            </a:pPr>
            <a:r>
              <a:rPr sz="4800" b="1" dirty="0"/>
              <a:t>We pray to the Lord. </a:t>
            </a:r>
          </a:p>
          <a:p>
            <a:pPr algn="just">
              <a:defRPr sz="3600"/>
            </a:pPr>
            <a:endParaRPr sz="4800" b="1" dirty="0"/>
          </a:p>
          <a:p>
            <a:pPr algn="just">
              <a:lnSpc>
                <a:spcPct val="125000"/>
              </a:lnSpc>
              <a:defRPr sz="3600">
                <a:solidFill>
                  <a:srgbClr val="003399"/>
                </a:solidFill>
              </a:defRPr>
            </a:pPr>
            <a:r>
              <a:rPr sz="4800" b="1" dirty="0"/>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35" name="C."/>
          <p:cNvSpPr txBox="1"/>
          <p:nvPr/>
        </p:nvSpPr>
        <p:spPr>
          <a:xfrm>
            <a:off x="0" y="3350038"/>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a:t>… his only begotten Son, and praise his Holy and life giving Spirit.</a:t>
            </a:r>
          </a:p>
          <a:p>
            <a:pPr algn="just">
              <a:defRPr sz="3600"/>
            </a:pPr>
            <a:r>
              <a:rPr sz="5400" b="1"/>
              <a:t> </a:t>
            </a:r>
          </a:p>
          <a:p>
            <a:pPr algn="just">
              <a:lnSpc>
                <a:spcPct val="125000"/>
              </a:lnSpc>
              <a:defRPr sz="3600"/>
            </a:pPr>
            <a:r>
              <a:rPr sz="5400" b="1"/>
              <a:t>O Lord of all blessings, we commit our lives into your keeping and pray for your blessing. O God, good and gracious, have mercy on us and bless us. </a:t>
            </a:r>
          </a:p>
        </p:txBody>
      </p:sp>
      <p:sp>
        <p:nvSpPr>
          <p:cNvPr id="339" name="D."/>
          <p:cNvSpPr txBox="1"/>
          <p:nvPr/>
        </p:nvSpPr>
        <p:spPr>
          <a:xfrm>
            <a:off x="129918" y="3632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D. </a:t>
            </a:r>
          </a:p>
        </p:txBody>
      </p:sp>
      <p:sp>
        <p:nvSpPr>
          <p:cNvPr id="340" name="C."/>
          <p:cNvSpPr txBox="1"/>
          <p:nvPr/>
        </p:nvSpPr>
        <p:spPr>
          <a:xfrm>
            <a:off x="57717" y="287810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374650" y="1259175"/>
            <a:ext cx="11442700" cy="43396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13800" dirty="0">
                <a:solidFill>
                  <a:schemeClr val="accent1">
                    <a:lumMod val="50000"/>
                  </a:schemeClr>
                </a:solidFill>
                <a:latin typeface="Goudy Bookletter 1911" panose="02000503000000000000" pitchFamily="2" charset="0"/>
              </a:rPr>
              <a:t>Intercessory Prayers</a:t>
            </a:r>
            <a:endParaRPr sz="13800" dirty="0">
              <a:solidFill>
                <a:schemeClr val="accent1">
                  <a:lumMod val="50000"/>
                </a:schemeClr>
              </a:solidFill>
              <a:latin typeface="Goudy Bookletter 1911" panose="02000503000000000000" pitchFamily="2" charset="0"/>
            </a:endParaRPr>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endParaRPr sz="5400" b="1" dirty="0"/>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7200" b="1" dirty="0"/>
              <a:t> </a:t>
            </a:r>
            <a:r>
              <a:rPr sz="7200" b="1" dirty="0">
                <a:solidFill>
                  <a:srgbClr val="FF0000"/>
                </a:solidFill>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b="1" dirty="0"/>
              <a:t>P. </a:t>
            </a:r>
          </a:p>
        </p:txBody>
      </p:sp>
    </p:spTree>
    <p:extLst>
      <p:ext uri="{BB962C8B-B14F-4D97-AF65-F5344CB8AC3E}">
        <p14:creationId xmlns:p14="http://schemas.microsoft.com/office/powerpoint/2010/main" val="777511705"/>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960120" y="472966"/>
            <a:ext cx="10948101"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t>… from the evil one. For yours is the kingdom, the power and the glory, forever and ever. Amen.</a:t>
            </a:r>
          </a:p>
          <a:p>
            <a:pPr algn="just">
              <a:defRPr sz="3600"/>
            </a:pPr>
            <a:endParaRPr sz="4400" b="1" dirty="0"/>
          </a:p>
          <a:p>
            <a:pPr algn="just">
              <a:defRPr sz="3600">
                <a:solidFill>
                  <a:srgbClr val="FF0000"/>
                </a:solidFill>
              </a:defRPr>
            </a:pPr>
            <a:r>
              <a:rPr sz="4400" b="1" dirty="0"/>
              <a:t>Peace be with you all.</a:t>
            </a:r>
          </a:p>
          <a:p>
            <a:pPr algn="just">
              <a:defRPr sz="3600"/>
            </a:pPr>
            <a:r>
              <a:rPr sz="4400" b="1" dirty="0"/>
              <a:t> </a:t>
            </a:r>
          </a:p>
          <a:p>
            <a:pPr algn="just">
              <a:lnSpc>
                <a:spcPct val="125000"/>
              </a:lnSpc>
              <a:defRPr sz="3600"/>
            </a:pPr>
            <a:r>
              <a:rPr sz="4400" b="1" dirty="0"/>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P. </a:t>
            </a:r>
          </a:p>
        </p:txBody>
      </p:sp>
      <p:sp>
        <p:nvSpPr>
          <p:cNvPr id="354" name="C."/>
          <p:cNvSpPr txBox="1"/>
          <p:nvPr/>
        </p:nvSpPr>
        <p:spPr>
          <a:xfrm>
            <a:off x="96520" y="383803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64745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THIRD BLESSING</a:t>
            </a:r>
            <a:endParaRPr lang="en-IN" sz="4800" b="1" u="sng" dirty="0">
              <a:solidFill>
                <a:schemeClr val="accent1">
                  <a:lumMod val="50000"/>
                </a:schemeClr>
              </a:solidFill>
            </a:endParaRPr>
          </a:p>
          <a:p>
            <a:pPr algn="ctr">
              <a:defRPr sz="3600"/>
            </a:pPr>
            <a:endParaRPr sz="1000" b="1" dirty="0"/>
          </a:p>
          <a:p>
            <a:pPr algn="just">
              <a:lnSpc>
                <a:spcPct val="125000"/>
              </a:lnSpc>
              <a:defRPr sz="3600">
                <a:solidFill>
                  <a:srgbClr val="FF0000"/>
                </a:solidFill>
              </a:defRPr>
            </a:pPr>
            <a:r>
              <a:rPr sz="4800" b="1" dirty="0"/>
              <a:t>MAY THE GRACE AND MERCY OF THE HOLY AND GLORIOUS TRINITY, (+) UNCREATED, SELF-EXISTENT, (+) ETERNAL, ADORABLE AND ONE IN ESSENCE, BE WITH YOU ALL (+) FOREVER.</a:t>
            </a:r>
          </a:p>
        </p:txBody>
      </p:sp>
      <p:sp>
        <p:nvSpPr>
          <p:cNvPr id="357" name="P."/>
          <p:cNvSpPr txBox="1"/>
          <p:nvPr/>
        </p:nvSpPr>
        <p:spPr>
          <a:xfrm>
            <a:off x="0" y="899601"/>
            <a:ext cx="86709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45821" y="416206"/>
            <a:ext cx="11206480" cy="5569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And with you also. O holy and glorious Trinity, have mercy on us.</a:t>
            </a:r>
          </a:p>
          <a:p>
            <a:pPr algn="just">
              <a:defRPr sz="3600"/>
            </a:pPr>
            <a:r>
              <a:rPr sz="6000" b="1" dirty="0"/>
              <a:t> </a:t>
            </a:r>
          </a:p>
          <a:p>
            <a:pPr algn="just">
              <a:lnSpc>
                <a:spcPct val="125000"/>
              </a:lnSpc>
              <a:defRPr sz="3600"/>
            </a:pPr>
            <a:r>
              <a:rPr sz="6000" b="1" i="1" dirty="0">
                <a:solidFill>
                  <a:srgbClr val="00B050"/>
                </a:solidFill>
              </a:rPr>
              <a:t>(Lifting up the paten</a:t>
            </a:r>
            <a:r>
              <a:rPr lang="en-IN" sz="6000" b="1" i="1" dirty="0">
                <a:solidFill>
                  <a:srgbClr val="00B050"/>
                </a:solidFill>
              </a:rPr>
              <a:t> </a:t>
            </a:r>
            <a:r>
              <a:rPr sz="6000" b="1" i="1" dirty="0">
                <a:solidFill>
                  <a:srgbClr val="00B050"/>
                </a:solidFill>
              </a:rPr>
              <a:t>and chalice) </a:t>
            </a:r>
            <a:r>
              <a:rPr sz="6000" b="1" dirty="0">
                <a:solidFill>
                  <a:srgbClr val="FF0000"/>
                </a:solidFill>
              </a:rPr>
              <a:t>Holy things for holy people.</a:t>
            </a:r>
          </a:p>
        </p:txBody>
      </p:sp>
      <p:sp>
        <p:nvSpPr>
          <p:cNvPr id="360" name="C."/>
          <p:cNvSpPr txBox="1"/>
          <p:nvPr/>
        </p:nvSpPr>
        <p:spPr>
          <a:xfrm>
            <a:off x="1" y="588241"/>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
        <p:nvSpPr>
          <p:cNvPr id="361" name="P."/>
          <p:cNvSpPr txBox="1"/>
          <p:nvPr/>
        </p:nvSpPr>
        <p:spPr>
          <a:xfrm>
            <a:off x="0" y="4883332"/>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117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b="1" dirty="0"/>
              <a:t>Holy is the one Father, holy is the one Son, holy is the one Spirit.</a:t>
            </a:r>
          </a:p>
          <a:p>
            <a:pPr>
              <a:defRPr sz="3600"/>
            </a:pPr>
            <a:r>
              <a:rPr sz="6600" b="1" dirty="0"/>
              <a:t> </a:t>
            </a:r>
          </a:p>
          <a:p>
            <a:pPr>
              <a:lnSpc>
                <a:spcPct val="125000"/>
              </a:lnSpc>
              <a:defRPr sz="3600">
                <a:solidFill>
                  <a:srgbClr val="FF0000"/>
                </a:solidFill>
              </a:defRPr>
            </a:pPr>
            <a:r>
              <a:rPr sz="6600" b="1" dirty="0"/>
              <a:t>Glory be to the Father and to the Son and to the Holy Spirit. </a:t>
            </a:r>
          </a:p>
        </p:txBody>
      </p:sp>
      <p:sp>
        <p:nvSpPr>
          <p:cNvPr id="364" name="P."/>
          <p:cNvSpPr txBox="1"/>
          <p:nvPr/>
        </p:nvSpPr>
        <p:spPr>
          <a:xfrm>
            <a:off x="0" y="372709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a:t>P. </a:t>
            </a:r>
          </a:p>
        </p:txBody>
      </p:sp>
      <p:sp>
        <p:nvSpPr>
          <p:cNvPr id="365" name="C."/>
          <p:cNvSpPr txBox="1"/>
          <p:nvPr/>
        </p:nvSpPr>
        <p:spPr>
          <a:xfrm>
            <a:off x="0" y="25364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b="1" dirty="0"/>
              <a:t>One from the beginning and forever and ever. Amen.</a:t>
            </a:r>
          </a:p>
          <a:p>
            <a:pPr algn="just">
              <a:lnSpc>
                <a:spcPct val="125000"/>
              </a:lnSpc>
              <a:defRPr sz="3600"/>
            </a:pPr>
            <a:r>
              <a:rPr sz="4400" b="1" i="1" dirty="0">
                <a:solidFill>
                  <a:srgbClr val="00B050"/>
                </a:solidFill>
              </a:rPr>
              <a:t>The Priest holds the paten and chalice in the form of a cross</a:t>
            </a:r>
          </a:p>
          <a:p>
            <a:pPr algn="just">
              <a:defRPr sz="3600"/>
            </a:pPr>
            <a:r>
              <a:rPr sz="4400" b="1" dirty="0"/>
              <a:t> </a:t>
            </a:r>
          </a:p>
          <a:p>
            <a:pPr algn="just">
              <a:lnSpc>
                <a:spcPct val="125000"/>
              </a:lnSpc>
              <a:defRPr sz="3600">
                <a:solidFill>
                  <a:srgbClr val="FF0000"/>
                </a:solidFill>
              </a:defRPr>
            </a:pPr>
            <a:r>
              <a:rPr sz="4400" b="1" dirty="0"/>
              <a:t>The one Holy Father, who created the world in his mercy, is with us.</a:t>
            </a:r>
          </a:p>
          <a:p>
            <a:pPr algn="just">
              <a:defRPr sz="3600"/>
            </a:pPr>
            <a:r>
              <a:rPr sz="2800" b="1" dirty="0"/>
              <a:t> </a:t>
            </a:r>
          </a:p>
          <a:p>
            <a:pPr algn="just">
              <a:defRPr sz="3600"/>
            </a:pPr>
            <a:r>
              <a:rPr sz="4400" b="1" dirty="0"/>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b="1" dirty="0"/>
              <a:t>C.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600" b="1" dirty="0"/>
              <a:t>The one Holy Son, who saved it by his precious Passion, is with us.</a:t>
            </a:r>
          </a:p>
          <a:p>
            <a:pPr algn="just">
              <a:defRPr sz="3600"/>
            </a:pPr>
            <a:r>
              <a:rPr sz="6600" b="1" dirty="0"/>
              <a:t> </a:t>
            </a:r>
          </a:p>
          <a:p>
            <a:pPr algn="just">
              <a:defRPr sz="3600"/>
            </a:pPr>
            <a:r>
              <a:rPr sz="6600" b="1" dirty="0"/>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dirty="0"/>
              <a:t>P. </a:t>
            </a:r>
          </a:p>
        </p:txBody>
      </p:sp>
      <p:sp>
        <p:nvSpPr>
          <p:cNvPr id="374" name="C."/>
          <p:cNvSpPr txBox="1"/>
          <p:nvPr/>
        </p:nvSpPr>
        <p:spPr>
          <a:xfrm>
            <a:off x="-27706" y="5129197"/>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b="1"/>
              <a:t>C.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858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The one living Holy Spirit, who perfects and fulfils all that is and that has been, is with us. May the name of the Lord be blessed as in the beginning, both now and forever.</a:t>
            </a:r>
          </a:p>
          <a:p>
            <a:pPr algn="just">
              <a:defRPr sz="3600">
                <a:solidFill>
                  <a:srgbClr val="CC3300"/>
                </a:solidFill>
              </a:defRPr>
            </a:pPr>
            <a:endParaRPr sz="5400" b="1" dirty="0"/>
          </a:p>
          <a:p>
            <a:pPr algn="just">
              <a:defRPr sz="3600"/>
            </a:pPr>
            <a:r>
              <a:rPr sz="5400" b="1" dirty="0"/>
              <a:t>Amen.  </a:t>
            </a:r>
          </a:p>
        </p:txBody>
      </p:sp>
      <p:sp>
        <p:nvSpPr>
          <p:cNvPr id="377" name="P."/>
          <p:cNvSpPr txBox="1"/>
          <p:nvPr/>
        </p:nvSpPr>
        <p:spPr>
          <a:xfrm>
            <a:off x="172720" y="7620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77951"/>
            <a:ext cx="113030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i="1" dirty="0">
                <a:solidFill>
                  <a:srgbClr val="00B050"/>
                </a:solidFill>
              </a:rPr>
              <a:t>The Congregation come forward and kneel</a:t>
            </a:r>
          </a:p>
          <a:p>
            <a:pPr algn="just">
              <a:defRPr sz="3600"/>
            </a:pPr>
            <a:r>
              <a:rPr sz="4800" b="1" dirty="0"/>
              <a:t>  </a:t>
            </a:r>
          </a:p>
          <a:p>
            <a:pPr algn="just">
              <a:lnSpc>
                <a:spcPct val="125000"/>
              </a:lnSpc>
              <a:defRPr sz="3600"/>
            </a:pPr>
            <a:r>
              <a:rPr sz="4800" b="1" dirty="0">
                <a:solidFill>
                  <a:srgbClr val="00B050"/>
                </a:solidFill>
              </a:rPr>
              <a:t>(Turning to the Congregation) </a:t>
            </a:r>
            <a:endParaRPr lang="en-US" sz="4800" b="1" dirty="0">
              <a:solidFill>
                <a:srgbClr val="00B050"/>
              </a:solidFill>
            </a:endParaRPr>
          </a:p>
          <a:p>
            <a:pPr algn="just">
              <a:lnSpc>
                <a:spcPct val="125000"/>
              </a:lnSpc>
              <a:defRPr sz="3600"/>
            </a:pPr>
            <a:r>
              <a:rPr sz="4800" b="1" dirty="0">
                <a:solidFill>
                  <a:srgbClr val="FF0000"/>
                </a:solidFill>
              </a:rPr>
              <a:t>Beloved brethren, pray for me. </a:t>
            </a:r>
          </a:p>
          <a:p>
            <a:pPr algn="just">
              <a:defRPr sz="3600"/>
            </a:pPr>
            <a:r>
              <a:rPr sz="4800" b="1" dirty="0"/>
              <a:t> </a:t>
            </a:r>
          </a:p>
          <a:p>
            <a:pPr algn="just">
              <a:lnSpc>
                <a:spcPct val="125000"/>
              </a:lnSpc>
              <a:defRPr sz="3600"/>
            </a:pPr>
            <a:r>
              <a:rPr sz="4800" b="1" dirty="0"/>
              <a:t>As a father has compassion on his son, the Lord has pity on those who fear Him …</a:t>
            </a:r>
          </a:p>
        </p:txBody>
      </p:sp>
      <p:sp>
        <p:nvSpPr>
          <p:cNvPr id="381" name="C."/>
          <p:cNvSpPr txBox="1"/>
          <p:nvPr/>
        </p:nvSpPr>
        <p:spPr>
          <a:xfrm>
            <a:off x="105835" y="447675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82" name="P."/>
          <p:cNvSpPr txBox="1"/>
          <p:nvPr/>
        </p:nvSpPr>
        <p:spPr>
          <a:xfrm>
            <a:off x="105835" y="273951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 As for man his days are like grass; he flowers like the flowers of the field.</a:t>
            </a:r>
          </a:p>
          <a:p>
            <a:pPr algn="just">
              <a:defRPr sz="3600"/>
            </a:pPr>
            <a:endParaRPr sz="5400" b="1" dirty="0"/>
          </a:p>
          <a:p>
            <a:pPr algn="just">
              <a:lnSpc>
                <a:spcPct val="125000"/>
              </a:lnSpc>
              <a:defRPr sz="3600"/>
            </a:pPr>
            <a:r>
              <a:rPr sz="5400" b="1" dirty="0"/>
              <a:t>(Turning to the altar) </a:t>
            </a:r>
            <a:r>
              <a:rPr sz="5400" b="1" dirty="0">
                <a:solidFill>
                  <a:srgbClr val="FF0000"/>
                </a:solidFill>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894430" y="690531"/>
            <a:ext cx="11055832"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4800" b="1" dirty="0"/>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284830" y="842932"/>
            <a:ext cx="90530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t>As it was in the beginning, is now, and ever shall be. Amen.</a:t>
            </a:r>
          </a:p>
          <a:p>
            <a:pPr algn="just">
              <a:defRPr sz="3600"/>
            </a:pPr>
            <a:r>
              <a:rPr sz="4800" b="1" dirty="0"/>
              <a:t> </a:t>
            </a:r>
          </a:p>
          <a:p>
            <a:pPr algn="just">
              <a:lnSpc>
                <a:spcPct val="125000"/>
              </a:lnSpc>
              <a:defRPr sz="3600"/>
            </a:pPr>
            <a:r>
              <a:rPr sz="4800" b="1" i="1" dirty="0">
                <a:solidFill>
                  <a:srgbClr val="00B050"/>
                </a:solidFill>
              </a:rPr>
              <a:t>Priest kneels on the steps of the altar and prays</a:t>
            </a:r>
          </a:p>
          <a:p>
            <a:pPr algn="just">
              <a:defRPr sz="3600"/>
            </a:pPr>
            <a:r>
              <a:rPr sz="4800" b="1" dirty="0"/>
              <a:t> </a:t>
            </a:r>
          </a:p>
          <a:p>
            <a:pPr algn="just">
              <a:lnSpc>
                <a:spcPct val="125000"/>
              </a:lnSpc>
              <a:defRPr sz="3600">
                <a:solidFill>
                  <a:srgbClr val="003399"/>
                </a:solidFill>
              </a:defRPr>
            </a:pPr>
            <a:r>
              <a:rPr sz="4800" b="1" dirty="0"/>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390" name="D."/>
          <p:cNvSpPr txBox="1"/>
          <p:nvPr/>
        </p:nvSpPr>
        <p:spPr>
          <a:xfrm>
            <a:off x="81181" y="446405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b="1"/>
              <a:t>… in trust and hope in you, then, O Lord, remember us. </a:t>
            </a:r>
          </a:p>
          <a:p>
            <a:pPr algn="just">
              <a:defRPr sz="3600">
                <a:solidFill>
                  <a:srgbClr val="003399"/>
                </a:solidFill>
              </a:defRPr>
            </a:pPr>
            <a:endParaRPr sz="4800" b="1"/>
          </a:p>
          <a:p>
            <a:pPr algn="just">
              <a:defRPr sz="3600"/>
            </a:pPr>
            <a:r>
              <a:rPr sz="4800" b="1"/>
              <a:t>Lord, have mercy.</a:t>
            </a:r>
          </a:p>
          <a:p>
            <a:pPr algn="just">
              <a:defRPr sz="3600"/>
            </a:pPr>
            <a:r>
              <a:rPr sz="4800" b="1"/>
              <a:t> </a:t>
            </a:r>
          </a:p>
          <a:p>
            <a:pPr algn="just">
              <a:lnSpc>
                <a:spcPct val="125000"/>
              </a:lnSpc>
              <a:defRPr sz="3600">
                <a:solidFill>
                  <a:srgbClr val="003399"/>
                </a:solidFill>
              </a:defRPr>
            </a:pPr>
            <a:r>
              <a:rPr sz="4800" b="1"/>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0"/>
            <a:ext cx="112953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003399"/>
                </a:solidFill>
              </a:defRPr>
            </a:pPr>
            <a:r>
              <a:rPr sz="4800" b="1" dirty="0"/>
              <a:t>… ‘Come and inherit the Kingdom with the saints’.</a:t>
            </a:r>
          </a:p>
          <a:p>
            <a:pPr>
              <a:defRPr sz="3600"/>
            </a:pPr>
            <a:endParaRPr sz="4800" b="1" dirty="0"/>
          </a:p>
          <a:p>
            <a:pPr>
              <a:lnSpc>
                <a:spcPct val="125000"/>
              </a:lnSpc>
              <a:defRPr sz="3600">
                <a:solidFill>
                  <a:srgbClr val="FF0000"/>
                </a:solidFill>
              </a:defRPr>
            </a:pPr>
            <a:r>
              <a:rPr sz="4800" b="1" dirty="0"/>
              <a:t>Glory be to the Father and to the Son and to the Holy Spirit.</a:t>
            </a:r>
          </a:p>
          <a:p>
            <a:pPr>
              <a:defRPr sz="3600"/>
            </a:pPr>
            <a:r>
              <a:rPr sz="4800" b="1" dirty="0"/>
              <a:t> </a:t>
            </a:r>
          </a:p>
          <a:p>
            <a:pPr>
              <a:lnSpc>
                <a:spcPct val="125000"/>
              </a:lnSpc>
              <a:defRPr sz="3600"/>
            </a:pPr>
            <a:r>
              <a:rPr sz="4800" b="1" dirty="0"/>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
        <p:nvSpPr>
          <p:cNvPr id="399" name="C."/>
          <p:cNvSpPr txBox="1"/>
          <p:nvPr/>
        </p:nvSpPr>
        <p:spPr>
          <a:xfrm>
            <a:off x="0" y="5283201"/>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
        <p:nvSpPr>
          <p:cNvPr id="400" name="P."/>
          <p:cNvSpPr txBox="1"/>
          <p:nvPr/>
        </p:nvSpPr>
        <p:spPr>
          <a:xfrm>
            <a:off x="-18360" y="2698687"/>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3006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5400" b="1" dirty="0"/>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594502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5000" i="1" dirty="0">
                <a:solidFill>
                  <a:srgbClr val="00B050"/>
                </a:solidFill>
              </a:rPr>
              <a:t>The celebrant and other priests communicate</a:t>
            </a:r>
          </a:p>
          <a:p>
            <a:pPr>
              <a:defRPr sz="3600"/>
            </a:pPr>
            <a:r>
              <a:rPr sz="5400" dirty="0"/>
              <a:t> </a:t>
            </a:r>
          </a:p>
          <a:p>
            <a:pPr>
              <a:lnSpc>
                <a:spcPct val="125000"/>
              </a:lnSpc>
              <a:defRPr sz="3600"/>
            </a:pPr>
            <a:r>
              <a:rPr sz="5400" i="1" dirty="0">
                <a:solidFill>
                  <a:srgbClr val="00B050"/>
                </a:solidFill>
              </a:rPr>
              <a:t>(Standing with the paten and chalice in his hands) </a:t>
            </a:r>
            <a:r>
              <a:rPr sz="5400" dirty="0">
                <a:solidFill>
                  <a:srgbClr val="FF0000"/>
                </a:solidFill>
              </a:rPr>
              <a:t>O Son of God who came for our salvation and will come again for our resurrection and for the renewal …</a:t>
            </a:r>
          </a:p>
        </p:txBody>
      </p:sp>
      <p:sp>
        <p:nvSpPr>
          <p:cNvPr id="409" name="P."/>
          <p:cNvSpPr txBox="1"/>
          <p:nvPr/>
        </p:nvSpPr>
        <p:spPr>
          <a:xfrm>
            <a:off x="0" y="1869624"/>
            <a:ext cx="945615"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a:t>… of our race, grant that we pray, forgiveness of sins to your servants through your own atoning sacrifice.</a:t>
            </a:r>
          </a:p>
          <a:p>
            <a:pPr algn="just">
              <a:lnSpc>
                <a:spcPct val="125000"/>
              </a:lnSpc>
              <a:defRPr sz="3600">
                <a:solidFill>
                  <a:srgbClr val="CC3300"/>
                </a:solidFill>
              </a:defRPr>
            </a:pPr>
            <a:endParaRPr sz="6000" b="1"/>
          </a:p>
          <a:p>
            <a:pPr algn="just">
              <a:lnSpc>
                <a:spcPct val="125000"/>
              </a:lnSpc>
              <a:defRPr sz="3600"/>
            </a:pPr>
            <a:r>
              <a:rPr sz="6000" b="1"/>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1863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b="1" dirty="0">
                <a:solidFill>
                  <a:srgbClr val="00B050"/>
                </a:solidFill>
              </a:rPr>
              <a:t>(Turning West) </a:t>
            </a:r>
            <a:r>
              <a:rPr sz="4800" b="1" dirty="0">
                <a:solidFill>
                  <a:srgbClr val="FF0000"/>
                </a:solidFill>
              </a:rPr>
              <a:t>O Lord God, graciously bless these your children who partake of your most precious Body and Blood which was given on Calvary for the forgiveness of sins, that they may abide in your presence for ever.</a:t>
            </a:r>
          </a:p>
          <a:p>
            <a:pPr algn="just">
              <a:defRPr sz="3600"/>
            </a:pPr>
            <a:r>
              <a:rPr sz="4800" b="1" dirty="0"/>
              <a:t> </a:t>
            </a:r>
          </a:p>
          <a:p>
            <a:pPr algn="just">
              <a:defRPr sz="3600"/>
            </a:pPr>
            <a:r>
              <a:rPr sz="4800" b="1" dirty="0"/>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
        <p:nvSpPr>
          <p:cNvPr id="417" name="C."/>
          <p:cNvSpPr txBox="1"/>
          <p:nvPr/>
        </p:nvSpPr>
        <p:spPr>
          <a:xfrm>
            <a:off x="0" y="525780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800" b="1" dirty="0">
                <a:solidFill>
                  <a:srgbClr val="00B050"/>
                </a:solidFill>
              </a:rPr>
              <a:t>(Descending the steps) </a:t>
            </a:r>
            <a:r>
              <a:rPr sz="4800" b="1" dirty="0">
                <a:solidFill>
                  <a:srgbClr val="FF0000"/>
                </a:solidFill>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Amen. Lord, be gracious and have mercy on us. Glory and praise be to you, O Lord. Praise be to you, our everlasting refuge.</a:t>
            </a:r>
          </a:p>
          <a:p>
            <a:pPr algn="just">
              <a:defRPr sz="3600"/>
            </a:pPr>
            <a:r>
              <a:rPr sz="6000" b="1" dirty="0"/>
              <a:t> </a:t>
            </a:r>
          </a:p>
        </p:txBody>
      </p:sp>
      <p:sp>
        <p:nvSpPr>
          <p:cNvPr id="423" name="C."/>
          <p:cNvSpPr txBox="1"/>
          <p:nvPr/>
        </p:nvSpPr>
        <p:spPr>
          <a:xfrm>
            <a:off x="-88900" y="546101"/>
            <a:ext cx="90316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4400" b="1" i="1" dirty="0"/>
              <a:t>(</a:t>
            </a:r>
            <a:r>
              <a:rPr sz="4400" b="1" i="1" dirty="0"/>
              <a:t>To be repeated thrice</a:t>
            </a:r>
            <a:r>
              <a:rPr lang="en-US" sz="4400" b="1" i="1" dirty="0"/>
              <a:t>)</a:t>
            </a:r>
            <a:endParaRPr b="1" i="1" dirty="0"/>
          </a:p>
          <a:p>
            <a:pPr>
              <a:defRPr sz="3600"/>
            </a:pPr>
            <a:r>
              <a:rPr sz="4400" b="1" dirty="0"/>
              <a:t>P. </a:t>
            </a:r>
            <a:r>
              <a:rPr sz="4400" b="1" dirty="0">
                <a:solidFill>
                  <a:srgbClr val="FF0000"/>
                </a:solidFill>
              </a:rPr>
              <a:t>Holy art thou, O God.</a:t>
            </a:r>
          </a:p>
          <a:p>
            <a:pPr>
              <a:defRPr sz="3600">
                <a:solidFill>
                  <a:srgbClr val="CC3300"/>
                </a:solidFill>
              </a:defRPr>
            </a:pPr>
            <a:endParaRPr sz="4400" b="1" dirty="0">
              <a:solidFill>
                <a:srgbClr val="FF0000"/>
              </a:solidFill>
            </a:endParaRPr>
          </a:p>
          <a:p>
            <a:pPr>
              <a:defRPr sz="3600"/>
            </a:pPr>
            <a:r>
              <a:rPr sz="4400" b="1" dirty="0"/>
              <a:t>C. Holy art thou, Almighty Lord.</a:t>
            </a:r>
          </a:p>
          <a:p>
            <a:pPr>
              <a:defRPr sz="3600"/>
            </a:pPr>
            <a:endParaRPr sz="4400" b="1" dirty="0"/>
          </a:p>
          <a:p>
            <a:pPr>
              <a:defRPr sz="3600"/>
            </a:pPr>
            <a:r>
              <a:rPr sz="4400" b="1" dirty="0"/>
              <a:t>P. </a:t>
            </a:r>
            <a:r>
              <a:rPr sz="4400" b="1" dirty="0">
                <a:solidFill>
                  <a:srgbClr val="FF0000"/>
                </a:solidFill>
              </a:rPr>
              <a:t>Holy art thou, Immortal Lord.</a:t>
            </a:r>
          </a:p>
          <a:p>
            <a:pPr>
              <a:defRPr sz="3600"/>
            </a:pPr>
            <a:endParaRPr sz="4400" b="1" dirty="0">
              <a:solidFill>
                <a:srgbClr val="FF0000"/>
              </a:solidFill>
            </a:endParaRPr>
          </a:p>
          <a:p>
            <a:pPr>
              <a:lnSpc>
                <a:spcPct val="125000"/>
              </a:lnSpc>
              <a:defRPr sz="3600"/>
            </a:pPr>
            <a:r>
              <a:rPr sz="4400" b="1" dirty="0"/>
              <a:t>C. O thou that </a:t>
            </a:r>
            <a:r>
              <a:rPr sz="4400" b="1" dirty="0" err="1"/>
              <a:t>wast</a:t>
            </a:r>
            <a:r>
              <a:rPr sz="4400" b="1" dirty="0"/>
              <a:t>  crucified</a:t>
            </a:r>
            <a:r>
              <a:rPr lang="en-IN" sz="4400" b="1" dirty="0"/>
              <a:t> (+) </a:t>
            </a:r>
            <a:r>
              <a:rPr sz="4400" b="1" dirty="0"/>
              <a:t>for us, </a:t>
            </a:r>
            <a:endParaRPr lang="en-US" sz="4400" b="1" dirty="0"/>
          </a:p>
          <a:p>
            <a:pPr>
              <a:lnSpc>
                <a:spcPct val="125000"/>
              </a:lnSpc>
              <a:defRPr sz="3600"/>
            </a:pPr>
            <a:r>
              <a:rPr lang="en-IN" sz="4400" b="1" dirty="0"/>
              <a:t>	</a:t>
            </a:r>
            <a:r>
              <a:rPr sz="4400" b="1" dirty="0"/>
              <a:t>have mercy on us.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92076"/>
            <a:ext cx="111556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pPr>
            <a:r>
              <a:rPr sz="4800" b="1" i="1" dirty="0">
                <a:solidFill>
                  <a:srgbClr val="00B050"/>
                </a:solidFill>
              </a:rPr>
              <a:t>(Administering to the people) </a:t>
            </a:r>
            <a:r>
              <a:rPr sz="4800" b="1" dirty="0">
                <a:solidFill>
                  <a:srgbClr val="FF0000"/>
                </a:solidFill>
              </a:rPr>
              <a:t>The Holy Blood of our Lord Jesus Christ, shed on the cross for the forgiveness of sins, is given to you for the health of body and soul.</a:t>
            </a:r>
          </a:p>
          <a:p>
            <a:pPr algn="just">
              <a:defRPr sz="3600"/>
            </a:pPr>
            <a:r>
              <a:rPr sz="4800" b="1" dirty="0"/>
              <a:t> </a:t>
            </a:r>
          </a:p>
          <a:p>
            <a:pPr algn="just">
              <a:defRPr sz="3600"/>
            </a:pPr>
            <a:r>
              <a:rPr sz="4800" b="1" dirty="0"/>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7099" y="1728535"/>
            <a:ext cx="719780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dirty="0">
                <a:solidFill>
                  <a:schemeClr val="accent1">
                    <a:lumMod val="50000"/>
                  </a:schemeClr>
                </a:solidFill>
                <a:latin typeface="Goudy Bookletter 1911" panose="02000503000000000000" pitchFamily="2" charset="0"/>
                <a:cs typeface="Noto Serif Malayalam" pitchFamily="2" charset="0"/>
              </a:rPr>
              <a:t>Prayer</a:t>
            </a:r>
            <a:endParaRPr sz="21500" dirty="0">
              <a:solidFill>
                <a:schemeClr val="accent1">
                  <a:lumMod val="50000"/>
                </a:schemeClr>
              </a:solidFill>
              <a:latin typeface="Goudy Bookletter 1911" panose="02000503000000000000" pitchFamily="2" charset="0"/>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545220509"/>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solidFill>
                  <a:srgbClr val="00B050"/>
                </a:solidFill>
              </a:rPr>
              <a:t>After all have received the Holy Sacrament</a:t>
            </a:r>
          </a:p>
          <a:p>
            <a:pPr algn="just">
              <a:defRPr sz="3600"/>
            </a:pPr>
            <a:endParaRPr sz="4800" b="1" dirty="0">
              <a:solidFill>
                <a:srgbClr val="00B050"/>
              </a:solidFill>
            </a:endParaRPr>
          </a:p>
          <a:p>
            <a:pPr algn="just">
              <a:lnSpc>
                <a:spcPct val="125000"/>
              </a:lnSpc>
              <a:defRPr sz="3600">
                <a:solidFill>
                  <a:srgbClr val="FF0000"/>
                </a:solidFill>
              </a:defRPr>
            </a:pPr>
            <a:r>
              <a:rPr sz="4800" b="1" dirty="0"/>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512217"/>
            <a:ext cx="82374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b="1" dirty="0"/>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64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000" b="1" dirty="0"/>
              <a:t>Amen.</a:t>
            </a:r>
          </a:p>
          <a:p>
            <a:pPr algn="just">
              <a:defRPr sz="3600"/>
            </a:pPr>
            <a:r>
              <a:rPr sz="5000" b="1" dirty="0"/>
              <a:t> </a:t>
            </a:r>
          </a:p>
          <a:p>
            <a:pPr algn="just">
              <a:defRPr sz="3600">
                <a:solidFill>
                  <a:srgbClr val="FF0000"/>
                </a:solidFill>
              </a:defRPr>
            </a:pPr>
            <a:r>
              <a:rPr sz="5000" b="1" dirty="0"/>
              <a:t>Peace be with you all.</a:t>
            </a:r>
          </a:p>
          <a:p>
            <a:pPr algn="just">
              <a:defRPr sz="3600"/>
            </a:pPr>
            <a:r>
              <a:rPr sz="5000" b="1" dirty="0"/>
              <a:t> </a:t>
            </a:r>
          </a:p>
          <a:p>
            <a:pPr algn="just">
              <a:lnSpc>
                <a:spcPct val="125000"/>
              </a:lnSpc>
              <a:defRPr sz="3600"/>
            </a:pPr>
            <a:r>
              <a:rPr sz="5000" b="1" dirty="0"/>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b="1" dirty="0"/>
              <a:t>C. </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O great and wonderful God, who for the salvation of mankind stooped down from heaven, have mercy on us and bless us, so that we may continually praise you and the Father and the Holy Spirit.</a:t>
            </a:r>
          </a:p>
          <a:p>
            <a:pPr algn="just">
              <a:defRPr sz="3600"/>
            </a:pPr>
            <a:r>
              <a:rPr sz="5400" b="1" dirty="0"/>
              <a:t> </a:t>
            </a:r>
          </a:p>
          <a:p>
            <a:pPr algn="just">
              <a:defRPr sz="3600"/>
            </a:pPr>
            <a:r>
              <a:rPr sz="5400" b="1" dirty="0"/>
              <a:t>Amen. </a:t>
            </a:r>
          </a:p>
        </p:txBody>
      </p:sp>
      <p:sp>
        <p:nvSpPr>
          <p:cNvPr id="453" name="P."/>
          <p:cNvSpPr txBox="1"/>
          <p:nvPr/>
        </p:nvSpPr>
        <p:spPr>
          <a:xfrm>
            <a:off x="0" y="0"/>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
        <p:nvSpPr>
          <p:cNvPr id="454" name="C."/>
          <p:cNvSpPr txBox="1"/>
          <p:nvPr/>
        </p:nvSpPr>
        <p:spPr>
          <a:xfrm>
            <a:off x="0" y="5844731"/>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400" b="1" dirty="0"/>
              <a:t>O Lord, bless us all, </a:t>
            </a:r>
          </a:p>
          <a:p>
            <a:pPr algn="just">
              <a:lnSpc>
                <a:spcPct val="125000"/>
              </a:lnSpc>
              <a:defRPr sz="3600">
                <a:solidFill>
                  <a:srgbClr val="FF0000"/>
                </a:solidFill>
              </a:defRPr>
            </a:pPr>
            <a:r>
              <a:rPr sz="4400" b="1" dirty="0"/>
              <a:t>O Creator, keep us all; </a:t>
            </a:r>
          </a:p>
          <a:p>
            <a:pPr algn="just">
              <a:lnSpc>
                <a:spcPct val="125000"/>
              </a:lnSpc>
              <a:defRPr sz="3600">
                <a:solidFill>
                  <a:srgbClr val="FF0000"/>
                </a:solidFill>
              </a:defRPr>
            </a:pPr>
            <a:r>
              <a:rPr sz="4400" b="1" dirty="0"/>
              <a:t>Show us ever the way of salvation, </a:t>
            </a:r>
          </a:p>
          <a:p>
            <a:pPr algn="just">
              <a:lnSpc>
                <a:spcPct val="125000"/>
              </a:lnSpc>
              <a:defRPr sz="3600">
                <a:solidFill>
                  <a:srgbClr val="FF0000"/>
                </a:solidFill>
              </a:defRPr>
            </a:pPr>
            <a:r>
              <a:rPr sz="4400" b="1" dirty="0"/>
              <a:t>O Lord and helper of all.</a:t>
            </a:r>
          </a:p>
          <a:p>
            <a:pPr algn="just">
              <a:lnSpc>
                <a:spcPct val="125000"/>
              </a:lnSpc>
              <a:defRPr sz="3600"/>
            </a:pPr>
            <a:endParaRPr sz="4400" b="1" dirty="0"/>
          </a:p>
          <a:p>
            <a:pPr algn="just">
              <a:lnSpc>
                <a:spcPct val="125000"/>
              </a:lnSpc>
              <a:defRPr sz="3600"/>
            </a:pPr>
            <a:r>
              <a:rPr sz="4400" b="1" dirty="0"/>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P. </a:t>
            </a:r>
          </a:p>
        </p:txBody>
      </p:sp>
      <p:sp>
        <p:nvSpPr>
          <p:cNvPr id="458" name="C."/>
          <p:cNvSpPr txBox="1"/>
          <p:nvPr/>
        </p:nvSpPr>
        <p:spPr>
          <a:xfrm>
            <a:off x="85367" y="4578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dirty="0"/>
              <a:t>C. </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855016" y="295659"/>
            <a:ext cx="11105756"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003399"/>
                </a:solidFill>
              </a:defRPr>
            </a:lvl1pPr>
          </a:lstStyle>
          <a:p>
            <a:pPr algn="just"/>
            <a:r>
              <a:rPr sz="4800" b="1" dirty="0"/>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321616" y="416309"/>
            <a:ext cx="856829"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b="1" dirty="0">
                <a:solidFill>
                  <a:schemeClr val="accent2"/>
                </a:solidFill>
              </a:rPr>
              <a:t>D. </a:t>
            </a:r>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 and petitions of us your people and pardon our offences. Enable us to receive your gifts and blessings and dismiss us with your peace. </a:t>
            </a:r>
          </a:p>
          <a:p>
            <a:pPr algn="just">
              <a:defRPr sz="3600"/>
            </a:pPr>
            <a:endParaRPr sz="6000" b="1" dirty="0"/>
          </a:p>
          <a:p>
            <a:pPr algn="ctr">
              <a:defRPr sz="3600"/>
            </a:pPr>
            <a:r>
              <a:rPr sz="6000" b="1" dirty="0">
                <a:solidFill>
                  <a:srgbClr val="00B050"/>
                </a:solidFill>
              </a:rPr>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C. </a:t>
            </a:r>
          </a:p>
        </p:txBody>
      </p:sp>
    </p:spTree>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400" b="1"/>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b="1"/>
              <a:t>P. </a:t>
            </a:r>
          </a:p>
        </p:txBody>
      </p:sp>
    </p:spTree>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400" b="1" dirty="0"/>
              <a:t>Amen.</a:t>
            </a:r>
          </a:p>
          <a:p>
            <a:pPr algn="just">
              <a:defRPr sz="3600"/>
            </a:pPr>
            <a:r>
              <a:rPr sz="4400" b="1" dirty="0"/>
              <a:t> </a:t>
            </a:r>
          </a:p>
          <a:p>
            <a:pPr algn="just">
              <a:lnSpc>
                <a:spcPct val="125000"/>
              </a:lnSpc>
              <a:defRPr sz="3600">
                <a:solidFill>
                  <a:srgbClr val="FF0000"/>
                </a:solidFill>
              </a:defRPr>
            </a:pPr>
            <a:r>
              <a:rPr sz="4400" b="1" dirty="0"/>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Tree>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b="1" dirty="0"/>
              <a:t>Amen.</a:t>
            </a:r>
          </a:p>
          <a:p>
            <a:pPr algn="just">
              <a:defRPr sz="3600"/>
            </a:pPr>
            <a:r>
              <a:rPr sz="4800" b="1" dirty="0"/>
              <a:t> </a:t>
            </a:r>
          </a:p>
          <a:p>
            <a:pPr algn="just">
              <a:lnSpc>
                <a:spcPct val="125000"/>
              </a:lnSpc>
              <a:defRPr sz="3600">
                <a:solidFill>
                  <a:srgbClr val="FF0000"/>
                </a:solidFill>
              </a:defRPr>
            </a:pPr>
            <a:r>
              <a:rPr sz="4800" b="1" dirty="0"/>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b="1" dirty="0"/>
              <a:t>P. </a:t>
            </a:r>
          </a:p>
        </p:txBody>
      </p:sp>
    </p:spTree>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b="1" dirty="0"/>
              <a:t>Thanks be to God. May the Lord accept your ministration and help us by your prayers.</a:t>
            </a:r>
          </a:p>
          <a:p>
            <a:pPr>
              <a:defRPr sz="3600"/>
            </a:pPr>
            <a:endParaRPr sz="6600" b="1" dirty="0"/>
          </a:p>
          <a:p>
            <a:pPr algn="ctr">
              <a:defRPr sz="3600"/>
            </a:pPr>
            <a:r>
              <a:rPr sz="6600" b="1" dirty="0">
                <a:solidFill>
                  <a:srgbClr val="00B050"/>
                </a:solidFill>
              </a:rPr>
              <a:t>Curtain closes</a:t>
            </a:r>
          </a:p>
        </p:txBody>
      </p:sp>
      <p:sp>
        <p:nvSpPr>
          <p:cNvPr id="475" name="C."/>
          <p:cNvSpPr txBox="1"/>
          <p:nvPr/>
        </p:nvSpPr>
        <p:spPr>
          <a:xfrm>
            <a:off x="0" y="328981"/>
            <a:ext cx="991465"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704056"/>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0" y="1166843"/>
            <a:ext cx="12192000" cy="4154984"/>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8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8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8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1907996" y="2497976"/>
            <a:ext cx="8376009"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11500" b="1" dirty="0">
                <a:latin typeface="+mj-lt"/>
                <a:cs typeface="Noto Serif Malayalam" pitchFamily="2" charset="0"/>
              </a:rPr>
              <a:t>DOXOLOGY</a:t>
            </a:r>
            <a:endParaRPr lang="ml-IN" sz="11500"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hank you for your prayerful participation.…">
            <a:extLst>
              <a:ext uri="{FF2B5EF4-FFF2-40B4-BE49-F238E27FC236}">
                <a16:creationId xmlns:a16="http://schemas.microsoft.com/office/drawing/2014/main" id="{89238A35-9912-4954-1FBB-12DD4A0837D6}"/>
              </a:ext>
            </a:extLst>
          </p:cNvPr>
          <p:cNvSpPr txBox="1"/>
          <p:nvPr/>
        </p:nvSpPr>
        <p:spPr>
          <a:xfrm>
            <a:off x="2086708" y="843677"/>
            <a:ext cx="8018585" cy="5170646"/>
          </a:xfrm>
          <a:prstGeom prst="rect">
            <a:avLst/>
          </a:prstGeom>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45719" rIns="45719">
            <a:spAutoFit/>
          </a:bodyPr>
          <a:lstStyle/>
          <a:p>
            <a:pPr algn="ctr">
              <a:defRPr sz="6600"/>
            </a:pPr>
            <a:r>
              <a:rPr sz="6600" b="1" dirty="0">
                <a:solidFill>
                  <a:schemeClr val="accent6">
                    <a:lumMod val="50000"/>
                  </a:schemeClr>
                </a:solidFill>
                <a:latin typeface="Goudy Bookletter 1911" panose="02000503000000000000" pitchFamily="2" charset="0"/>
              </a:rPr>
              <a:t>Thank you for your </a:t>
            </a:r>
            <a:endParaRPr lang="en-US" sz="6600" b="1" dirty="0">
              <a:solidFill>
                <a:schemeClr val="accent6">
                  <a:lumMod val="50000"/>
                </a:schemeClr>
              </a:solidFill>
              <a:latin typeface="Goudy Bookletter 1911" panose="02000503000000000000" pitchFamily="2" charset="0"/>
            </a:endParaRPr>
          </a:p>
          <a:p>
            <a:pPr algn="ctr">
              <a:defRPr sz="6600"/>
            </a:pPr>
            <a:r>
              <a:rPr sz="6600" b="1" dirty="0">
                <a:solidFill>
                  <a:schemeClr val="accent6">
                    <a:lumMod val="50000"/>
                  </a:schemeClr>
                </a:solidFill>
                <a:latin typeface="Goudy Bookletter 1911" panose="02000503000000000000" pitchFamily="2" charset="0"/>
              </a:rPr>
              <a:t>prayerful participation.</a:t>
            </a:r>
            <a:endParaRPr lang="en-US" sz="6600" b="1" dirty="0">
              <a:solidFill>
                <a:schemeClr val="accent6">
                  <a:lumMod val="50000"/>
                </a:schemeClr>
              </a:solidFill>
              <a:latin typeface="Goudy Bookletter 1911" panose="02000503000000000000" pitchFamily="2" charset="0"/>
            </a:endParaRPr>
          </a:p>
          <a:p>
            <a:pPr algn="ctr">
              <a:defRPr sz="6600"/>
            </a:pPr>
            <a:endParaRPr b="1" dirty="0">
              <a:solidFill>
                <a:schemeClr val="accent6">
                  <a:lumMod val="50000"/>
                </a:schemeClr>
              </a:solidFill>
              <a:latin typeface="Goudy Bookletter 1911" panose="02000503000000000000" pitchFamily="2" charset="0"/>
            </a:endParaRPr>
          </a:p>
          <a:p>
            <a:pPr algn="ctr">
              <a:defRPr sz="6600"/>
            </a:pPr>
            <a:r>
              <a:rPr sz="6600" b="1" dirty="0">
                <a:solidFill>
                  <a:schemeClr val="accent6">
                    <a:lumMod val="50000"/>
                  </a:schemeClr>
                </a:solidFill>
                <a:latin typeface="Goudy Bookletter 1911" panose="02000503000000000000" pitchFamily="2" charset="0"/>
              </a:rPr>
              <a:t>Please join us for the </a:t>
            </a:r>
            <a:endParaRPr lang="en-US" sz="6600" b="1" dirty="0">
              <a:solidFill>
                <a:schemeClr val="accent6">
                  <a:lumMod val="50000"/>
                </a:schemeClr>
              </a:solidFill>
              <a:latin typeface="Goudy Bookletter 1911" panose="02000503000000000000" pitchFamily="2" charset="0"/>
            </a:endParaRPr>
          </a:p>
          <a:p>
            <a:pPr algn="ctr">
              <a:defRPr sz="6600"/>
            </a:pPr>
            <a:r>
              <a:rPr lang="en-US" sz="6600" b="1" dirty="0">
                <a:solidFill>
                  <a:schemeClr val="accent6">
                    <a:lumMod val="50000"/>
                  </a:schemeClr>
                </a:solidFill>
                <a:latin typeface="Goudy Bookletter 1911" panose="02000503000000000000" pitchFamily="2" charset="0"/>
              </a:rPr>
              <a:t>Breakfast</a:t>
            </a:r>
            <a:r>
              <a:rPr sz="6600" b="1" dirty="0">
                <a:solidFill>
                  <a:schemeClr val="accent6">
                    <a:lumMod val="50000"/>
                  </a:schemeClr>
                </a:solidFill>
                <a:latin typeface="Goudy Bookletter 1911" panose="02000503000000000000" pitchFamily="2" charset="0"/>
              </a:rPr>
              <a:t> </a:t>
            </a:r>
            <a:r>
              <a:rPr lang="en-US" sz="6600" b="1" dirty="0">
                <a:solidFill>
                  <a:schemeClr val="accent6">
                    <a:lumMod val="50000"/>
                  </a:schemeClr>
                </a:solidFill>
                <a:latin typeface="Goudy Bookletter 1911" panose="02000503000000000000" pitchFamily="2" charset="0"/>
              </a:rPr>
              <a:t>F</a:t>
            </a:r>
            <a:r>
              <a:rPr sz="6600" b="1" dirty="0">
                <a:solidFill>
                  <a:schemeClr val="accent6">
                    <a:lumMod val="50000"/>
                  </a:schemeClr>
                </a:solidFill>
                <a:latin typeface="Goudy Bookletter 1911" panose="02000503000000000000" pitchFamily="2" charset="0"/>
              </a:rPr>
              <a:t>ellowship…</a:t>
            </a:r>
          </a:p>
        </p:txBody>
      </p:sp>
    </p:spTree>
    <p:extLst>
      <p:ext uri="{BB962C8B-B14F-4D97-AF65-F5344CB8AC3E}">
        <p14:creationId xmlns:p14="http://schemas.microsoft.com/office/powerpoint/2010/main" val="2797869830"/>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915451" y="89448"/>
            <a:ext cx="11150425"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dirty="0"/>
              <a:t>Accept, O Lord, these our prayers and petitions. Make us worthy to observe in purity and goodness of heart your precepts and those of your holy apostles and of your apostle Paul, architect and builder of your Church. </a:t>
            </a:r>
          </a:p>
          <a:p>
            <a:pPr algn="just">
              <a:defRPr sz="3600">
                <a:solidFill>
                  <a:srgbClr val="CC3300"/>
                </a:solidFill>
              </a:defRPr>
            </a:pPr>
            <a:endParaRPr sz="2800" b="1" dirty="0"/>
          </a:p>
          <a:p>
            <a:pPr algn="just">
              <a:defRPr sz="3600"/>
            </a:pPr>
            <a:r>
              <a:rPr sz="4800" b="1" dirty="0"/>
              <a:t>Amen.</a:t>
            </a:r>
          </a:p>
        </p:txBody>
      </p:sp>
      <p:sp>
        <p:nvSpPr>
          <p:cNvPr id="59" name="P."/>
          <p:cNvSpPr txBox="1"/>
          <p:nvPr/>
        </p:nvSpPr>
        <p:spPr>
          <a:xfrm>
            <a:off x="148196" y="257286"/>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i="1" dirty="0">
                <a:solidFill>
                  <a:schemeClr val="accent1">
                    <a:lumMod val="50000"/>
                  </a:schemeClr>
                </a:solidFill>
              </a:rPr>
              <a:t>(Facing the congregation) </a:t>
            </a:r>
            <a:r>
              <a:rPr sz="5400" b="1" dirty="0">
                <a:solidFill>
                  <a:srgbClr val="003399"/>
                </a:solidFill>
              </a:rPr>
              <a:t>From the Epistle of …… to ……</a:t>
            </a:r>
          </a:p>
          <a:p>
            <a:pPr>
              <a:defRPr sz="3600"/>
            </a:pPr>
            <a:r>
              <a:rPr sz="5400" b="1" dirty="0"/>
              <a:t> </a:t>
            </a:r>
          </a:p>
          <a:p>
            <a:pPr algn="just">
              <a:lnSpc>
                <a:spcPct val="125000"/>
              </a:lnSpc>
              <a:defRPr sz="3600"/>
            </a:pPr>
            <a:r>
              <a:rPr sz="5400" b="1" dirty="0"/>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a:t>
            </a:r>
            <a:r>
              <a:rPr b="1" dirty="0"/>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(After reading the Epistle) </a:t>
            </a:r>
            <a:r>
              <a:rPr sz="6000" b="1" dirty="0">
                <a:solidFill>
                  <a:srgbClr val="003399"/>
                </a:solidFill>
              </a:rPr>
              <a:t>Hallelujah, Hallelujah. Offer to the Lord sacrifices of praise; come and worship in his holy courts.</a:t>
            </a:r>
          </a:p>
          <a:p>
            <a:pPr algn="just">
              <a:defRPr sz="3600"/>
            </a:pPr>
            <a:r>
              <a:rPr sz="6000" b="1" dirty="0"/>
              <a:t> </a:t>
            </a:r>
          </a:p>
          <a:p>
            <a:pPr algn="just">
              <a:defRPr sz="3600"/>
            </a:pPr>
            <a:r>
              <a:rPr sz="6000" b="1" dirty="0"/>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D. </a:t>
            </a:r>
          </a:p>
        </p:txBody>
      </p:sp>
      <p:sp>
        <p:nvSpPr>
          <p:cNvPr id="68" name="C."/>
          <p:cNvSpPr txBox="1"/>
          <p:nvPr/>
        </p:nvSpPr>
        <p:spPr>
          <a:xfrm>
            <a:off x="45354" y="5539978"/>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b="1" dirty="0"/>
              <a:t>C.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dirty="0"/>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253300" y="244366"/>
            <a:ext cx="8989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a:t>P.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272932" y="2236366"/>
            <a:ext cx="11646136" cy="2385268"/>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14900" dirty="0">
                <a:solidFill>
                  <a:schemeClr val="accent1">
                    <a:lumMod val="50000"/>
                  </a:schemeClr>
                </a:solidFill>
                <a:latin typeface="Goudy Bookletter 1911" panose="0200050300000000000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940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…Make us worthy to receive your blessings and mercies at all times, now and forever.</a:t>
            </a:r>
          </a:p>
          <a:p>
            <a:pPr>
              <a:defRPr sz="3600"/>
            </a:pPr>
            <a:r>
              <a:rPr sz="6000" b="1" dirty="0"/>
              <a:t> </a:t>
            </a:r>
          </a:p>
          <a:p>
            <a:pPr>
              <a:defRPr sz="3600"/>
            </a:pPr>
            <a:r>
              <a:rPr sz="6000" b="1" dirty="0"/>
              <a:t>Amen. </a:t>
            </a:r>
          </a:p>
          <a:p>
            <a:pPr>
              <a:defRPr sz="3600"/>
            </a:pPr>
            <a:endParaRPr sz="3200" b="1" dirty="0"/>
          </a:p>
          <a:p>
            <a:pPr algn="ctr">
              <a:defRPr sz="3600"/>
            </a:pPr>
            <a:r>
              <a:rPr sz="6000" b="1" i="1" dirty="0">
                <a:solidFill>
                  <a:schemeClr val="accent1">
                    <a:lumMod val="50000"/>
                  </a:schemeClr>
                </a:solidFill>
              </a:rPr>
              <a:t>Incense</a:t>
            </a: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
        <p:nvSpPr>
          <p:cNvPr id="75" name="C."/>
          <p:cNvSpPr txBox="1"/>
          <p:nvPr/>
        </p:nvSpPr>
        <p:spPr>
          <a:xfrm>
            <a:off x="147145" y="4364220"/>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400" b="1" dirty="0"/>
              <a:t>Brethren, let us stand in silence and reverence and listen to the proclamation of the living Word of God from the Gospel of our Lord Jesus Christ.</a:t>
            </a:r>
          </a:p>
          <a:p>
            <a:pPr algn="just">
              <a:defRPr sz="3600"/>
            </a:pPr>
            <a:r>
              <a:rPr sz="4400" b="1" dirty="0"/>
              <a:t> </a:t>
            </a:r>
          </a:p>
          <a:p>
            <a:pPr algn="just">
              <a:defRPr sz="3600">
                <a:solidFill>
                  <a:srgbClr val="FF0000"/>
                </a:solidFill>
              </a:defRPr>
            </a:pPr>
            <a:r>
              <a:rPr sz="4400" b="1" dirty="0"/>
              <a:t>Peace be with you all (+).</a:t>
            </a:r>
          </a:p>
          <a:p>
            <a:pPr algn="just">
              <a:defRPr sz="3600"/>
            </a:pPr>
            <a:r>
              <a:rPr sz="4400" b="1" dirty="0"/>
              <a:t> </a:t>
            </a:r>
          </a:p>
          <a:p>
            <a:pPr algn="just">
              <a:lnSpc>
                <a:spcPct val="125000"/>
              </a:lnSpc>
              <a:defRPr sz="3600"/>
            </a:pPr>
            <a:r>
              <a:rPr sz="4400" b="1" dirty="0"/>
              <a:t>May the Lord make us all worthy to listen to his Word. </a:t>
            </a:r>
          </a:p>
        </p:txBody>
      </p:sp>
      <p:sp>
        <p:nvSpPr>
          <p:cNvPr id="78" name="D."/>
          <p:cNvSpPr txBox="1"/>
          <p:nvPr/>
        </p:nvSpPr>
        <p:spPr>
          <a:xfrm>
            <a:off x="198120" y="119064"/>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a:t>D. </a:t>
            </a:r>
          </a:p>
        </p:txBody>
      </p:sp>
      <p:sp>
        <p:nvSpPr>
          <p:cNvPr id="79" name="P."/>
          <p:cNvSpPr txBox="1"/>
          <p:nvPr/>
        </p:nvSpPr>
        <p:spPr>
          <a:xfrm>
            <a:off x="178676" y="3157431"/>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P. </a:t>
            </a:r>
          </a:p>
        </p:txBody>
      </p:sp>
      <p:sp>
        <p:nvSpPr>
          <p:cNvPr id="80" name="C."/>
          <p:cNvSpPr txBox="1"/>
          <p:nvPr/>
        </p:nvSpPr>
        <p:spPr>
          <a:xfrm>
            <a:off x="62161" y="4619682"/>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b="1" dirty="0"/>
              <a:t>C.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873410" y="0"/>
            <a:ext cx="11160935"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dirty="0"/>
              <a:t>The Holy Gospel of our Lord Jesus Christ, which proclaims life and salvation to the world, as recorded by the Apostle Matthew / John (OR) by the Evangelist Mark / Luke. </a:t>
            </a:r>
          </a:p>
        </p:txBody>
      </p:sp>
      <p:sp>
        <p:nvSpPr>
          <p:cNvPr id="83" name="P."/>
          <p:cNvSpPr txBox="1"/>
          <p:nvPr/>
        </p:nvSpPr>
        <p:spPr>
          <a:xfrm>
            <a:off x="263810" y="120650"/>
            <a:ext cx="96315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b="1"/>
              <a:t>Blessed is he that has come and will come again. Praise to the Father who sent him for our salvation. May his blessings be ever upon us.</a:t>
            </a:r>
          </a:p>
        </p:txBody>
      </p:sp>
      <p:sp>
        <p:nvSpPr>
          <p:cNvPr id="86" name="C."/>
          <p:cNvSpPr txBox="1"/>
          <p:nvPr/>
        </p:nvSpPr>
        <p:spPr>
          <a:xfrm>
            <a:off x="0" y="480849"/>
            <a:ext cx="96424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t>In the days of Jesus the Christ, our Lord and Savior, the Word of life, God incarnate of the Blessed Virgin Mary, it happened in this way (or ‘He taught in this manner’).  </a:t>
            </a:r>
          </a:p>
          <a:p>
            <a:pPr>
              <a:defRPr sz="3600"/>
            </a:pPr>
            <a:endParaRPr sz="4800" b="1" dirty="0"/>
          </a:p>
          <a:p>
            <a:pPr>
              <a:defRPr sz="3600"/>
            </a:pPr>
            <a:r>
              <a:rPr sz="4800" b="1" dirty="0"/>
              <a:t>So we believe and affirm. </a:t>
            </a:r>
          </a:p>
          <a:p>
            <a:pPr>
              <a:defRPr sz="3600"/>
            </a:pPr>
            <a:endParaRPr sz="4800" b="1" dirty="0"/>
          </a:p>
          <a:p>
            <a:pPr algn="ctr">
              <a:defRPr sz="3600"/>
            </a:pPr>
            <a:r>
              <a:rPr sz="4800" b="1" i="1" dirty="0">
                <a:solidFill>
                  <a:schemeClr val="accent1">
                    <a:lumMod val="50000"/>
                  </a:schemeClr>
                </a:solidFill>
              </a:rPr>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90" name="C."/>
          <p:cNvSpPr txBox="1"/>
          <p:nvPr/>
        </p:nvSpPr>
        <p:spPr>
          <a:xfrm>
            <a:off x="136634" y="4374931"/>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763051" y="0"/>
            <a:ext cx="11260783"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800" b="1" dirty="0"/>
              <a:t>May peace be with you all (+).</a:t>
            </a:r>
          </a:p>
          <a:p>
            <a:pPr>
              <a:defRPr sz="3600"/>
            </a:pPr>
            <a:r>
              <a:rPr sz="4800" b="1" dirty="0"/>
              <a:t> </a:t>
            </a:r>
          </a:p>
          <a:p>
            <a:pPr>
              <a:lnSpc>
                <a:spcPct val="125000"/>
              </a:lnSpc>
              <a:defRPr sz="3600"/>
            </a:pPr>
            <a:r>
              <a:rPr sz="4800" b="1" dirty="0"/>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94" name="C."/>
          <p:cNvSpPr txBox="1"/>
          <p:nvPr/>
        </p:nvSpPr>
        <p:spPr>
          <a:xfrm>
            <a:off x="153451" y="1602949"/>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475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dirty="0"/>
              <a:t> </a:t>
            </a:r>
            <a:r>
              <a:rPr lang="en-IN" sz="5400" b="1" dirty="0">
                <a:solidFill>
                  <a:schemeClr val="accent1">
                    <a:lumMod val="50000"/>
                  </a:schemeClr>
                </a:solidFill>
              </a:rPr>
              <a:t>PROMEON </a:t>
            </a:r>
          </a:p>
          <a:p>
            <a:pPr algn="ctr">
              <a:defRPr sz="3600"/>
            </a:pPr>
            <a:r>
              <a:rPr lang="en-IN" sz="5400" b="1" i="1" dirty="0">
                <a:solidFill>
                  <a:schemeClr val="accent1">
                    <a:lumMod val="50000"/>
                  </a:schemeClr>
                </a:solidFill>
              </a:rPr>
              <a:t>(Introduction or Preface)</a:t>
            </a:r>
          </a:p>
          <a:p>
            <a:pPr>
              <a:defRPr sz="3600"/>
            </a:pPr>
            <a:endParaRPr sz="5400" b="1" dirty="0"/>
          </a:p>
          <a:p>
            <a:pPr>
              <a:lnSpc>
                <a:spcPct val="125000"/>
              </a:lnSpc>
              <a:defRPr sz="3600">
                <a:solidFill>
                  <a:srgbClr val="FF0000"/>
                </a:solidFill>
              </a:defRPr>
            </a:pPr>
            <a:r>
              <a:rPr sz="5400" b="1" dirty="0"/>
              <a:t>O Lord, grant us your grace and your mercy.</a:t>
            </a:r>
          </a:p>
          <a:p>
            <a:pPr>
              <a:defRPr sz="3600"/>
            </a:pPr>
            <a:r>
              <a:rPr sz="5400" b="1" dirty="0"/>
              <a:t> </a:t>
            </a:r>
          </a:p>
          <a:p>
            <a:pPr>
              <a:lnSpc>
                <a:spcPct val="125000"/>
              </a:lnSpc>
              <a:defRPr sz="3600"/>
            </a:pPr>
            <a:r>
              <a:rPr sz="5400" b="1" dirty="0"/>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98" name="C."/>
          <p:cNvSpPr txBox="1"/>
          <p:nvPr/>
        </p:nvSpPr>
        <p:spPr>
          <a:xfrm>
            <a:off x="-23032" y="5793022"/>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1" y="0"/>
            <a:ext cx="11281804"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FF0000"/>
                </a:solidFill>
              </a:defRPr>
            </a:lvl1pPr>
          </a:lstStyle>
          <a:p>
            <a:r>
              <a:rPr sz="6000" b="1" dirty="0"/>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320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b="1" dirty="0"/>
              <a:t>… redemption of sinners and promised ‘Call and I will answer; knock and I will open and stretch forth my hand to pardon your sins’. To you belong glory and </a:t>
            </a:r>
            <a:r>
              <a:rPr sz="4800" b="1" dirty="0" err="1"/>
              <a:t>honour</a:t>
            </a:r>
            <a:r>
              <a:rPr sz="4800" b="1" dirty="0"/>
              <a:t> and worship now and forever.</a:t>
            </a:r>
          </a:p>
          <a:p>
            <a:pPr>
              <a:defRPr sz="3600"/>
            </a:pPr>
            <a:r>
              <a:rPr sz="4800" b="1" dirty="0"/>
              <a:t> </a:t>
            </a:r>
          </a:p>
          <a:p>
            <a:pPr>
              <a:lnSpc>
                <a:spcPct val="125000"/>
              </a:lnSpc>
              <a:defRPr sz="3600"/>
            </a:pPr>
            <a:r>
              <a:rPr sz="4800" b="1" dirty="0"/>
              <a:t>Amen. </a:t>
            </a:r>
          </a:p>
        </p:txBody>
      </p:sp>
      <p:sp>
        <p:nvSpPr>
          <p:cNvPr id="104" name="P."/>
          <p:cNvSpPr txBox="1"/>
          <p:nvPr/>
        </p:nvSpPr>
        <p:spPr>
          <a:xfrm>
            <a:off x="287020" y="152401"/>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105" name="C."/>
          <p:cNvSpPr txBox="1"/>
          <p:nvPr/>
        </p:nvSpPr>
        <p:spPr>
          <a:xfrm>
            <a:off x="152400" y="5449904"/>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564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b="1" i="1" dirty="0">
                <a:solidFill>
                  <a:schemeClr val="accent1">
                    <a:lumMod val="50000"/>
                  </a:schemeClr>
                </a:solidFill>
              </a:rPr>
              <a:t>Incense</a:t>
            </a:r>
          </a:p>
          <a:p>
            <a:pPr>
              <a:defRPr sz="3600"/>
            </a:pPr>
            <a:r>
              <a:rPr sz="5400" b="1" dirty="0"/>
              <a:t> </a:t>
            </a:r>
          </a:p>
          <a:p>
            <a:pPr>
              <a:lnSpc>
                <a:spcPct val="125000"/>
              </a:lnSpc>
              <a:defRPr sz="3600">
                <a:solidFill>
                  <a:srgbClr val="FF0000"/>
                </a:solidFill>
              </a:defRPr>
            </a:pPr>
            <a:r>
              <a:rPr sz="5400" b="1" dirty="0"/>
              <a:t>Let us pray to the Lord for his grace and mercy.</a:t>
            </a:r>
          </a:p>
          <a:p>
            <a:pPr>
              <a:defRPr sz="3600"/>
            </a:pPr>
            <a:r>
              <a:rPr sz="5400" b="1" dirty="0"/>
              <a:t> </a:t>
            </a:r>
          </a:p>
          <a:p>
            <a:pPr>
              <a:lnSpc>
                <a:spcPct val="125000"/>
              </a:lnSpc>
              <a:defRPr sz="3600"/>
            </a:pPr>
            <a:r>
              <a:rPr sz="5400" b="1" dirty="0"/>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i="1" dirty="0">
                <a:solidFill>
                  <a:schemeClr val="accent1">
                    <a:lumMod val="50000"/>
                  </a:schemeClr>
                </a:solidFill>
              </a:rPr>
              <a:t>(Prayer for pardon and mercy)</a:t>
            </a:r>
          </a:p>
          <a:p>
            <a:pPr algn="just">
              <a:lnSpc>
                <a:spcPct val="125000"/>
              </a:lnSpc>
              <a:defRPr sz="3600">
                <a:solidFill>
                  <a:srgbClr val="FF0000"/>
                </a:solidFill>
              </a:defRPr>
            </a:pPr>
            <a:r>
              <a:rPr sz="6000" b="1" dirty="0"/>
              <a:t>O Lord God, who alone can make holy, who alone can pardon and remove our sins, blot out my many great and innumerable sins and those of all your people …</a:t>
            </a:r>
          </a:p>
        </p:txBody>
      </p:sp>
      <p:sp>
        <p:nvSpPr>
          <p:cNvPr id="112" name="P."/>
          <p:cNvSpPr txBox="1"/>
          <p:nvPr/>
        </p:nvSpPr>
        <p:spPr>
          <a:xfrm>
            <a:off x="0" y="1259578"/>
            <a:ext cx="931324"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155680" cy="6941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7200" b="1"/>
              <a:t>… Strengthen us, we pray, in body and spirit. Ever refresh us with your grace and mercy. Save us from all evil and lead us your children …</a:t>
            </a:r>
          </a:p>
        </p:txBody>
      </p:sp>
      <p:sp>
        <p:nvSpPr>
          <p:cNvPr id="118" name="P."/>
          <p:cNvSpPr txBox="1"/>
          <p:nvPr/>
        </p:nvSpPr>
        <p:spPr>
          <a:xfrm>
            <a:off x="198120" y="120651"/>
            <a:ext cx="932554"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7200" b="1"/>
              <a:t>P.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015980" cy="6723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 To dwell with you forever; May we grow in grace and in knowledge of you. To you we offer praise and thanksgiving, for ever and ever. </a:t>
            </a:r>
          </a:p>
          <a:p>
            <a:pPr algn="just">
              <a:defRPr sz="3600"/>
            </a:pPr>
            <a:endParaRPr sz="6000" b="1" dirty="0"/>
          </a:p>
          <a:p>
            <a:pPr algn="just">
              <a:lnSpc>
                <a:spcPct val="125000"/>
              </a:lnSpc>
              <a:defRPr sz="3600"/>
            </a:pPr>
            <a:r>
              <a:rPr sz="6000" b="1" dirty="0"/>
              <a:t>Amen.</a:t>
            </a:r>
          </a:p>
        </p:txBody>
      </p:sp>
      <p:sp>
        <p:nvSpPr>
          <p:cNvPr id="121" name="P."/>
          <p:cNvSpPr txBox="1"/>
          <p:nvPr/>
        </p:nvSpPr>
        <p:spPr>
          <a:xfrm>
            <a:off x="252095" y="160046"/>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P. </a:t>
            </a:r>
          </a:p>
        </p:txBody>
      </p:sp>
      <p:sp>
        <p:nvSpPr>
          <p:cNvPr id="122" name="C."/>
          <p:cNvSpPr txBox="1"/>
          <p:nvPr/>
        </p:nvSpPr>
        <p:spPr>
          <a:xfrm>
            <a:off x="1144" y="5784998"/>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174171"/>
            <a:ext cx="111175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SEDRA </a:t>
            </a:r>
          </a:p>
          <a:p>
            <a:pPr algn="just">
              <a:defRPr sz="3600"/>
            </a:pPr>
            <a:endParaRPr sz="3500" b="1" dirty="0"/>
          </a:p>
          <a:p>
            <a:pPr algn="just">
              <a:lnSpc>
                <a:spcPct val="125000"/>
              </a:lnSpc>
              <a:defRPr sz="3600">
                <a:solidFill>
                  <a:srgbClr val="FF0000"/>
                </a:solidFill>
              </a:defRPr>
            </a:pPr>
            <a:r>
              <a:rPr sz="4800" b="1" dirty="0"/>
              <a:t>O Lord God, mighty and glorious, save us by your power from the </a:t>
            </a:r>
            <a:r>
              <a:rPr sz="4800" b="1" dirty="0" err="1"/>
              <a:t>viles</a:t>
            </a:r>
            <a:r>
              <a:rPr sz="4800" b="1" dirty="0"/>
              <a:t> of the evil one. O Lord, in your grace and mercy and love for mankind you took flesh of the Blessed Virgin Mary and were born as man among men …</a:t>
            </a:r>
          </a:p>
        </p:txBody>
      </p:sp>
      <p:sp>
        <p:nvSpPr>
          <p:cNvPr id="125" name="P."/>
          <p:cNvSpPr txBox="1"/>
          <p:nvPr/>
        </p:nvSpPr>
        <p:spPr>
          <a:xfrm>
            <a:off x="190500" y="1530351"/>
            <a:ext cx="88327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0"/>
            <a:ext cx="113461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01600"/>
            <a:ext cx="113334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251029"/>
            <a:ext cx="90042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200" b="1"/>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P.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3709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endParaRPr lang="en-US" sz="4800" b="1" dirty="0"/>
          </a:p>
          <a:p>
            <a:pPr>
              <a:defRPr sz="3600"/>
            </a:pPr>
            <a:r>
              <a:rPr sz="4800" b="1" dirty="0"/>
              <a:t>Amen. </a:t>
            </a:r>
            <a:endParaRPr lang="en-IN" sz="4800" b="1" dirty="0"/>
          </a:p>
          <a:p>
            <a:pPr algn="ctr">
              <a:defRPr sz="3600"/>
            </a:pPr>
            <a:r>
              <a:rPr lang="en-IN" sz="4800" b="1" i="1" u="sng" dirty="0">
                <a:solidFill>
                  <a:srgbClr val="00B050"/>
                </a:solidFill>
              </a:rPr>
              <a:t>Incense</a:t>
            </a:r>
          </a:p>
          <a:p>
            <a:pPr>
              <a:defRPr sz="3600"/>
            </a:pPr>
            <a:r>
              <a:rPr sz="4800" b="1" dirty="0"/>
              <a:t> </a:t>
            </a:r>
          </a:p>
          <a:p>
            <a:pPr algn="just">
              <a:lnSpc>
                <a:spcPct val="125000"/>
              </a:lnSpc>
              <a:defRPr sz="3600">
                <a:solidFill>
                  <a:srgbClr val="FF0000"/>
                </a:solidFill>
              </a:defRPr>
            </a:pPr>
            <a:r>
              <a:rPr sz="4800" b="1" dirty="0"/>
              <a:t>Weak and sinful as we are, let us confess and together say, Holy is the Holy Father.</a:t>
            </a:r>
          </a:p>
          <a:p>
            <a:pPr>
              <a:defRPr sz="3600"/>
            </a:pPr>
            <a:r>
              <a:rPr sz="4800" b="1" dirty="0"/>
              <a:t> </a:t>
            </a:r>
          </a:p>
          <a:p>
            <a:pPr>
              <a:defRPr sz="3600"/>
            </a:pPr>
            <a:r>
              <a:rPr sz="4800" b="1" dirty="0"/>
              <a:t>Amen.</a:t>
            </a:r>
          </a:p>
        </p:txBody>
      </p:sp>
      <p:sp>
        <p:nvSpPr>
          <p:cNvPr id="137" name="C."/>
          <p:cNvSpPr txBox="1"/>
          <p:nvPr/>
        </p:nvSpPr>
        <p:spPr>
          <a:xfrm>
            <a:off x="65228" y="816828"/>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139" name="C."/>
          <p:cNvSpPr txBox="1"/>
          <p:nvPr/>
        </p:nvSpPr>
        <p:spPr>
          <a:xfrm>
            <a:off x="65229" y="5679678"/>
            <a:ext cx="92618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000" b="1" dirty="0"/>
              <a:t>Holy is the Holy Son.</a:t>
            </a:r>
          </a:p>
          <a:p>
            <a:pPr>
              <a:defRPr sz="3600"/>
            </a:pPr>
            <a:r>
              <a:rPr sz="4000" b="1" dirty="0"/>
              <a:t> </a:t>
            </a:r>
          </a:p>
          <a:p>
            <a:pPr>
              <a:defRPr sz="3600"/>
            </a:pPr>
            <a:r>
              <a:rPr sz="4000" b="1" dirty="0"/>
              <a:t>Amen.</a:t>
            </a:r>
          </a:p>
          <a:p>
            <a:pPr>
              <a:defRPr sz="3600"/>
            </a:pPr>
            <a:r>
              <a:rPr sz="4000" b="1" dirty="0"/>
              <a:t> </a:t>
            </a:r>
          </a:p>
          <a:p>
            <a:pPr>
              <a:defRPr sz="3600">
                <a:solidFill>
                  <a:srgbClr val="FF0000"/>
                </a:solidFill>
              </a:defRPr>
            </a:pPr>
            <a:r>
              <a:rPr sz="4000" b="1" dirty="0"/>
              <a:t>Holy is the living and Holy Spirit.</a:t>
            </a:r>
          </a:p>
          <a:p>
            <a:pPr>
              <a:defRPr sz="3600"/>
            </a:pPr>
            <a:r>
              <a:rPr sz="4000" b="1" dirty="0"/>
              <a:t> </a:t>
            </a:r>
          </a:p>
          <a:p>
            <a:pPr>
              <a:defRPr sz="3600"/>
            </a:pPr>
            <a:r>
              <a:rPr sz="4000" b="1" dirty="0"/>
              <a:t>Amen.</a:t>
            </a:r>
          </a:p>
          <a:p>
            <a:pPr>
              <a:defRPr sz="3600"/>
            </a:pPr>
            <a:r>
              <a:rPr sz="4000" b="1" dirty="0"/>
              <a:t> </a:t>
            </a:r>
          </a:p>
          <a:p>
            <a:pPr>
              <a:lnSpc>
                <a:spcPct val="125000"/>
              </a:lnSpc>
              <a:defRPr sz="3600">
                <a:solidFill>
                  <a:srgbClr val="003399"/>
                </a:solidFill>
              </a:defRPr>
            </a:pPr>
            <a:r>
              <a:rPr sz="4000" b="1" dirty="0"/>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b="1"/>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NICENE CREED</a:t>
            </a:r>
          </a:p>
          <a:p>
            <a:pPr>
              <a:defRPr sz="3600"/>
            </a:pPr>
            <a:r>
              <a:rPr sz="4800" b="1" dirty="0"/>
              <a:t> </a:t>
            </a:r>
          </a:p>
          <a:p>
            <a:pPr>
              <a:lnSpc>
                <a:spcPct val="125000"/>
              </a:lnSpc>
              <a:defRPr sz="3600">
                <a:solidFill>
                  <a:srgbClr val="FF0000"/>
                </a:solidFill>
              </a:defRPr>
            </a:pPr>
            <a:r>
              <a:rPr sz="4800" b="1" dirty="0"/>
              <a:t>We believe in one true God, the Father Almighty.</a:t>
            </a:r>
          </a:p>
          <a:p>
            <a:pPr>
              <a:defRPr sz="3600"/>
            </a:pPr>
            <a:r>
              <a:rPr sz="4800" b="1" dirty="0"/>
              <a:t> </a:t>
            </a:r>
          </a:p>
          <a:p>
            <a:pPr algn="just">
              <a:lnSpc>
                <a:spcPct val="125000"/>
              </a:lnSpc>
              <a:defRPr sz="3600"/>
            </a:pPr>
            <a:r>
              <a:rPr sz="4800" b="1" dirty="0"/>
              <a:t>Maker of heaven and earth and of all things visible and invisible. We believe in one Lord Jesus Christ, the only begotten Son of God, …</a:t>
            </a:r>
          </a:p>
        </p:txBody>
      </p:sp>
      <p:sp>
        <p:nvSpPr>
          <p:cNvPr id="149" name="P."/>
          <p:cNvSpPr txBox="1"/>
          <p:nvPr/>
        </p:nvSpPr>
        <p:spPr>
          <a:xfrm>
            <a:off x="190500" y="1735015"/>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150" name="C."/>
          <p:cNvSpPr txBox="1"/>
          <p:nvPr/>
        </p:nvSpPr>
        <p:spPr>
          <a:xfrm>
            <a:off x="96520" y="4291988"/>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0"/>
            <a:ext cx="113715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152401"/>
            <a:ext cx="89457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0394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200" b="1"/>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56920" y="0"/>
            <a:ext cx="11269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 He will come again with glory to judge both the living and the dead, and of his Kingdom there will be no end.</a:t>
            </a:r>
          </a:p>
          <a:p>
            <a:pPr algn="just">
              <a:defRPr sz="3600"/>
            </a:pPr>
            <a:r>
              <a:rPr sz="5400" b="1" dirty="0"/>
              <a:t> </a:t>
            </a:r>
          </a:p>
          <a:p>
            <a:pPr algn="just">
              <a:lnSpc>
                <a:spcPct val="125000"/>
              </a:lnSpc>
              <a:defRPr sz="3600"/>
            </a:pPr>
            <a:r>
              <a:rPr sz="5400" b="1" dirty="0"/>
              <a:t>We believe in the Holy Spirit, the Lord and giver of life, who proceeds from the Father, who with the Father and the Son</a:t>
            </a:r>
          </a:p>
        </p:txBody>
      </p:sp>
      <p:sp>
        <p:nvSpPr>
          <p:cNvPr id="159" name="C."/>
          <p:cNvSpPr txBox="1"/>
          <p:nvPr/>
        </p:nvSpPr>
        <p:spPr>
          <a:xfrm>
            <a:off x="0" y="158750"/>
            <a:ext cx="90434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33400" y="0"/>
            <a:ext cx="114681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b="1" dirty="0"/>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0" y="144464"/>
            <a:ext cx="86805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Birthday and Wedding Anniversaries"/>
          <p:cNvSpPr txBox="1"/>
          <p:nvPr/>
        </p:nvSpPr>
        <p:spPr>
          <a:xfrm>
            <a:off x="723901" y="2151728"/>
            <a:ext cx="10744199" cy="2554545"/>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lgn="ctr">
              <a:defRPr sz="4400"/>
            </a:lvl1pPr>
          </a:lstStyle>
          <a:p>
            <a:r>
              <a:rPr lang="en-IN" sz="8000" dirty="0">
                <a:solidFill>
                  <a:schemeClr val="accent1">
                    <a:lumMod val="50000"/>
                  </a:schemeClr>
                </a:solidFill>
                <a:latin typeface="Goudy Bookletter 1911" panose="02000503000000000000" pitchFamily="2" charset="0"/>
              </a:rPr>
              <a:t>Birthdays &amp; </a:t>
            </a:r>
          </a:p>
          <a:p>
            <a:r>
              <a:rPr lang="en-IN" sz="8000" dirty="0">
                <a:solidFill>
                  <a:schemeClr val="accent1">
                    <a:lumMod val="50000"/>
                  </a:schemeClr>
                </a:solidFill>
                <a:latin typeface="Goudy Bookletter 1911" panose="02000503000000000000" pitchFamily="2" charset="0"/>
              </a:rPr>
              <a:t>Wedding Anniversaries </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314611" y="1543869"/>
            <a:ext cx="11562780" cy="3770263"/>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lang="en-US" sz="23900" dirty="0">
                <a:solidFill>
                  <a:schemeClr val="accent1">
                    <a:lumMod val="50000"/>
                  </a:schemeClr>
                </a:solidFill>
                <a:latin typeface="Goudy Bookletter 1911" panose="02000503000000000000" pitchFamily="2" charset="0"/>
                <a:cs typeface="Noto Serif Malayalam" pitchFamily="2" charset="0"/>
              </a:rPr>
              <a:t>Offertory</a:t>
            </a:r>
            <a:endParaRPr sz="9600" dirty="0">
              <a:solidFill>
                <a:schemeClr val="accent1">
                  <a:lumMod val="50000"/>
                </a:schemeClr>
              </a:solidFill>
              <a:latin typeface="Goudy Bookletter 1911" panose="02000503000000000000"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739407" y="2497976"/>
            <a:ext cx="10713187" cy="156966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9600"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1144646" y="2459504"/>
            <a:ext cx="9902709" cy="1938992"/>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45719" rIns="45719">
            <a:spAutoFit/>
          </a:bodyPr>
          <a:lstStyle>
            <a:lvl1pPr algn="ctr">
              <a:defRPr sz="10000"/>
            </a:lvl1pPr>
          </a:lstStyle>
          <a:p>
            <a:r>
              <a:rPr sz="12000" dirty="0">
                <a:solidFill>
                  <a:schemeClr val="accent6">
                    <a:lumMod val="50000"/>
                  </a:schemeClr>
                </a:solidFill>
                <a:latin typeface="Goudy Bookletter 1911" panose="02000503000000000000" pitchFamily="2" charset="0"/>
              </a:rPr>
              <a:t>Announcements</a:t>
            </a:r>
          </a:p>
        </p:txBody>
      </p:sp>
    </p:spTree>
    <p:extLst>
      <p:ext uri="{BB962C8B-B14F-4D97-AF65-F5344CB8AC3E}">
        <p14:creationId xmlns:p14="http://schemas.microsoft.com/office/powerpoint/2010/main" val="2736296929"/>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85085650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80229014"/>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2450616" y="128011"/>
            <a:ext cx="7290776" cy="1477328"/>
          </a:xfrm>
          <a:prstGeom prst="rect">
            <a:avLst/>
          </a:prstGeom>
          <a:ln>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dirty="0">
                <a:latin typeface="Goudy Bookletter 1911" panose="02000503000000000000" pitchFamily="2" charset="0"/>
                <a:cs typeface="Big Caslon Medium" panose="02000603090000020003" pitchFamily="2" charset="-79"/>
              </a:rPr>
              <a:t>Congratulations</a:t>
            </a:r>
            <a:endParaRPr lang="ml-IN" sz="9000" dirty="0">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048794507"/>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none"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359819064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2862322"/>
          </a:xfrm>
          <a:custGeom>
            <a:avLst/>
            <a:gdLst>
              <a:gd name="connsiteX0" fmla="*/ 0 w 12056532"/>
              <a:gd name="connsiteY0" fmla="*/ 0 h 2862322"/>
              <a:gd name="connsiteX1" fmla="*/ 12056532 w 12056532"/>
              <a:gd name="connsiteY1" fmla="*/ 0 h 2862322"/>
              <a:gd name="connsiteX2" fmla="*/ 12056532 w 12056532"/>
              <a:gd name="connsiteY2" fmla="*/ 2862322 h 2862322"/>
              <a:gd name="connsiteX3" fmla="*/ 0 w 12056532"/>
              <a:gd name="connsiteY3" fmla="*/ 2862322 h 2862322"/>
              <a:gd name="connsiteX4" fmla="*/ 0 w 12056532"/>
              <a:gd name="connsiteY4" fmla="*/ 0 h 28623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2862322" fill="none" extrusionOk="0">
                <a:moveTo>
                  <a:pt x="0" y="0"/>
                </a:moveTo>
                <a:cubicBezTo>
                  <a:pt x="3807670" y="-49533"/>
                  <a:pt x="8555287" y="-14809"/>
                  <a:pt x="12056532" y="0"/>
                </a:cubicBezTo>
                <a:cubicBezTo>
                  <a:pt x="12144171" y="1177938"/>
                  <a:pt x="11983853" y="2516856"/>
                  <a:pt x="12056532" y="2862322"/>
                </a:cubicBezTo>
                <a:cubicBezTo>
                  <a:pt x="7349610" y="2814091"/>
                  <a:pt x="2523055" y="2946777"/>
                  <a:pt x="0" y="2862322"/>
                </a:cubicBezTo>
                <a:cubicBezTo>
                  <a:pt x="-38581" y="2462403"/>
                  <a:pt x="63341" y="1014193"/>
                  <a:pt x="0" y="0"/>
                </a:cubicBezTo>
                <a:close/>
              </a:path>
              <a:path w="12056532" h="2862322" stroke="0" extrusionOk="0">
                <a:moveTo>
                  <a:pt x="0" y="0"/>
                </a:moveTo>
                <a:cubicBezTo>
                  <a:pt x="4611875" y="118645"/>
                  <a:pt x="9177630" y="116012"/>
                  <a:pt x="12056532" y="0"/>
                </a:cubicBezTo>
                <a:cubicBezTo>
                  <a:pt x="11923650" y="618235"/>
                  <a:pt x="12141483" y="2215913"/>
                  <a:pt x="12056532" y="2862322"/>
                </a:cubicBezTo>
                <a:cubicBezTo>
                  <a:pt x="6522974" y="2996922"/>
                  <a:pt x="1365346" y="2705126"/>
                  <a:pt x="0" y="2862322"/>
                </a:cubicBezTo>
                <a:cubicBezTo>
                  <a:pt x="-20187" y="1490128"/>
                  <a:pt x="-152480" y="588272"/>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9000" dirty="0">
                <a:latin typeface="Goudy Bookletter 1911" panose="02000503000000000000" pitchFamily="2" charset="0"/>
                <a:cs typeface="Big Caslon Medium" panose="02000603090000020003" pitchFamily="2" charset="-79"/>
              </a:rPr>
              <a:t>Welcome to the Emmanuel Family!</a:t>
            </a:r>
            <a:endParaRPr lang="ml-IN" sz="9000" dirty="0">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2357437"/>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2186515416"/>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2434540" y="26732"/>
            <a:ext cx="17061080"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none" lIns="34289" rIns="34289">
            <a:spAutoFit/>
          </a:bodyPr>
          <a:lstStyle>
            <a:lvl1pPr algn="ctr">
              <a:defRPr sz="10000"/>
            </a:lvl1pPr>
          </a:lstStyle>
          <a:p>
            <a:r>
              <a:rPr lang="en-US" sz="9000" dirty="0">
                <a:solidFill>
                  <a:schemeClr val="accent6">
                    <a:lumMod val="50000"/>
                  </a:schemeClr>
                </a:solidFill>
                <a:latin typeface="Goudy Bookletter 1911" panose="02000503000000000000" pitchFamily="2" charset="0"/>
                <a:cs typeface="Big Caslon Medium" panose="02000603090000020003" pitchFamily="2" charset="-79"/>
              </a:rPr>
              <a:t>Welcome to our beloved Newlyweds!</a:t>
            </a:r>
            <a:endParaRPr lang="ml-IN" sz="9000" dirty="0">
              <a:solidFill>
                <a:schemeClr val="accent6">
                  <a:lumMod val="50000"/>
                </a:schemeClr>
              </a:solidFill>
              <a:latin typeface="Goudy Bookletter 1911" panose="02000503000000000000" pitchFamily="2" charset="0"/>
              <a:cs typeface="Noto Serif Malayalam" pitchFamily="2" charset="0"/>
            </a:endParaRPr>
          </a:p>
        </p:txBody>
      </p:sp>
      <p:sp>
        <p:nvSpPr>
          <p:cNvPr id="4" name="TextBox 3">
            <a:extLst>
              <a:ext uri="{FF2B5EF4-FFF2-40B4-BE49-F238E27FC236}">
                <a16:creationId xmlns:a16="http://schemas.microsoft.com/office/drawing/2014/main" id="{ADDA8F1B-142D-2023-1852-A13B80081F65}"/>
              </a:ext>
            </a:extLst>
          </p:cNvPr>
          <p:cNvSpPr txBox="1"/>
          <p:nvPr/>
        </p:nvSpPr>
        <p:spPr>
          <a:xfrm>
            <a:off x="7598351" y="2588455"/>
            <a:ext cx="223715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John</a:t>
            </a:r>
          </a:p>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&amp;</a:t>
            </a:r>
          </a:p>
          <a:p>
            <a:pPr marL="0" marR="0" indent="0" algn="ctr" defTabSz="914400" rtl="0" fontAlgn="auto" latinLnBrk="0" hangingPunct="0">
              <a:lnSpc>
                <a:spcPct val="100000"/>
              </a:lnSpc>
              <a:spcBef>
                <a:spcPts val="0"/>
              </a:spcBef>
              <a:spcAft>
                <a:spcPts val="0"/>
              </a:spcAft>
              <a:buClrTx/>
              <a:buSzTx/>
              <a:buFontTx/>
              <a:buNone/>
              <a:tabLst/>
            </a:pPr>
            <a:r>
              <a:rPr kumimoji="0" lang="en-US" sz="8000" u="none" strike="noStrike" cap="none" spc="0" normalizeH="0" baseline="0" dirty="0">
                <a:ln>
                  <a:noFill/>
                </a:ln>
                <a:solidFill>
                  <a:srgbClr val="000000"/>
                </a:solidFill>
                <a:effectLst/>
                <a:uFillTx/>
                <a:latin typeface="Goudy Bookletter 1911" panose="02000503000000000000" pitchFamily="2" charset="0"/>
                <a:sym typeface="Goudy Bookletter 1911"/>
              </a:rPr>
              <a:t>Alice</a:t>
            </a:r>
          </a:p>
        </p:txBody>
      </p:sp>
    </p:spTree>
    <p:extLst>
      <p:ext uri="{BB962C8B-B14F-4D97-AF65-F5344CB8AC3E}">
        <p14:creationId xmlns:p14="http://schemas.microsoft.com/office/powerpoint/2010/main" val="26623772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524908"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92779776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983063" y="1313036"/>
            <a:ext cx="10225875" cy="423192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26900" dirty="0">
                <a:solidFill>
                  <a:schemeClr val="accent1">
                    <a:lumMod val="50000"/>
                  </a:schemeClr>
                </a:solidFill>
                <a:latin typeface="Goudy Bookletter 1911" panose="02000503000000000000" pitchFamily="2" charset="0"/>
                <a:cs typeface="Noto Serif Malayalam" pitchFamily="2" charset="0"/>
              </a:rPr>
              <a:t>Sermon</a:t>
            </a:r>
            <a:endParaRPr sz="26900" dirty="0">
              <a:solidFill>
                <a:schemeClr val="accent1">
                  <a:lumMod val="50000"/>
                </a:schemeClr>
              </a:solidFill>
              <a:latin typeface="Goudy Bookletter 1911" panose="02000503000000000000" pitchFamily="2" charset="0"/>
              <a:cs typeface="Noto Serif Malayalam" pitchFamily="2" charset="0"/>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7099" y="1728535"/>
            <a:ext cx="7197802" cy="3400931"/>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21500" dirty="0">
                <a:solidFill>
                  <a:schemeClr val="accent1">
                    <a:lumMod val="50000"/>
                  </a:schemeClr>
                </a:solidFill>
                <a:latin typeface="Goudy Bookletter 1911" panose="02000503000000000000" pitchFamily="2" charset="0"/>
                <a:cs typeface="Noto Serif Malayalam" pitchFamily="2" charset="0"/>
              </a:rPr>
              <a:t>Prayer</a:t>
            </a:r>
            <a:endParaRPr sz="21500" dirty="0">
              <a:solidFill>
                <a:schemeClr val="accent1">
                  <a:lumMod val="50000"/>
                </a:schemeClr>
              </a:solidFill>
              <a:latin typeface="Goudy Bookletter 1911" panose="02000503000000000000" pitchFamily="2" charset="0"/>
              <a:cs typeface="Noto Serif Malayalam" pitchFamily="2" charset="0"/>
            </a:endParaRPr>
          </a:p>
        </p:txBody>
      </p:sp>
      <p:pic>
        <p:nvPicPr>
          <p:cNvPr id="2" name="Picture 1">
            <a:extLst>
              <a:ext uri="{FF2B5EF4-FFF2-40B4-BE49-F238E27FC236}">
                <a16:creationId xmlns:a16="http://schemas.microsoft.com/office/drawing/2014/main" id="{6C1201E4-B225-6C11-58E1-5ABC01AFAE1A}"/>
              </a:ext>
            </a:extLst>
          </p:cNvPr>
          <p:cNvPicPr>
            <a:picLocks noChangeAspect="1"/>
          </p:cNvPicPr>
          <p:nvPr/>
        </p:nvPicPr>
        <p:blipFill>
          <a:blip r:embed="rId3"/>
          <a:stretch>
            <a:fillRect/>
          </a:stretch>
        </p:blipFill>
        <p:spPr>
          <a:xfrm>
            <a:off x="0" y="-1"/>
            <a:ext cx="12192000" cy="6858001"/>
          </a:xfrm>
          <a:prstGeom prst="rect">
            <a:avLst/>
          </a:prstGeom>
        </p:spPr>
      </p:pic>
    </p:spTree>
    <p:extLst>
      <p:ext uri="{BB962C8B-B14F-4D97-AF65-F5344CB8AC3E}">
        <p14:creationId xmlns:p14="http://schemas.microsoft.com/office/powerpoint/2010/main" val="82724466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rPr>
              <a:t>THE CONFESSION</a:t>
            </a:r>
          </a:p>
          <a:p>
            <a:pPr algn="ctr">
              <a:defRPr sz="3600"/>
            </a:pPr>
            <a:r>
              <a:rPr sz="4800" b="1" i="1" dirty="0">
                <a:solidFill>
                  <a:schemeClr val="accent1">
                    <a:lumMod val="50000"/>
                  </a:schemeClr>
                </a:solidFill>
              </a:rPr>
              <a:t>(To be repeated after the priest)</a:t>
            </a:r>
          </a:p>
          <a:p>
            <a:pPr>
              <a:defRPr sz="3600"/>
            </a:pPr>
            <a:r>
              <a:rPr sz="4800" b="1" dirty="0"/>
              <a:t> </a:t>
            </a:r>
          </a:p>
          <a:p>
            <a:pPr algn="just">
              <a:lnSpc>
                <a:spcPct val="125000"/>
              </a:lnSpc>
              <a:defRPr sz="3600"/>
            </a:pPr>
            <a:r>
              <a:rPr sz="4800" b="1" dirty="0"/>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000" b="1" dirty="0"/>
              <a:t>… O Lord, who art merciful and full of grace, accept me even as you accepted the publican, the woman who was a sinner, and the thief on the cross and comfort me by the consolation of your Word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…O Lord, grant that your Holy Body and Holy Blood in which I now partake may not bring me to judgement and condemnation but to life and wholeness. </a:t>
            </a:r>
          </a:p>
          <a:p>
            <a:pPr algn="just">
              <a:defRPr sz="3600"/>
            </a:pPr>
            <a:r>
              <a:rPr sz="6000" b="1" dirty="0"/>
              <a:t>Amen.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Declaration of Absolution</a:t>
            </a:r>
          </a:p>
          <a:p>
            <a:pPr>
              <a:defRPr sz="3600"/>
            </a:pPr>
            <a:r>
              <a:rPr sz="4800" b="1" dirty="0"/>
              <a:t> </a:t>
            </a:r>
          </a:p>
          <a:p>
            <a:pPr>
              <a:lnSpc>
                <a:spcPct val="125000"/>
              </a:lnSpc>
              <a:defRPr sz="3600">
                <a:solidFill>
                  <a:srgbClr val="FF0000"/>
                </a:solidFill>
              </a:defRPr>
            </a:pPr>
            <a:r>
              <a:rPr sz="4800" b="1" dirty="0"/>
              <a:t>May God Almighty be compassionate to you who have truly confessed your sins, and may freely forgive your sins, and make you worthy to partake in this Holy Communion. </a:t>
            </a:r>
          </a:p>
          <a:p>
            <a:pPr>
              <a:defRPr sz="3600">
                <a:solidFill>
                  <a:srgbClr val="CC3300"/>
                </a:solidFill>
              </a:defRPr>
            </a:pPr>
            <a:endParaRPr sz="4800" b="1" dirty="0"/>
          </a:p>
          <a:p>
            <a:pPr>
              <a:defRPr sz="3600"/>
            </a:pPr>
            <a:r>
              <a:rPr sz="4800" b="1" dirty="0"/>
              <a:t>Amen.</a:t>
            </a:r>
          </a:p>
        </p:txBody>
      </p:sp>
      <p:sp>
        <p:nvSpPr>
          <p:cNvPr id="179" name="P."/>
          <p:cNvSpPr txBox="1"/>
          <p:nvPr/>
        </p:nvSpPr>
        <p:spPr>
          <a:xfrm>
            <a:off x="0" y="1914099"/>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180" name="C."/>
          <p:cNvSpPr txBox="1"/>
          <p:nvPr/>
        </p:nvSpPr>
        <p:spPr>
          <a:xfrm>
            <a:off x="0" y="6163100"/>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604520" y="114301"/>
            <a:ext cx="11435080" cy="5852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b="1" dirty="0">
                <a:solidFill>
                  <a:srgbClr val="00B050"/>
                </a:solidFill>
              </a:rPr>
              <a:t>The Communion</a:t>
            </a:r>
          </a:p>
          <a:p>
            <a:pPr>
              <a:lnSpc>
                <a:spcPct val="125000"/>
              </a:lnSpc>
              <a:defRPr sz="3600"/>
            </a:pPr>
            <a:r>
              <a:rPr sz="5400" b="1" i="1" dirty="0">
                <a:solidFill>
                  <a:schemeClr val="tx2">
                    <a:lumMod val="75000"/>
                  </a:schemeClr>
                </a:solidFill>
              </a:rPr>
              <a:t>The priest prays in silence after washing his hands. Turning to the congregation</a:t>
            </a:r>
          </a:p>
          <a:p>
            <a:pPr>
              <a:defRPr sz="3600"/>
            </a:pPr>
            <a:r>
              <a:rPr sz="5400" b="1" dirty="0"/>
              <a:t> </a:t>
            </a:r>
          </a:p>
          <a:p>
            <a:pPr>
              <a:lnSpc>
                <a:spcPct val="125000"/>
              </a:lnSpc>
              <a:defRPr sz="3600">
                <a:solidFill>
                  <a:srgbClr val="FF0000"/>
                </a:solidFill>
              </a:defRPr>
            </a:pPr>
            <a:r>
              <a:rPr sz="5400" b="1" dirty="0"/>
              <a:t>Beloved brethren, pray with me that this service may be acceptable to the Lord.</a:t>
            </a:r>
          </a:p>
        </p:txBody>
      </p:sp>
      <p:sp>
        <p:nvSpPr>
          <p:cNvPr id="183" name="P."/>
          <p:cNvSpPr txBox="1"/>
          <p:nvPr/>
        </p:nvSpPr>
        <p:spPr>
          <a:xfrm>
            <a:off x="0" y="3948969"/>
            <a:ext cx="9084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41906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O Lord, we humbly knock at your door, </a:t>
            </a:r>
          </a:p>
          <a:p>
            <a:pPr algn="just">
              <a:lnSpc>
                <a:spcPct val="125000"/>
              </a:lnSpc>
              <a:defRPr sz="3600"/>
            </a:pPr>
            <a:r>
              <a:rPr sz="5400" b="1" dirty="0"/>
              <a:t>Coming to your house, we pray for your blessing. </a:t>
            </a:r>
          </a:p>
          <a:p>
            <a:pPr algn="just">
              <a:lnSpc>
                <a:spcPct val="125000"/>
              </a:lnSpc>
              <a:defRPr sz="3600"/>
            </a:pPr>
            <a:r>
              <a:rPr sz="5400" b="1" dirty="0"/>
              <a:t>Sanctify your servants by your truth …</a:t>
            </a:r>
          </a:p>
        </p:txBody>
      </p:sp>
      <p:sp>
        <p:nvSpPr>
          <p:cNvPr id="186" name="C."/>
          <p:cNvSpPr txBox="1"/>
          <p:nvPr/>
        </p:nvSpPr>
        <p:spPr>
          <a:xfrm>
            <a:off x="0" y="609601"/>
            <a:ext cx="8925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397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200" b="1"/>
              <a:t>… O Lord, we call upon you in faith, remember your promise that where two or three are met in your name, you are there in their midst. </a:t>
            </a:r>
          </a:p>
          <a:p>
            <a:pPr algn="just">
              <a:lnSpc>
                <a:spcPct val="125000"/>
              </a:lnSpc>
              <a:defRPr sz="3600"/>
            </a:pPr>
            <a:r>
              <a:rPr sz="5200" b="1"/>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b="1" dirty="0"/>
              <a:t>C.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b="1" dirty="0">
                <a:solidFill>
                  <a:schemeClr val="accent1">
                    <a:lumMod val="50000"/>
                  </a:schemeClr>
                </a:solidFill>
              </a:rPr>
              <a:t>THE KISS OF PEACE</a:t>
            </a:r>
          </a:p>
          <a:p>
            <a:pPr algn="just">
              <a:defRPr sz="3600" u="sng"/>
            </a:pPr>
            <a:endParaRPr sz="4800" b="1" dirty="0"/>
          </a:p>
          <a:p>
            <a:pPr algn="just">
              <a:lnSpc>
                <a:spcPct val="125000"/>
              </a:lnSpc>
              <a:defRPr sz="3600">
                <a:solidFill>
                  <a:srgbClr val="FF0000"/>
                </a:solidFill>
              </a:defRPr>
            </a:pPr>
            <a:r>
              <a:rPr sz="4800" b="1" dirty="0"/>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09220" y="1579836"/>
            <a:ext cx="89312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t>Amen.</a:t>
            </a:r>
          </a:p>
          <a:p>
            <a:pPr algn="just">
              <a:defRPr sz="3600"/>
            </a:pPr>
            <a:endParaRPr sz="5400" b="1" dirty="0"/>
          </a:p>
          <a:p>
            <a:pPr algn="just">
              <a:defRPr sz="3600">
                <a:solidFill>
                  <a:srgbClr val="FF0000"/>
                </a:solidFill>
              </a:defRPr>
            </a:pPr>
            <a:r>
              <a:rPr sz="5400" b="1" dirty="0"/>
              <a:t>Peace be with you all.</a:t>
            </a:r>
          </a:p>
          <a:p>
            <a:pPr algn="just">
              <a:defRPr sz="3600"/>
            </a:pPr>
            <a:r>
              <a:rPr sz="5400" b="1" dirty="0"/>
              <a:t> </a:t>
            </a:r>
          </a:p>
          <a:p>
            <a:pPr algn="just">
              <a:defRPr sz="3600"/>
            </a:pPr>
            <a:r>
              <a:rPr sz="5400" b="1" dirty="0"/>
              <a:t>And also with you.</a:t>
            </a:r>
          </a:p>
          <a:p>
            <a:pPr algn="just">
              <a:defRPr sz="3600"/>
            </a:pPr>
            <a:r>
              <a:rPr sz="5400" b="1" dirty="0"/>
              <a:t> </a:t>
            </a:r>
          </a:p>
          <a:p>
            <a:pPr algn="just">
              <a:lnSpc>
                <a:spcPct val="125000"/>
              </a:lnSpc>
              <a:defRPr sz="3600">
                <a:solidFill>
                  <a:srgbClr val="003399"/>
                </a:solidFill>
              </a:defRPr>
            </a:pPr>
            <a:r>
              <a:rPr sz="5400" b="1" dirty="0"/>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May the love and peace of our Lord Jesus Christ abide with us forever.</a:t>
            </a:r>
          </a:p>
          <a:p>
            <a:pPr algn="just">
              <a:defRPr sz="3600"/>
            </a:pPr>
            <a:r>
              <a:rPr sz="5400" b="1" dirty="0"/>
              <a:t> </a:t>
            </a:r>
          </a:p>
          <a:p>
            <a:pPr algn="just">
              <a:lnSpc>
                <a:spcPct val="125000"/>
              </a:lnSpc>
              <a:defRPr sz="3600">
                <a:solidFill>
                  <a:srgbClr val="003399"/>
                </a:solidFill>
              </a:defRPr>
            </a:pPr>
            <a:r>
              <a:rPr sz="5400" b="1" dirty="0"/>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t>Ahron</a:t>
            </a:r>
            <a:r>
              <a:rPr sz="4800" b="1" dirty="0"/>
              <a:t> </a:t>
            </a:r>
            <a:r>
              <a:rPr sz="4800" b="1" dirty="0" err="1"/>
              <a:t>anacha</a:t>
            </a:r>
            <a:r>
              <a:rPr sz="4800" b="1" dirty="0"/>
              <a:t> </a:t>
            </a:r>
            <a:r>
              <a:rPr sz="4800" b="1" dirty="0" err="1"/>
              <a:t>dhoopam</a:t>
            </a:r>
            <a:r>
              <a:rPr sz="4800" b="1" dirty="0"/>
              <a:t> pol </a:t>
            </a:r>
            <a:endParaRPr lang="en-US" sz="4800" b="1" dirty="0"/>
          </a:p>
          <a:p>
            <a:pPr algn="ctr">
              <a:lnSpc>
                <a:spcPct val="125000"/>
              </a:lnSpc>
              <a:defRPr sz="3600"/>
            </a:pPr>
            <a:r>
              <a:rPr sz="4800" b="1" dirty="0" err="1"/>
              <a:t>prarthana</a:t>
            </a:r>
            <a:r>
              <a:rPr sz="4800" b="1" dirty="0"/>
              <a:t> </a:t>
            </a:r>
            <a:r>
              <a:rPr sz="4800" b="1" dirty="0" err="1"/>
              <a:t>sweekarikka</a:t>
            </a:r>
            <a:r>
              <a:rPr sz="4800" b="1" dirty="0"/>
              <a:t>,</a:t>
            </a:r>
          </a:p>
          <a:p>
            <a:pPr algn="ctr">
              <a:defRPr sz="3600"/>
            </a:pPr>
            <a:endParaRPr sz="4800" b="1" dirty="0"/>
          </a:p>
          <a:p>
            <a:pPr algn="ctr">
              <a:lnSpc>
                <a:spcPct val="125000"/>
              </a:lnSpc>
              <a:defRPr sz="3600"/>
            </a:pPr>
            <a:r>
              <a:rPr sz="4800" b="1" dirty="0" err="1"/>
              <a:t>Ninuvar</a:t>
            </a:r>
            <a:r>
              <a:rPr sz="4800" b="1" dirty="0"/>
              <a:t> </a:t>
            </a:r>
            <a:r>
              <a:rPr sz="4800" b="1" dirty="0" err="1"/>
              <a:t>yachana</a:t>
            </a:r>
            <a:r>
              <a:rPr sz="4800" b="1" dirty="0"/>
              <a:t> </a:t>
            </a:r>
            <a:r>
              <a:rPr sz="4800" b="1" dirty="0" err="1"/>
              <a:t>athupole</a:t>
            </a:r>
            <a:r>
              <a:rPr sz="4800" b="1" dirty="0"/>
              <a:t> </a:t>
            </a:r>
            <a:endParaRPr lang="en-US" sz="4800" b="1" dirty="0"/>
          </a:p>
          <a:p>
            <a:pPr algn="ctr">
              <a:lnSpc>
                <a:spcPct val="125000"/>
              </a:lnSpc>
              <a:defRPr sz="3600"/>
            </a:pPr>
            <a:r>
              <a:rPr sz="4800" b="1" dirty="0" err="1"/>
              <a:t>susroosha</a:t>
            </a:r>
            <a:r>
              <a:rPr sz="4800" b="1" dirty="0"/>
              <a:t> </a:t>
            </a:r>
            <a:r>
              <a:rPr sz="4800" b="1" dirty="0" err="1"/>
              <a:t>kaikkolka</a:t>
            </a:r>
            <a:r>
              <a:rPr sz="4800" b="1" dirty="0"/>
              <a:t>, </a:t>
            </a:r>
          </a:p>
          <a:p>
            <a:pPr algn="ctr">
              <a:defRPr sz="3600"/>
            </a:pPr>
            <a:endParaRPr sz="4800" b="1" dirty="0"/>
          </a:p>
          <a:p>
            <a:pPr algn="ctr">
              <a:lnSpc>
                <a:spcPct val="125000"/>
              </a:lnSpc>
              <a:defRPr sz="3600"/>
            </a:pPr>
            <a:r>
              <a:rPr sz="4800" b="1" dirty="0" err="1"/>
              <a:t>Katalil</a:t>
            </a:r>
            <a:r>
              <a:rPr sz="4800" b="1" dirty="0"/>
              <a:t> </a:t>
            </a:r>
            <a:r>
              <a:rPr sz="4800" b="1" dirty="0" err="1"/>
              <a:t>Yonaikaruliyia</a:t>
            </a:r>
            <a:r>
              <a:rPr sz="4800" b="1" dirty="0"/>
              <a:t> pol</a:t>
            </a:r>
          </a:p>
          <a:p>
            <a:pPr algn="ctr">
              <a:lnSpc>
                <a:spcPct val="125000"/>
              </a:lnSpc>
              <a:defRPr sz="3600"/>
            </a:pPr>
            <a:r>
              <a:rPr sz="4800" b="1" dirty="0" err="1"/>
              <a:t>Adiyarku-utharamaruleetuka</a:t>
            </a:r>
            <a:r>
              <a:rPr sz="4800" b="1"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dirty="0"/>
              <a:t>Gracious Lord, we bow before you. </a:t>
            </a:r>
          </a:p>
          <a:p>
            <a:pPr algn="just">
              <a:lnSpc>
                <a:spcPct val="125000"/>
              </a:lnSpc>
              <a:defRPr sz="3600">
                <a:solidFill>
                  <a:srgbClr val="FF0000"/>
                </a:solidFill>
              </a:defRPr>
            </a:pPr>
            <a:r>
              <a:rPr sz="6000" b="1" dirty="0"/>
              <a:t>Merciful Lord, you dwell on high, yet condescend to look upon things that are lowly; bless now those who have bowed their heads in your presence …</a:t>
            </a:r>
          </a:p>
        </p:txBody>
      </p:sp>
      <p:sp>
        <p:nvSpPr>
          <p:cNvPr id="205" name="C."/>
          <p:cNvSpPr txBox="1"/>
          <p:nvPr/>
        </p:nvSpPr>
        <p:spPr>
          <a:xfrm>
            <a:off x="-35672" y="134428"/>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
        <p:nvSpPr>
          <p:cNvPr id="206" name="P."/>
          <p:cNvSpPr txBox="1"/>
          <p:nvPr/>
        </p:nvSpPr>
        <p:spPr>
          <a:xfrm>
            <a:off x="0" y="1284519"/>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b="1" dirty="0"/>
              <a:t>… and bless them with the grace of your only Son - with whom and with the Holy Spirit, you are worthy of all praise and glory, now and for ever.</a:t>
            </a:r>
          </a:p>
          <a:p>
            <a:pPr algn="just">
              <a:defRPr sz="3600">
                <a:solidFill>
                  <a:srgbClr val="CC3300"/>
                </a:solidFill>
              </a:defRPr>
            </a:pPr>
            <a:endParaRPr sz="6000" b="1" dirty="0"/>
          </a:p>
          <a:p>
            <a:pPr algn="just">
              <a:defRPr sz="3600"/>
            </a:pPr>
            <a:r>
              <a:rPr sz="6000" b="1" dirty="0"/>
              <a:t>Amen.  </a:t>
            </a:r>
          </a:p>
        </p:txBody>
      </p:sp>
      <p:sp>
        <p:nvSpPr>
          <p:cNvPr id="209" name="P."/>
          <p:cNvSpPr txBox="1"/>
          <p:nvPr/>
        </p:nvSpPr>
        <p:spPr>
          <a:xfrm>
            <a:off x="0" y="139365"/>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
        <p:nvSpPr>
          <p:cNvPr id="210" name="C."/>
          <p:cNvSpPr txBox="1"/>
          <p:nvPr/>
        </p:nvSpPr>
        <p:spPr>
          <a:xfrm>
            <a:off x="0" y="5416643"/>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2244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b="1" dirty="0"/>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77107"/>
            <a:ext cx="96504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705177"/>
            <a:ext cx="11663680" cy="5447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i="1" dirty="0">
                <a:solidFill>
                  <a:schemeClr val="accent1">
                    <a:lumMod val="50000"/>
                  </a:schemeClr>
                </a:solidFill>
              </a:rPr>
              <a:t>The priest removes the veil in silent devotion</a:t>
            </a:r>
          </a:p>
          <a:p>
            <a:pPr algn="ctr">
              <a:defRPr sz="3600"/>
            </a:pPr>
            <a:r>
              <a:rPr sz="4800" b="1" dirty="0">
                <a:solidFill>
                  <a:schemeClr val="accent1">
                    <a:lumMod val="50000"/>
                  </a:schemeClr>
                </a:solidFill>
              </a:rPr>
              <a:t> </a:t>
            </a:r>
          </a:p>
          <a:p>
            <a:pPr algn="ctr">
              <a:defRPr sz="3600"/>
            </a:pPr>
            <a:endParaRPr sz="4800" b="1" dirty="0">
              <a:solidFill>
                <a:schemeClr val="accent1">
                  <a:lumMod val="50000"/>
                </a:schemeClr>
              </a:solidFill>
            </a:endParaRPr>
          </a:p>
          <a:p>
            <a:pPr algn="ctr">
              <a:defRPr sz="3600"/>
            </a:pPr>
            <a:r>
              <a:rPr sz="4800" b="1" u="sng" dirty="0">
                <a:solidFill>
                  <a:schemeClr val="accent1">
                    <a:lumMod val="50000"/>
                  </a:schemeClr>
                </a:solidFill>
              </a:rPr>
              <a:t>FIRST BLESSING</a:t>
            </a:r>
          </a:p>
          <a:p>
            <a:pPr algn="ctr">
              <a:defRPr sz="3600"/>
            </a:pPr>
            <a:r>
              <a:rPr sz="4800" b="1" dirty="0">
                <a:solidFill>
                  <a:schemeClr val="accent1">
                    <a:lumMod val="50000"/>
                  </a:schemeClr>
                </a:solidFill>
              </a:rPr>
              <a:t> </a:t>
            </a:r>
          </a:p>
          <a:p>
            <a:pPr algn="ctr">
              <a:defRPr sz="3600"/>
            </a:pPr>
            <a:r>
              <a:rPr sz="4800" b="1" dirty="0">
                <a:solidFill>
                  <a:schemeClr val="accent1">
                    <a:lumMod val="50000"/>
                  </a:schemeClr>
                </a:solidFill>
              </a:rPr>
              <a:t> </a:t>
            </a:r>
          </a:p>
          <a:p>
            <a:pPr algn="ctr">
              <a:defRPr sz="3600"/>
            </a:pPr>
            <a:r>
              <a:rPr sz="4800" b="1" i="1" dirty="0">
                <a:solidFill>
                  <a:schemeClr val="accent1">
                    <a:lumMod val="50000"/>
                  </a:schemeClr>
                </a:solidFill>
              </a:rPr>
              <a:t>The priest turns to the congregation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b="1" dirty="0"/>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298046"/>
            <a:ext cx="11142980" cy="6261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r>
              <a:rPr sz="6000" b="1" dirty="0"/>
              <a:t>And with you also.</a:t>
            </a:r>
          </a:p>
          <a:p>
            <a:pPr>
              <a:defRPr sz="3600"/>
            </a:pPr>
            <a:r>
              <a:rPr sz="6000" b="1" dirty="0"/>
              <a:t> </a:t>
            </a:r>
          </a:p>
          <a:p>
            <a:pPr>
              <a:lnSpc>
                <a:spcPct val="125000"/>
              </a:lnSpc>
              <a:defRPr sz="3600"/>
            </a:pPr>
            <a:r>
              <a:rPr sz="6000" b="1" i="1" dirty="0">
                <a:solidFill>
                  <a:schemeClr val="accent1">
                    <a:lumMod val="50000"/>
                  </a:schemeClr>
                </a:solidFill>
              </a:rPr>
              <a:t>(Lifting his hands) </a:t>
            </a:r>
            <a:r>
              <a:rPr sz="6000" b="1" dirty="0">
                <a:solidFill>
                  <a:srgbClr val="FF0000"/>
                </a:solidFill>
              </a:rPr>
              <a:t>May our hearts be with Christ on high.</a:t>
            </a:r>
          </a:p>
          <a:p>
            <a:pPr>
              <a:defRPr sz="3600"/>
            </a:pPr>
            <a:r>
              <a:rPr sz="6000" b="1" dirty="0"/>
              <a:t> </a:t>
            </a:r>
          </a:p>
          <a:p>
            <a:pPr>
              <a:lnSpc>
                <a:spcPct val="125000"/>
              </a:lnSpc>
              <a:defRPr sz="3600"/>
            </a:pPr>
            <a:r>
              <a:rPr sz="6000" b="1" dirty="0"/>
              <a:t>Our hearts truly are with the Lord. </a:t>
            </a:r>
          </a:p>
        </p:txBody>
      </p:sp>
      <p:sp>
        <p:nvSpPr>
          <p:cNvPr id="221" name="C."/>
          <p:cNvSpPr txBox="1"/>
          <p:nvPr/>
        </p:nvSpPr>
        <p:spPr>
          <a:xfrm>
            <a:off x="55290" y="266364"/>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
        <p:nvSpPr>
          <p:cNvPr id="222" name="P."/>
          <p:cNvSpPr txBox="1"/>
          <p:nvPr/>
        </p:nvSpPr>
        <p:spPr>
          <a:xfrm>
            <a:off x="55290" y="2228851"/>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
        <p:nvSpPr>
          <p:cNvPr id="223" name="C."/>
          <p:cNvSpPr txBox="1"/>
          <p:nvPr/>
        </p:nvSpPr>
        <p:spPr>
          <a:xfrm>
            <a:off x="55290" y="5531928"/>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683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To sing praises and worship the Creator of all things.</a:t>
            </a:r>
          </a:p>
          <a:p>
            <a:pPr algn="just">
              <a:defRPr sz="3600"/>
            </a:pPr>
            <a:endParaRPr sz="5400" b="1" dirty="0"/>
          </a:p>
          <a:p>
            <a:pPr algn="just">
              <a:defRPr sz="3600"/>
            </a:pPr>
            <a:r>
              <a:rPr sz="5400" b="1" dirty="0"/>
              <a:t>Assuredly is good and right.</a:t>
            </a:r>
          </a:p>
          <a:p>
            <a:pPr algn="just">
              <a:defRPr sz="3600"/>
            </a:pPr>
            <a:r>
              <a:rPr sz="5400" b="1" dirty="0"/>
              <a:t> </a:t>
            </a:r>
          </a:p>
          <a:p>
            <a:pPr algn="just">
              <a:lnSpc>
                <a:spcPct val="125000"/>
              </a:lnSpc>
              <a:defRPr sz="3600">
                <a:solidFill>
                  <a:srgbClr val="FF0000"/>
                </a:solidFill>
              </a:defRPr>
            </a:pPr>
            <a:r>
              <a:rPr sz="5400" b="1" dirty="0"/>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27" name="C."/>
          <p:cNvSpPr txBox="1"/>
          <p:nvPr/>
        </p:nvSpPr>
        <p:spPr>
          <a:xfrm>
            <a:off x="-32478" y="3054490"/>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28" name="P."/>
          <p:cNvSpPr txBox="1"/>
          <p:nvPr/>
        </p:nvSpPr>
        <p:spPr>
          <a:xfrm>
            <a:off x="120922" y="4821140"/>
            <a:ext cx="99259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600" b="1"/>
              <a:t>… the earth and seas and all that dwell there, angels and archangels, thrones and powers, Cherubim and Seraphim, ever proclaiming;  </a:t>
            </a:r>
          </a:p>
        </p:txBody>
      </p:sp>
      <p:sp>
        <p:nvSpPr>
          <p:cNvPr id="231" name="P."/>
          <p:cNvSpPr txBox="1"/>
          <p:nvPr/>
        </p:nvSpPr>
        <p:spPr>
          <a:xfrm>
            <a:off x="0" y="158751"/>
            <a:ext cx="994863"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48202"/>
            <a:ext cx="113715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b="1"/>
              <a:t>Holy, holy, holy is the Lord God Almighty. Heaven and earth are full of his glory. Hosanna in the highest. Blessed is he who has come and is to come, in the name of the Lord; </a:t>
            </a:r>
          </a:p>
          <a:p>
            <a:pPr algn="just">
              <a:lnSpc>
                <a:spcPct val="125000"/>
              </a:lnSpc>
              <a:defRPr sz="3600"/>
            </a:pPr>
            <a:r>
              <a:rPr sz="6000" b="1"/>
              <a:t>Hosanna in the highest. </a:t>
            </a:r>
          </a:p>
        </p:txBody>
      </p:sp>
      <p:sp>
        <p:nvSpPr>
          <p:cNvPr id="234" name="C."/>
          <p:cNvSpPr txBox="1"/>
          <p:nvPr/>
        </p:nvSpPr>
        <p:spPr>
          <a:xfrm>
            <a:off x="0" y="161349"/>
            <a:ext cx="9606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u="sng" dirty="0">
                <a:solidFill>
                  <a:schemeClr val="accent1">
                    <a:lumMod val="50000"/>
                  </a:schemeClr>
                </a:solidFill>
              </a:rPr>
              <a:t>THE CONSECRATION</a:t>
            </a:r>
          </a:p>
          <a:p>
            <a:pPr>
              <a:defRPr sz="3600"/>
            </a:pPr>
            <a:r>
              <a:rPr sz="4800" b="1" dirty="0"/>
              <a:t>  </a:t>
            </a:r>
          </a:p>
          <a:p>
            <a:pPr>
              <a:lnSpc>
                <a:spcPct val="125000"/>
              </a:lnSpc>
              <a:defRPr sz="3600"/>
            </a:pPr>
            <a:r>
              <a:rPr sz="4800" b="1" i="1" dirty="0">
                <a:solidFill>
                  <a:schemeClr val="accent1">
                    <a:lumMod val="50000"/>
                  </a:schemeClr>
                </a:solidFill>
              </a:rPr>
              <a:t>(Taking the bread in his hand) </a:t>
            </a:r>
            <a:r>
              <a:rPr sz="4800" b="1" dirty="0">
                <a:solidFill>
                  <a:srgbClr val="FF0000"/>
                </a:solidFill>
              </a:rPr>
              <a:t>When the sinless One, of his own will, chose to suffer death for us sinners, he took bread in his holy hands.</a:t>
            </a:r>
          </a:p>
          <a:p>
            <a:pPr>
              <a:defRPr sz="3600"/>
            </a:pPr>
            <a:r>
              <a:rPr sz="4800" b="1" dirty="0"/>
              <a:t> </a:t>
            </a:r>
          </a:p>
          <a:p>
            <a:pPr>
              <a:defRPr sz="3600"/>
            </a:pPr>
            <a:r>
              <a:rPr sz="4800" b="1" dirty="0"/>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238" name="C."/>
          <p:cNvSpPr txBox="1"/>
          <p:nvPr/>
        </p:nvSpPr>
        <p:spPr>
          <a:xfrm>
            <a:off x="147320" y="6145096"/>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err="1"/>
              <a:t>Velivu</a:t>
            </a:r>
            <a:r>
              <a:rPr sz="4800" b="1" dirty="0"/>
              <a:t> </a:t>
            </a:r>
            <a:r>
              <a:rPr sz="4800" b="1" dirty="0" err="1"/>
              <a:t>niranja</a:t>
            </a:r>
            <a:r>
              <a:rPr sz="4800" b="1" dirty="0"/>
              <a:t> </a:t>
            </a:r>
            <a:r>
              <a:rPr sz="4800" b="1" dirty="0" err="1"/>
              <a:t>rakshakaneh</a:t>
            </a:r>
            <a:r>
              <a:rPr sz="4800" b="1" dirty="0"/>
              <a:t> </a:t>
            </a:r>
            <a:endParaRPr lang="en-US" sz="4800" b="1" dirty="0"/>
          </a:p>
          <a:p>
            <a:pPr algn="ctr">
              <a:lnSpc>
                <a:spcPct val="125000"/>
              </a:lnSpc>
              <a:defRPr sz="3600"/>
            </a:pPr>
            <a:r>
              <a:rPr sz="4800" b="1" dirty="0" err="1"/>
              <a:t>nin</a:t>
            </a:r>
            <a:r>
              <a:rPr sz="4800" b="1" dirty="0"/>
              <a:t> </a:t>
            </a:r>
            <a:r>
              <a:rPr sz="4800" b="1" dirty="0" err="1"/>
              <a:t>velicham</a:t>
            </a:r>
            <a:r>
              <a:rPr sz="4800" b="1" dirty="0"/>
              <a:t> </a:t>
            </a:r>
            <a:r>
              <a:rPr sz="4800" b="1" dirty="0" err="1"/>
              <a:t>konde</a:t>
            </a:r>
            <a:r>
              <a:rPr sz="4800" b="1" dirty="0"/>
              <a:t>,</a:t>
            </a:r>
          </a:p>
          <a:p>
            <a:pPr algn="ctr">
              <a:defRPr sz="3600"/>
            </a:pPr>
            <a:endParaRPr sz="4800" b="1" dirty="0"/>
          </a:p>
          <a:p>
            <a:pPr algn="ctr">
              <a:lnSpc>
                <a:spcPct val="125000"/>
              </a:lnSpc>
              <a:defRPr sz="3600"/>
            </a:pPr>
            <a:r>
              <a:rPr sz="4800" b="1" dirty="0" err="1"/>
              <a:t>Iruvasikalam</a:t>
            </a:r>
            <a:r>
              <a:rPr sz="4800" b="1" dirty="0"/>
              <a:t> </a:t>
            </a:r>
            <a:r>
              <a:rPr sz="4800" b="1" dirty="0" err="1"/>
              <a:t>gnangalinnu</a:t>
            </a:r>
            <a:r>
              <a:rPr sz="4800" b="1" dirty="0"/>
              <a:t> </a:t>
            </a:r>
            <a:endParaRPr lang="en-US" sz="4800" b="1" dirty="0"/>
          </a:p>
          <a:p>
            <a:pPr algn="ctr">
              <a:lnSpc>
                <a:spcPct val="125000"/>
              </a:lnSpc>
              <a:defRPr sz="3600"/>
            </a:pPr>
            <a:r>
              <a:rPr sz="4800" b="1" dirty="0" err="1"/>
              <a:t>velicham</a:t>
            </a:r>
            <a:r>
              <a:rPr sz="4800" b="1" dirty="0"/>
              <a:t> </a:t>
            </a:r>
            <a:r>
              <a:rPr sz="4800" b="1" dirty="0" err="1"/>
              <a:t>kanunnu</a:t>
            </a:r>
            <a:r>
              <a:rPr sz="4800" b="1" dirty="0"/>
              <a:t>,</a:t>
            </a:r>
          </a:p>
          <a:p>
            <a:pPr algn="ctr">
              <a:defRPr sz="3600"/>
            </a:pPr>
            <a:endParaRPr sz="4800" b="1" dirty="0"/>
          </a:p>
          <a:p>
            <a:pPr algn="ctr">
              <a:lnSpc>
                <a:spcPct val="125000"/>
              </a:lnSpc>
              <a:defRPr sz="3600"/>
            </a:pPr>
            <a:r>
              <a:rPr sz="4800" b="1" dirty="0" err="1"/>
              <a:t>Swargastha</a:t>
            </a:r>
            <a:r>
              <a:rPr sz="4800" b="1" dirty="0"/>
              <a:t> </a:t>
            </a:r>
            <a:r>
              <a:rPr sz="4800" b="1" dirty="0" err="1"/>
              <a:t>pithavin</a:t>
            </a:r>
            <a:r>
              <a:rPr sz="4800" b="1" dirty="0"/>
              <a:t> </a:t>
            </a:r>
            <a:r>
              <a:rPr sz="4800" b="1" dirty="0" err="1"/>
              <a:t>kathireh</a:t>
            </a:r>
            <a:endParaRPr sz="4800" b="1" dirty="0"/>
          </a:p>
          <a:p>
            <a:pPr algn="ctr">
              <a:lnSpc>
                <a:spcPct val="125000"/>
              </a:lnSpc>
              <a:defRPr sz="3600"/>
            </a:pPr>
            <a:r>
              <a:rPr sz="4800" b="1" dirty="0" err="1"/>
              <a:t>Sobhippikka</a:t>
            </a:r>
            <a:r>
              <a:rPr sz="4800" b="1" dirty="0"/>
              <a:t> </a:t>
            </a:r>
            <a:r>
              <a:rPr sz="4800" b="1" dirty="0" err="1"/>
              <a:t>gnangaleh</a:t>
            </a:r>
            <a:r>
              <a:rPr sz="4800" b="1" dirty="0"/>
              <a:t> </a:t>
            </a:r>
            <a:r>
              <a:rPr sz="4800" b="1" dirty="0" err="1"/>
              <a:t>innu</a:t>
            </a:r>
            <a:r>
              <a:rPr sz="4800" b="1" dirty="0"/>
              <a:t>.</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b="1"/>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P.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90140"/>
            <a:ext cx="11130280" cy="6694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6600" b="1"/>
              <a:t>Amen</a:t>
            </a:r>
          </a:p>
          <a:p>
            <a:pPr algn="just">
              <a:defRPr sz="3600"/>
            </a:pPr>
            <a:r>
              <a:rPr sz="6600" b="1"/>
              <a:t> </a:t>
            </a:r>
          </a:p>
          <a:p>
            <a:pPr algn="just">
              <a:lnSpc>
                <a:spcPct val="125000"/>
              </a:lnSpc>
              <a:defRPr sz="3600"/>
            </a:pPr>
            <a:r>
              <a:rPr sz="6600" b="1"/>
              <a:t>(Taking the chalice in his hands) </a:t>
            </a:r>
            <a:r>
              <a:rPr sz="6600" b="1">
                <a:solidFill>
                  <a:srgbClr val="FF0000"/>
                </a:solidFill>
              </a:rPr>
              <a:t>In</a:t>
            </a:r>
            <a:r>
              <a:rPr sz="6600" b="1">
                <a:solidFill>
                  <a:srgbClr val="CC3300"/>
                </a:solidFill>
              </a:rPr>
              <a:t> </a:t>
            </a:r>
            <a:r>
              <a:rPr sz="6600" b="1">
                <a:solidFill>
                  <a:srgbClr val="FF0000"/>
                </a:solidFill>
              </a:rPr>
              <a:t>the same way he took the cup.</a:t>
            </a:r>
          </a:p>
          <a:p>
            <a:pPr algn="just">
              <a:defRPr sz="3600"/>
            </a:pPr>
            <a:r>
              <a:rPr sz="6600" b="1"/>
              <a:t> </a:t>
            </a:r>
          </a:p>
          <a:p>
            <a:pPr algn="just">
              <a:defRPr sz="3600"/>
            </a:pPr>
            <a:r>
              <a:rPr sz="6600" b="1"/>
              <a:t>Bless, O Lord.</a:t>
            </a:r>
          </a:p>
        </p:txBody>
      </p:sp>
      <p:sp>
        <p:nvSpPr>
          <p:cNvPr id="244" name="C."/>
          <p:cNvSpPr txBox="1"/>
          <p:nvPr/>
        </p:nvSpPr>
        <p:spPr>
          <a:xfrm>
            <a:off x="111450" y="0"/>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
        <p:nvSpPr>
          <p:cNvPr id="245" name="P."/>
          <p:cNvSpPr txBox="1"/>
          <p:nvPr/>
        </p:nvSpPr>
        <p:spPr>
          <a:xfrm>
            <a:off x="111451" y="2078021"/>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P. </a:t>
            </a:r>
          </a:p>
        </p:txBody>
      </p:sp>
      <p:sp>
        <p:nvSpPr>
          <p:cNvPr id="246" name="C."/>
          <p:cNvSpPr txBox="1"/>
          <p:nvPr/>
        </p:nvSpPr>
        <p:spPr>
          <a:xfrm>
            <a:off x="111451" y="5395454"/>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a:t>He gave thanks, (+) blessed, (+) sanctified (+) and gave it to his apostles saying ‘DRINK THIS ALL OF YOU, THIS IS MY BLOOD OF THE NEW COVENANT WHICH IS SHED FOR MANY FOR THE FORGIVENESS OF SINS’.</a:t>
            </a:r>
            <a:endParaRPr sz="4800" b="1">
              <a:solidFill>
                <a:srgbClr val="CC3300"/>
              </a:solidFill>
            </a:endParaRPr>
          </a:p>
          <a:p>
            <a:pPr algn="just">
              <a:lnSpc>
                <a:spcPct val="125000"/>
              </a:lnSpc>
              <a:defRPr sz="3600"/>
            </a:pPr>
            <a:r>
              <a:rPr sz="4800" b="1"/>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P. </a:t>
            </a:r>
          </a:p>
        </p:txBody>
      </p:sp>
      <p:sp>
        <p:nvSpPr>
          <p:cNvPr id="250" name="C."/>
          <p:cNvSpPr txBox="1"/>
          <p:nvPr/>
        </p:nvSpPr>
        <p:spPr>
          <a:xfrm>
            <a:off x="60960" y="5742739"/>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244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b="1"/>
              <a:t>As often as you eat this bread and drink this cup, you proclaim the Lord’s death until he comes.</a:t>
            </a:r>
          </a:p>
          <a:p>
            <a:pPr algn="just">
              <a:defRPr sz="3600"/>
            </a:pPr>
            <a:r>
              <a:rPr sz="4800" b="1"/>
              <a:t> </a:t>
            </a:r>
          </a:p>
          <a:p>
            <a:pPr algn="just">
              <a:lnSpc>
                <a:spcPct val="125000"/>
              </a:lnSpc>
              <a:defRPr sz="3600"/>
            </a:pPr>
            <a:r>
              <a:rPr sz="4800" b="1"/>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254" name="C."/>
          <p:cNvSpPr txBox="1"/>
          <p:nvPr/>
        </p:nvSpPr>
        <p:spPr>
          <a:xfrm>
            <a:off x="3394" y="3429000"/>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a:t>C.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a:t>ANAMNESIS </a:t>
            </a:r>
          </a:p>
          <a:p>
            <a:pPr algn="just">
              <a:defRPr sz="3600"/>
            </a:pPr>
            <a:endParaRPr sz="4800" b="1"/>
          </a:p>
          <a:p>
            <a:pPr algn="just">
              <a:lnSpc>
                <a:spcPct val="125000"/>
              </a:lnSpc>
              <a:defRPr sz="3600">
                <a:solidFill>
                  <a:srgbClr val="FF0000"/>
                </a:solidFill>
              </a:defRPr>
            </a:pPr>
            <a:r>
              <a:rPr sz="4800" b="1"/>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127000" y="1568451"/>
            <a:ext cx="8753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P.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3207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b="1" dirty="0"/>
              <a:t>Have mercy on us, O Lord our God. We give thanks to you, we praise you, We glorify you, we worship you. Have mercy on us and bless us. </a:t>
            </a:r>
          </a:p>
        </p:txBody>
      </p:sp>
      <p:sp>
        <p:nvSpPr>
          <p:cNvPr id="263" name="C."/>
          <p:cNvSpPr txBox="1"/>
          <p:nvPr/>
        </p:nvSpPr>
        <p:spPr>
          <a:xfrm>
            <a:off x="0" y="366246"/>
            <a:ext cx="91762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b="1" dirty="0"/>
              <a:t>C.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Answer unto us, O Lord; answer unto us, O Lord; answer unto us, O Lord; and by your grace have mercy on us.</a:t>
            </a:r>
          </a:p>
          <a:p>
            <a:pPr algn="just">
              <a:defRPr sz="3600"/>
            </a:pPr>
            <a:r>
              <a:rPr sz="5400" b="1" dirty="0"/>
              <a:t> </a:t>
            </a:r>
          </a:p>
          <a:p>
            <a:pPr algn="just">
              <a:lnSpc>
                <a:spcPct val="125000"/>
              </a:lnSpc>
              <a:defRPr sz="3600"/>
            </a:pPr>
            <a:r>
              <a:rPr sz="5400" b="1" dirty="0"/>
              <a:t>Lord have mercy. </a:t>
            </a:r>
          </a:p>
          <a:p>
            <a:pPr algn="just">
              <a:lnSpc>
                <a:spcPct val="125000"/>
              </a:lnSpc>
              <a:defRPr sz="3600"/>
            </a:pPr>
            <a:r>
              <a:rPr sz="5400" b="1" dirty="0"/>
              <a:t>Lord have mercy. </a:t>
            </a:r>
          </a:p>
          <a:p>
            <a:pPr algn="just">
              <a:lnSpc>
                <a:spcPct val="125000"/>
              </a:lnSpc>
              <a:defRPr sz="3600"/>
            </a:pPr>
            <a:r>
              <a:rPr sz="5400" b="1" dirty="0"/>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b="1" dirty="0"/>
              <a:t>THE EPICLESIS</a:t>
            </a:r>
          </a:p>
          <a:p>
            <a:pPr algn="just">
              <a:defRPr sz="3600"/>
            </a:pPr>
            <a:endParaRPr sz="4800" b="1" dirty="0"/>
          </a:p>
          <a:p>
            <a:pPr algn="just">
              <a:lnSpc>
                <a:spcPct val="125000"/>
              </a:lnSpc>
              <a:defRPr sz="3600"/>
            </a:pPr>
            <a:r>
              <a:rPr sz="4800" b="1" dirty="0"/>
              <a:t>(Blessing the bread) </a:t>
            </a:r>
            <a:r>
              <a:rPr sz="4800" b="1" dirty="0">
                <a:solidFill>
                  <a:srgbClr val="FF0000"/>
                </a:solidFill>
              </a:rPr>
              <a:t>MAY THE HOLY SPIRIT SANCTIFY THIS BREAD THAT IT MAY BE THE BODY OF OUR LORD JESUS CHRIST.</a:t>
            </a:r>
          </a:p>
          <a:p>
            <a:pPr algn="just">
              <a:defRPr sz="3600"/>
            </a:pPr>
            <a:r>
              <a:rPr sz="4800" b="1" dirty="0"/>
              <a:t> </a:t>
            </a:r>
          </a:p>
          <a:p>
            <a:pPr algn="just">
              <a:defRPr sz="3600"/>
            </a:pPr>
            <a:r>
              <a:rPr sz="4800" b="1" dirty="0"/>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C.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b="1" dirty="0"/>
              <a:t>(Blessing the chalice) </a:t>
            </a:r>
            <a:r>
              <a:rPr sz="5400" b="1" dirty="0">
                <a:solidFill>
                  <a:srgbClr val="FF0000"/>
                </a:solidFill>
              </a:rPr>
              <a:t>MAY THE HOLY SPIRIT SANCTIFY THE WINE IN THIS CHALICE THAT IT MAY BE THE BLOOD OF OUR LORD JESUS CHRIST.</a:t>
            </a:r>
          </a:p>
          <a:p>
            <a:pPr algn="just">
              <a:defRPr sz="3600"/>
            </a:pPr>
            <a:r>
              <a:rPr sz="5400" b="1" dirty="0"/>
              <a:t> </a:t>
            </a:r>
          </a:p>
          <a:p>
            <a:pPr algn="just">
              <a:defRPr sz="3600"/>
            </a:pPr>
            <a:r>
              <a:rPr sz="5400" b="1" dirty="0"/>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b="1" dirty="0"/>
              <a:t>Shobha </a:t>
            </a:r>
            <a:r>
              <a:rPr sz="4800" b="1" dirty="0" err="1"/>
              <a:t>niranjoraalayathil</a:t>
            </a:r>
            <a:r>
              <a:rPr sz="4800" b="1" dirty="0"/>
              <a:t> </a:t>
            </a:r>
            <a:endParaRPr lang="en-US" sz="4800" b="1" dirty="0"/>
          </a:p>
          <a:p>
            <a:pPr algn="ctr">
              <a:lnSpc>
                <a:spcPct val="125000"/>
              </a:lnSpc>
              <a:defRPr sz="3600"/>
            </a:pPr>
            <a:r>
              <a:rPr sz="4800" b="1" dirty="0" err="1"/>
              <a:t>vasikunna</a:t>
            </a:r>
            <a:r>
              <a:rPr sz="4800" b="1" dirty="0"/>
              <a:t> </a:t>
            </a:r>
            <a:r>
              <a:rPr sz="4800" b="1" dirty="0" err="1"/>
              <a:t>parishudha</a:t>
            </a:r>
            <a:r>
              <a:rPr sz="4800" b="1" dirty="0"/>
              <a:t>,</a:t>
            </a:r>
          </a:p>
          <a:p>
            <a:pPr algn="ctr">
              <a:defRPr sz="3600"/>
            </a:pPr>
            <a:endParaRPr sz="4800" b="1" dirty="0"/>
          </a:p>
          <a:p>
            <a:pPr algn="ctr">
              <a:lnSpc>
                <a:spcPct val="125000"/>
              </a:lnSpc>
              <a:defRPr sz="3600"/>
            </a:pPr>
            <a:r>
              <a:rPr sz="4800" b="1" dirty="0" err="1"/>
              <a:t>Nindasaraam</a:t>
            </a:r>
            <a:r>
              <a:rPr sz="4800" b="1" dirty="0"/>
              <a:t>  </a:t>
            </a:r>
            <a:r>
              <a:rPr sz="4800" b="1" dirty="0" err="1"/>
              <a:t>njangalute</a:t>
            </a:r>
            <a:r>
              <a:rPr sz="4800" b="1" dirty="0"/>
              <a:t> </a:t>
            </a:r>
            <a:endParaRPr lang="en-US" sz="4800" b="1" dirty="0"/>
          </a:p>
          <a:p>
            <a:pPr algn="ctr">
              <a:lnSpc>
                <a:spcPct val="125000"/>
              </a:lnSpc>
              <a:defRPr sz="3600"/>
            </a:pPr>
            <a:r>
              <a:rPr sz="4800" b="1" dirty="0" err="1"/>
              <a:t>duschintha</a:t>
            </a:r>
            <a:r>
              <a:rPr sz="4800" b="1" dirty="0"/>
              <a:t> </a:t>
            </a:r>
            <a:r>
              <a:rPr sz="4800" b="1" dirty="0" err="1"/>
              <a:t>durmoham</a:t>
            </a:r>
            <a:r>
              <a:rPr sz="4800" b="1" dirty="0"/>
              <a:t>,</a:t>
            </a:r>
          </a:p>
          <a:p>
            <a:pPr algn="ctr">
              <a:defRPr sz="3600"/>
            </a:pPr>
            <a:endParaRPr sz="4800" b="1" dirty="0"/>
          </a:p>
          <a:p>
            <a:pPr algn="ctr">
              <a:lnSpc>
                <a:spcPct val="125000"/>
              </a:lnSpc>
              <a:defRPr sz="3600"/>
            </a:pPr>
            <a:r>
              <a:rPr sz="4800" b="1" dirty="0" err="1"/>
              <a:t>Samanam</a:t>
            </a:r>
            <a:r>
              <a:rPr sz="4800" b="1" dirty="0"/>
              <a:t> </a:t>
            </a:r>
            <a:r>
              <a:rPr sz="4800" b="1" dirty="0" err="1"/>
              <a:t>chaivathinnayyo</a:t>
            </a:r>
            <a:endParaRPr sz="4800" b="1" dirty="0"/>
          </a:p>
          <a:p>
            <a:pPr algn="ctr">
              <a:lnSpc>
                <a:spcPct val="125000"/>
              </a:lnSpc>
              <a:defRPr sz="3600"/>
            </a:pPr>
            <a:r>
              <a:rPr sz="4800" b="1" dirty="0" err="1"/>
              <a:t>Vilikunnu</a:t>
            </a:r>
            <a:r>
              <a:rPr sz="4800" b="1" dirty="0"/>
              <a:t> </a:t>
            </a:r>
            <a:r>
              <a:rPr sz="4800" b="1" dirty="0" err="1"/>
              <a:t>nin</a:t>
            </a:r>
            <a:r>
              <a:rPr sz="4800" b="1" dirty="0"/>
              <a:t> </a:t>
            </a:r>
            <a:r>
              <a:rPr sz="4800" b="1" dirty="0" err="1"/>
              <a:t>namathe</a:t>
            </a:r>
            <a:r>
              <a:rPr sz="4800" b="1" dirty="0"/>
              <a:t>.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795020" y="203200"/>
            <a:ext cx="113969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b="1"/>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0" y="386609"/>
            <a:ext cx="91454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795020" y="0"/>
            <a:ext cx="112191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b="1" dirty="0"/>
              <a:t>…prevail, and preserve her to the end from strife and error. To you, with the Son and the Holy Spirit, we will offer praise and thanksgiving both now and forever.</a:t>
            </a:r>
          </a:p>
          <a:p>
            <a:pPr algn="just">
              <a:defRPr sz="3600"/>
            </a:pPr>
            <a:r>
              <a:rPr sz="5400" b="1" dirty="0"/>
              <a:t> </a:t>
            </a:r>
          </a:p>
          <a:p>
            <a:pPr algn="just">
              <a:defRPr sz="3600"/>
            </a:pPr>
            <a:r>
              <a:rPr sz="5400" b="1" dirty="0"/>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b="1" dirty="0">
                <a:solidFill>
                  <a:schemeClr val="accent1">
                    <a:lumMod val="50000"/>
                  </a:schemeClr>
                </a:solidFill>
              </a:rPr>
              <a:t>THE GREAT INTERCESSION </a:t>
            </a:r>
          </a:p>
          <a:p>
            <a:pPr algn="just">
              <a:defRPr sz="3600"/>
            </a:pPr>
            <a:endParaRPr sz="5400" b="1" dirty="0"/>
          </a:p>
          <a:p>
            <a:pPr algn="just">
              <a:lnSpc>
                <a:spcPct val="125000"/>
              </a:lnSpc>
              <a:defRPr sz="3600">
                <a:solidFill>
                  <a:srgbClr val="003399"/>
                </a:solidFill>
              </a:defRPr>
            </a:pPr>
            <a:r>
              <a:rPr sz="5400" b="1" dirty="0"/>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920200"/>
            <a:ext cx="95378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5909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…Moderators CNI and CSI, our bishops, priests and deacons. Give to each one your Holy Spirit that they may diligently work in your vineyard. </a:t>
            </a:r>
          </a:p>
          <a:p>
            <a:pPr algn="just">
              <a:defRPr sz="3600">
                <a:solidFill>
                  <a:srgbClr val="003399"/>
                </a:solidFill>
              </a:defRPr>
            </a:pPr>
            <a:endParaRPr sz="5400" b="1" dirty="0"/>
          </a:p>
          <a:p>
            <a:pPr algn="just">
              <a:defRPr sz="3600"/>
            </a:pPr>
            <a:r>
              <a:rPr sz="5400" b="1" dirty="0"/>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800" b="1"/>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b="1" dirty="0"/>
              <a:t>D.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b="1" dirty="0"/>
              <a:t>Lord, have mercy.</a:t>
            </a:r>
          </a:p>
          <a:p>
            <a:pPr algn="just">
              <a:defRPr sz="3600"/>
            </a:pPr>
            <a:r>
              <a:rPr sz="5400" b="1" dirty="0"/>
              <a:t> </a:t>
            </a:r>
          </a:p>
          <a:p>
            <a:pPr algn="just">
              <a:lnSpc>
                <a:spcPct val="125000"/>
              </a:lnSpc>
              <a:defRPr sz="3600">
                <a:solidFill>
                  <a:srgbClr val="003399"/>
                </a:solidFill>
              </a:defRPr>
            </a:pPr>
            <a:r>
              <a:rPr sz="5400" b="1" dirty="0"/>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C. </a:t>
            </a:r>
          </a:p>
        </p:txBody>
      </p:sp>
      <p:sp>
        <p:nvSpPr>
          <p:cNvPr id="296" name="D."/>
          <p:cNvSpPr txBox="1"/>
          <p:nvPr/>
        </p:nvSpPr>
        <p:spPr>
          <a:xfrm>
            <a:off x="61778" y="193675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dirty="0"/>
              <a:t>D. </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 from you wisdom and spiritual strength. Implant in them the will to do good and a spirit of co-operation, and guide them in all their deliberations and decisions.</a:t>
            </a:r>
          </a:p>
          <a:p>
            <a:pPr>
              <a:defRPr sz="3600">
                <a:solidFill>
                  <a:srgbClr val="003399"/>
                </a:solidFill>
              </a:defRPr>
            </a:pPr>
            <a:endParaRPr sz="5400" b="1" dirty="0"/>
          </a:p>
          <a:p>
            <a:pPr>
              <a:defRPr sz="3600"/>
            </a:pPr>
            <a:r>
              <a:rPr sz="5400" b="1" dirty="0"/>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b="1"/>
              <a:t>C. </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t>O 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D.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b="1" dirty="0"/>
              <a:t>… the preachers, the evangelists and the martyrs, the confessors and all the saints. Make us worthy, O Lord, to follow in their footsteps.</a:t>
            </a:r>
          </a:p>
          <a:p>
            <a:pPr algn="just">
              <a:defRPr sz="3600"/>
            </a:pPr>
            <a:r>
              <a:rPr sz="6000" b="1" dirty="0"/>
              <a:t> </a:t>
            </a:r>
          </a:p>
          <a:p>
            <a:pPr algn="just">
              <a:defRPr sz="3600"/>
            </a:pPr>
            <a:r>
              <a:rPr sz="6000" b="1" dirty="0"/>
              <a:t>Lord, have mercy. </a:t>
            </a:r>
          </a:p>
        </p:txBody>
      </p:sp>
      <p:sp>
        <p:nvSpPr>
          <p:cNvPr id="306" name="D."/>
          <p:cNvSpPr txBox="1"/>
          <p:nvPr/>
        </p:nvSpPr>
        <p:spPr>
          <a:xfrm>
            <a:off x="261620" y="120651"/>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b="1" dirty="0"/>
              <a:t>C.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b="1" dirty="0"/>
              <a:t>Lord, we remember the three Councils of </a:t>
            </a:r>
            <a:r>
              <a:rPr sz="5400" b="1" dirty="0" err="1"/>
              <a:t>Nicea</a:t>
            </a:r>
            <a:r>
              <a:rPr sz="5400" b="1" dirty="0"/>
              <a:t>, Constantinople and Ephesus and all the holy fathers who participated in them. Lord, grant us the grace that we may obey and follow their true doctrines.</a:t>
            </a:r>
          </a:p>
          <a:p>
            <a:pPr algn="just">
              <a:defRPr sz="3600"/>
            </a:pPr>
            <a:r>
              <a:rPr sz="5400" b="1" dirty="0"/>
              <a:t> </a:t>
            </a:r>
          </a:p>
          <a:p>
            <a:pPr algn="just">
              <a:defRPr sz="3600"/>
            </a:pPr>
            <a:r>
              <a:rPr sz="5400" b="1" dirty="0"/>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b="1" dirty="0"/>
              <a:t>C. </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697</TotalTime>
  <Words>5479</Words>
  <Application>Microsoft Macintosh PowerPoint</Application>
  <PresentationFormat>Widescreen</PresentationFormat>
  <Paragraphs>667</Paragraphs>
  <Slides>151</Slides>
  <Notes>43</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151</vt:i4>
      </vt:variant>
    </vt:vector>
  </HeadingPairs>
  <TitlesOfParts>
    <vt:vector size="156" baseType="lpstr">
      <vt:lpstr>Arial</vt:lpstr>
      <vt:lpstr>Calibri</vt:lpstr>
      <vt:lpstr>Goudy Bookletter 1911</vt:lpstr>
      <vt:lpstr>Noto Serif Malayalam</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61</cp:revision>
  <dcterms:modified xsi:type="dcterms:W3CDTF">2024-03-08T14:48:24Z</dcterms:modified>
</cp:coreProperties>
</file>