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9"/>
  </p:notesMasterIdLst>
  <p:sldIdLst>
    <p:sldId id="256" r:id="rId2"/>
    <p:sldId id="598" r:id="rId3"/>
    <p:sldId id="257" r:id="rId4"/>
    <p:sldId id="599" r:id="rId5"/>
    <p:sldId id="259" r:id="rId6"/>
    <p:sldId id="600" r:id="rId7"/>
    <p:sldId id="466" r:id="rId8"/>
    <p:sldId id="729" r:id="rId9"/>
    <p:sldId id="467" r:id="rId10"/>
    <p:sldId id="468" r:id="rId11"/>
    <p:sldId id="469" r:id="rId12"/>
    <p:sldId id="470" r:id="rId13"/>
    <p:sldId id="471" r:id="rId14"/>
    <p:sldId id="473" r:id="rId15"/>
    <p:sldId id="474" r:id="rId16"/>
    <p:sldId id="475" r:id="rId17"/>
    <p:sldId id="606" r:id="rId18"/>
    <p:sldId id="476" r:id="rId19"/>
    <p:sldId id="477" r:id="rId20"/>
    <p:sldId id="478" r:id="rId21"/>
    <p:sldId id="479" r:id="rId22"/>
    <p:sldId id="480" r:id="rId23"/>
    <p:sldId id="601" r:id="rId24"/>
    <p:sldId id="483" r:id="rId25"/>
    <p:sldId id="488" r:id="rId26"/>
    <p:sldId id="489" r:id="rId27"/>
    <p:sldId id="490" r:id="rId28"/>
    <p:sldId id="491" r:id="rId29"/>
    <p:sldId id="607" r:id="rId30"/>
    <p:sldId id="602" r:id="rId31"/>
    <p:sldId id="492" r:id="rId32"/>
    <p:sldId id="493" r:id="rId33"/>
    <p:sldId id="608" r:id="rId34"/>
    <p:sldId id="498" r:id="rId35"/>
    <p:sldId id="499" r:id="rId36"/>
    <p:sldId id="500" r:id="rId37"/>
    <p:sldId id="501" r:id="rId38"/>
    <p:sldId id="502" r:id="rId39"/>
    <p:sldId id="503" r:id="rId40"/>
    <p:sldId id="504" r:id="rId41"/>
    <p:sldId id="505" r:id="rId42"/>
    <p:sldId id="497" r:id="rId43"/>
    <p:sldId id="621" r:id="rId44"/>
    <p:sldId id="506" r:id="rId45"/>
    <p:sldId id="507" r:id="rId46"/>
    <p:sldId id="508" r:id="rId47"/>
    <p:sldId id="514" r:id="rId48"/>
    <p:sldId id="515" r:id="rId49"/>
    <p:sldId id="516" r:id="rId50"/>
    <p:sldId id="517" r:id="rId51"/>
    <p:sldId id="509" r:id="rId52"/>
    <p:sldId id="510" r:id="rId53"/>
    <p:sldId id="511" r:id="rId54"/>
    <p:sldId id="512" r:id="rId55"/>
    <p:sldId id="518" r:id="rId56"/>
    <p:sldId id="521" r:id="rId57"/>
    <p:sldId id="519" r:id="rId58"/>
    <p:sldId id="520" r:id="rId59"/>
    <p:sldId id="298" r:id="rId60"/>
    <p:sldId id="604" r:id="rId61"/>
    <p:sldId id="299" r:id="rId62"/>
    <p:sldId id="603" r:id="rId63"/>
    <p:sldId id="384" r:id="rId64"/>
    <p:sldId id="626" r:id="rId65"/>
    <p:sldId id="628" r:id="rId66"/>
    <p:sldId id="613" r:id="rId67"/>
    <p:sldId id="614" r:id="rId68"/>
    <p:sldId id="612" r:id="rId69"/>
    <p:sldId id="300" r:id="rId70"/>
    <p:sldId id="522" r:id="rId71"/>
    <p:sldId id="727" r:id="rId72"/>
    <p:sldId id="619" r:id="rId73"/>
    <p:sldId id="532" r:id="rId74"/>
    <p:sldId id="533" r:id="rId75"/>
    <p:sldId id="534" r:id="rId76"/>
    <p:sldId id="535" r:id="rId77"/>
    <p:sldId id="536" r:id="rId78"/>
    <p:sldId id="537" r:id="rId79"/>
    <p:sldId id="525" r:id="rId80"/>
    <p:sldId id="526" r:id="rId81"/>
    <p:sldId id="730" r:id="rId82"/>
    <p:sldId id="527" r:id="rId83"/>
    <p:sldId id="528" r:id="rId84"/>
    <p:sldId id="529" r:id="rId85"/>
    <p:sldId id="530" r:id="rId86"/>
    <p:sldId id="531" r:id="rId87"/>
    <p:sldId id="610" r:id="rId88"/>
    <p:sldId id="611" r:id="rId89"/>
    <p:sldId id="539" r:id="rId90"/>
    <p:sldId id="609" r:id="rId91"/>
    <p:sldId id="541" r:id="rId92"/>
    <p:sldId id="542" r:id="rId93"/>
    <p:sldId id="543" r:id="rId94"/>
    <p:sldId id="544" r:id="rId95"/>
    <p:sldId id="545" r:id="rId96"/>
    <p:sldId id="546" r:id="rId97"/>
    <p:sldId id="547" r:id="rId98"/>
    <p:sldId id="548" r:id="rId99"/>
    <p:sldId id="549" r:id="rId100"/>
    <p:sldId id="550" r:id="rId101"/>
    <p:sldId id="551" r:id="rId102"/>
    <p:sldId id="552" r:id="rId103"/>
    <p:sldId id="557" r:id="rId104"/>
    <p:sldId id="558" r:id="rId105"/>
    <p:sldId id="559" r:id="rId106"/>
    <p:sldId id="553" r:id="rId107"/>
    <p:sldId id="554" r:id="rId108"/>
    <p:sldId id="555" r:id="rId109"/>
    <p:sldId id="618" r:id="rId110"/>
    <p:sldId id="556" r:id="rId111"/>
    <p:sldId id="616" r:id="rId112"/>
    <p:sldId id="617" r:id="rId113"/>
    <p:sldId id="560" r:id="rId114"/>
    <p:sldId id="348" r:id="rId115"/>
    <p:sldId id="562" r:id="rId116"/>
    <p:sldId id="563" r:id="rId117"/>
    <p:sldId id="564" r:id="rId118"/>
    <p:sldId id="565" r:id="rId119"/>
    <p:sldId id="566" r:id="rId120"/>
    <p:sldId id="567" r:id="rId121"/>
    <p:sldId id="568" r:id="rId122"/>
    <p:sldId id="569" r:id="rId123"/>
    <p:sldId id="570" r:id="rId124"/>
    <p:sldId id="571" r:id="rId125"/>
    <p:sldId id="572" r:id="rId126"/>
    <p:sldId id="573" r:id="rId127"/>
    <p:sldId id="574" r:id="rId128"/>
    <p:sldId id="575" r:id="rId129"/>
    <p:sldId id="577" r:id="rId130"/>
    <p:sldId id="578" r:id="rId131"/>
    <p:sldId id="576" r:id="rId132"/>
    <p:sldId id="728" r:id="rId133"/>
    <p:sldId id="585" r:id="rId134"/>
    <p:sldId id="584" r:id="rId135"/>
    <p:sldId id="579" r:id="rId136"/>
    <p:sldId id="580" r:id="rId137"/>
    <p:sldId id="581" r:id="rId138"/>
    <p:sldId id="582" r:id="rId139"/>
    <p:sldId id="583" r:id="rId140"/>
    <p:sldId id="586" r:id="rId141"/>
    <p:sldId id="589" r:id="rId142"/>
    <p:sldId id="590" r:id="rId143"/>
    <p:sldId id="591" r:id="rId144"/>
    <p:sldId id="592" r:id="rId145"/>
    <p:sldId id="593" r:id="rId146"/>
    <p:sldId id="594" r:id="rId147"/>
    <p:sldId id="595" r:id="rId148"/>
    <p:sldId id="596" r:id="rId149"/>
    <p:sldId id="587" r:id="rId150"/>
    <p:sldId id="588" r:id="rId151"/>
    <p:sldId id="597" r:id="rId152"/>
    <p:sldId id="623" r:id="rId153"/>
    <p:sldId id="385" r:id="rId154"/>
    <p:sldId id="386" r:id="rId155"/>
    <p:sldId id="396" r:id="rId156"/>
    <p:sldId id="615" r:id="rId157"/>
    <p:sldId id="605" r:id="rId158"/>
  </p:sldIdLst>
  <p:sldSz cx="12192000" cy="6858000"/>
  <p:notesSz cx="6858000" cy="9144000"/>
  <p:embeddedFontLst>
    <p:embeddedFont>
      <p:font typeface="Goudy Bookletter 1911" panose="02000503000000000000" pitchFamily="2" charset="0"/>
      <p:regular r:id="rId160"/>
    </p:embeddedFont>
    <p:embeddedFont>
      <p:font typeface="Noto Serif Malayalam" pitchFamily="2" charset="0"/>
      <p:regular r:id="rId161"/>
      <p:bold r:id="rId162"/>
    </p:embeddedFont>
    <p:embeddedFont>
      <p:font typeface="Noto Serif Malayalam Medium" pitchFamily="2" charset="0"/>
      <p:regular r:id="rId163"/>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64"/>
    <p:restoredTop sz="96327"/>
  </p:normalViewPr>
  <p:slideViewPr>
    <p:cSldViewPr snapToGrid="0" snapToObjects="1">
      <p:cViewPr varScale="1">
        <p:scale>
          <a:sx n="91" d="100"/>
          <a:sy n="91" d="100"/>
        </p:scale>
        <p:origin x="200" y="7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1.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2.fntdata"/><Relationship Id="rId16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font" Target="fonts/font3.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font" Target="fonts/font4.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6989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51086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817346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943751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6116-0277-0D51-440D-57595CB93E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8888FF-FAFA-AE5C-5BFD-657B0287D520}"/>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2234F5-6C24-4C96-2ED7-0DFF8631580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774303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08/03/24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slide" Target="slide111.xml"/><Relationship Id="rId2" Type="http://schemas.openxmlformats.org/officeDocument/2006/relationships/slide" Target="slide1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slide" Target="slide113.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4.xml"/><Relationship Id="rId7" Type="http://schemas.openxmlformats.org/officeDocument/2006/relationships/slide" Target="slide38.xml"/><Relationship Id="rId2" Type="http://schemas.openxmlformats.org/officeDocument/2006/relationships/slide" Target="slide33.xml"/><Relationship Id="rId1" Type="http://schemas.openxmlformats.org/officeDocument/2006/relationships/slideLayout" Target="../slideLayouts/slideLayout1.xml"/><Relationship Id="rId6" Type="http://schemas.openxmlformats.org/officeDocument/2006/relationships/slide" Target="slide37.xml"/><Relationship Id="rId5" Type="http://schemas.openxmlformats.org/officeDocument/2006/relationships/slide" Target="slide36.xml"/><Relationship Id="rId10" Type="http://schemas.openxmlformats.org/officeDocument/2006/relationships/slide" Target="slide41.xml"/><Relationship Id="rId4" Type="http://schemas.openxmlformats.org/officeDocument/2006/relationships/slide" Target="slide35.xml"/><Relationship Id="rId9" Type="http://schemas.openxmlformats.org/officeDocument/2006/relationships/slide" Target="slide40.xml"/></Relationships>
</file>

<file path=ppt/slides/_rels/slide33.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slide" Target="slide42.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
        <p:nvSpPr>
          <p:cNvPr id="2" name="Title 1">
            <a:extLst>
              <a:ext uri="{FF2B5EF4-FFF2-40B4-BE49-F238E27FC236}">
                <a16:creationId xmlns:a16="http://schemas.microsoft.com/office/drawing/2014/main" id="{70BCCE61-3FAA-8016-0106-7B263DC7F092}"/>
              </a:ext>
            </a:extLst>
          </p:cNvPr>
          <p:cNvSpPr>
            <a:spLocks noGrp="1"/>
          </p:cNvSpPr>
          <p:nvPr>
            <p:ph type="title" idx="4294967295"/>
          </p:nvPr>
        </p:nvSpPr>
        <p:spPr/>
        <p:txBody>
          <a:bodyPr/>
          <a:lstStyle/>
          <a:p>
            <a:r>
              <a:rPr lang="en-US" sz="200" dirty="0" err="1">
                <a:solidFill>
                  <a:schemeClr val="bg1"/>
                </a:solidFill>
              </a:rPr>
              <a:t>First_slide</a:t>
            </a:r>
            <a:endParaRPr lang="en-US" sz="200" dirty="0">
              <a:solidFill>
                <a:schemeClr val="bg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007797"/>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4623"/>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മാര്‍</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സ്തേഫാനോസ്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തോമസ് മാര്‍ തീത്തോസ്</a:t>
            </a:r>
            <a:r>
              <a:rPr lang="en-US" sz="3600" b="1" dirty="0">
                <a:solidFill>
                  <a:srgbClr val="0070C0"/>
                </a:solidFill>
                <a:latin typeface="Noto Serif Malayalam" pitchFamily="2" charset="0"/>
                <a:cs typeface="Noto Serif Malayalam" pitchFamily="2" charset="0"/>
              </a:rPr>
              <a:t>,</a:t>
            </a:r>
            <a:r>
              <a:rPr lang="ml-IN" sz="2800" b="0" i="0" u="none" strike="noStrike" dirty="0">
                <a:solidFill>
                  <a:srgbClr val="D3CFCA"/>
                </a:solidFill>
                <a:effectLst/>
                <a:latin typeface="Arial" panose="020B0604020202020204" pitchFamily="34" charset="0"/>
              </a:rPr>
              <a:t> </a:t>
            </a:r>
            <a:r>
              <a:rPr lang="ml-IN" sz="3600" b="1" dirty="0">
                <a:solidFill>
                  <a:srgbClr val="0070C0"/>
                </a:solidFill>
                <a:latin typeface="Noto Serif Malayalam" pitchFamily="2" charset="0"/>
                <a:cs typeface="Noto Serif Malayalam" pitchFamily="2" charset="0"/>
              </a:rPr>
              <a:t>സഖറിയാസ് മാർ അപ്രേം</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ജോസഫ് മാർ</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ഈവാനിയോസ്</a:t>
            </a:r>
            <a:r>
              <a:rPr lang="en-US" sz="3600" b="1" dirty="0">
                <a:solidFill>
                  <a:srgbClr val="0070C0"/>
                </a:solidFill>
                <a:latin typeface="Noto Serif Malayalam" pitchFamily="2" charset="0"/>
                <a:cs typeface="Noto Serif Malayalam" pitchFamily="2" charset="0"/>
              </a:rPr>
              <a:t>,</a:t>
            </a:r>
            <a:r>
              <a:rPr lang="ml-IN" sz="3600" b="1" dirty="0">
                <a:solidFill>
                  <a:srgbClr val="0070C0"/>
                </a:solidFill>
                <a:latin typeface="Noto Serif Malayalam" pitchFamily="2" charset="0"/>
                <a:cs typeface="Noto Serif Malayalam" pitchFamily="2" charset="0"/>
              </a:rPr>
              <a:t> മാത്യൂസ് മാർ സെറാഫിം</a:t>
            </a:r>
            <a:r>
              <a:rPr lang="en-US" sz="3600" b="1" dirty="0">
                <a:solidFill>
                  <a:srgbClr val="0070C0"/>
                </a:solidFill>
                <a:latin typeface="Noto Serif Malayalam" pitchFamily="2" charset="0"/>
                <a:cs typeface="Noto Serif Malayalam" pitchFamily="2" charset="0"/>
              </a:rPr>
              <a:t> </a:t>
            </a:r>
            <a:r>
              <a:rPr lang="ml-IN" sz="3600" b="1" dirty="0">
                <a:solidFill>
                  <a:srgbClr val="0070C0"/>
                </a:solidFill>
                <a:latin typeface="Noto Serif Malayalam" pitchFamily="2" charset="0"/>
                <a:cs typeface="Noto Serif Malayalam" pitchFamily="2" charset="0"/>
              </a:rPr>
              <a:t>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3600" b="1" dirty="0">
              <a:solidFill>
                <a:srgbClr val="FF0000"/>
              </a:solidFill>
              <a:latin typeface="Noto Serif Malayalam" pitchFamily="2" charset="0"/>
              <a:cs typeface="Noto Serif Malayalam" pitchFamily="2" charset="0"/>
            </a:endParaRPr>
          </a:p>
          <a:p>
            <a:pPr defTabSz="685800"/>
            <a:r>
              <a:rPr lang="en-US" sz="3600" b="1" dirty="0">
                <a:solidFill>
                  <a:schemeClr val="tx1"/>
                </a:solidFill>
                <a:latin typeface="Noto Serif Malayalam" pitchFamily="2" charset="0"/>
                <a:cs typeface="Noto Serif Malayalam" pitchFamily="2" charset="0"/>
              </a:rPr>
              <a:t>      </a:t>
            </a:r>
            <a:r>
              <a:rPr lang="ml-IN" sz="36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chemeClr val="tx1"/>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chemeClr val="tx1"/>
              </a:solidFill>
              <a:latin typeface="Noto Serif Malayalam" pitchFamily="2" charset="0"/>
              <a:cs typeface="Noto Serif Malayalam" pitchFamily="2" charset="0"/>
            </a:endParaRPr>
          </a:p>
          <a:p>
            <a:pPr defTabSz="685800"/>
            <a:endParaRPr lang="en-US" sz="1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9444DF9-659A-326A-C8CF-165CD76C591A}"/>
              </a:ext>
            </a:extLst>
          </p:cNvPr>
          <p:cNvSpPr txBox="1"/>
          <p:nvPr/>
        </p:nvSpPr>
        <p:spPr>
          <a:xfrm>
            <a:off x="-29322" y="1268547"/>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15999202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92061" y="2550108"/>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1196263" y="2236366"/>
            <a:ext cx="9799475" cy="1938992"/>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lang="ml-IN" sz="12000" dirty="0">
                <a:solidFill>
                  <a:schemeClr val="accent1">
                    <a:lumMod val="50000"/>
                  </a:schemeClr>
                </a:solidFill>
                <a:latin typeface="Noto Serif Malayalam Medium" pitchFamily="2" charset="0"/>
                <a:cs typeface="Noto Serif Malayalam Medium" pitchFamily="2" charset="0"/>
              </a:rPr>
              <a:t>പ്രാരംഭ</a:t>
            </a:r>
            <a:r>
              <a:rPr lang="en-US" sz="12000" dirty="0">
                <a:solidFill>
                  <a:schemeClr val="accent1">
                    <a:lumMod val="50000"/>
                  </a:schemeClr>
                </a:solidFill>
                <a:latin typeface="Noto Serif Malayalam Medium" pitchFamily="2" charset="0"/>
                <a:cs typeface="Noto Serif Malayalam Medium" pitchFamily="2" charset="0"/>
              </a:rPr>
              <a:t> </a:t>
            </a:r>
            <a:r>
              <a:rPr lang="ml-IN" sz="12000" dirty="0">
                <a:solidFill>
                  <a:schemeClr val="accent1">
                    <a:lumMod val="50000"/>
                  </a:schemeClr>
                </a:solidFill>
                <a:latin typeface="Noto Serif Malayalam Medium" pitchFamily="2" charset="0"/>
                <a:cs typeface="Noto Serif Malayalam Medium" pitchFamily="2" charset="0"/>
              </a:rPr>
              <a:t>ഗീതം</a:t>
            </a:r>
            <a:endParaRPr sz="12000" dirty="0">
              <a:solidFill>
                <a:schemeClr val="accent1">
                  <a:lumMod val="50000"/>
                </a:schemeClr>
              </a:solidFill>
              <a:latin typeface="Noto Serif Malayalam Medium" pitchFamily="2" charset="0"/>
              <a:cs typeface="Noto Serif Malayalam Medium" pitchFamily="2" charset="0"/>
            </a:endParaRP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extLst>
      <p:ext uri="{BB962C8B-B14F-4D97-AF65-F5344CB8AC3E}">
        <p14:creationId xmlns:p14="http://schemas.microsoft.com/office/powerpoint/2010/main" val="1440821355"/>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698357140"/>
      </p:ext>
    </p:extLst>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36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3600" b="1" i="0" u="none" strike="noStrike" cap="none" spc="0" normalizeH="0" baseline="0" dirty="0" err="1">
                <a:ln>
                  <a:noFill/>
                </a:ln>
                <a:solidFill>
                  <a:srgbClr val="000000"/>
                </a:solidFill>
                <a:effectLst/>
                <a:uFillTx/>
                <a:latin typeface="+mn-lt"/>
                <a:ea typeface="+mn-ea"/>
                <a:cs typeface="+mn-cs"/>
                <a:sym typeface="Goudy Bookletter 1911"/>
              </a:rPr>
              <a:t>W</a:t>
            </a:r>
            <a:r>
              <a:rPr lang="en-US" sz="3600" b="1" dirty="0" err="1">
                <a:solidFill>
                  <a:srgbClr val="000000"/>
                </a:solidFill>
              </a:rPr>
              <a:t>hatsapp</a:t>
            </a:r>
            <a:endParaRPr kumimoji="0" lang="en-US" sz="36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958288899"/>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489093439"/>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340750273"/>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3458526565"/>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2100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6600" b="1" u="sng" dirty="0">
                <a:solidFill>
                  <a:srgbClr val="FF0000"/>
                </a:solidFill>
                <a:latin typeface="+mj-lt"/>
                <a:cs typeface="Noto Serif Malayalam" pitchFamily="2" charset="0"/>
              </a:rPr>
              <a:t>Please follow the below order for Holy Communion</a:t>
            </a:r>
            <a:endParaRPr lang="ml-IN" sz="6000" b="1" dirty="0">
              <a:solidFill>
                <a:schemeClr val="tx1"/>
              </a:solidFill>
              <a:latin typeface="+mj-lt"/>
              <a:cs typeface="Noto Serif Malayalam" pitchFamily="2" charset="0"/>
            </a:endParaRPr>
          </a:p>
        </p:txBody>
      </p:sp>
      <p:sp>
        <p:nvSpPr>
          <p:cNvPr id="4" name="TextBox 3">
            <a:extLst>
              <a:ext uri="{FF2B5EF4-FFF2-40B4-BE49-F238E27FC236}">
                <a16:creationId xmlns:a16="http://schemas.microsoft.com/office/drawing/2014/main" id="{95508290-C547-C4B9-3BED-8A36F8AE5452}"/>
              </a:ext>
            </a:extLst>
          </p:cNvPr>
          <p:cNvSpPr txBox="1"/>
          <p:nvPr/>
        </p:nvSpPr>
        <p:spPr>
          <a:xfrm>
            <a:off x="0" y="2743200"/>
            <a:ext cx="12192000" cy="378565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Rows outside the church</a:t>
            </a:r>
          </a:p>
          <a:p>
            <a:pPr marL="457200" marR="0" indent="-457200" algn="l" defTabSz="914400" rtl="0" fontAlgn="auto" latinLnBrk="0" hangingPunct="0">
              <a:lnSpc>
                <a:spcPct val="100000"/>
              </a:lnSpc>
              <a:spcBef>
                <a:spcPts val="0"/>
              </a:spcBef>
              <a:spcAft>
                <a:spcPts val="0"/>
              </a:spcAft>
              <a:buClrTx/>
              <a:buSzTx/>
              <a:buFontTx/>
              <a:buAutoNum type="arabicPeriod"/>
              <a:tabLst/>
            </a:pPr>
            <a:r>
              <a:rPr lang="en-US" sz="6000" b="1" dirty="0"/>
              <a:t>Rows inside the church starting from the last row to the first</a:t>
            </a:r>
          </a:p>
          <a:p>
            <a:pPr marL="457200" marR="0" indent="-457200" algn="l" defTabSz="914400" rtl="0" fontAlgn="auto" latinLnBrk="0" hangingPunct="0">
              <a:lnSpc>
                <a:spcPct val="100000"/>
              </a:lnSpc>
              <a:spcBef>
                <a:spcPts val="0"/>
              </a:spcBef>
              <a:spcAft>
                <a:spcPts val="0"/>
              </a:spcAft>
              <a:buClrTx/>
              <a:buSzTx/>
              <a:buFontTx/>
              <a:buAutoNum type="arabicPeriod"/>
              <a:tabLst/>
            </a:pPr>
            <a:r>
              <a:rPr kumimoji="0" lang="en-US" sz="6000" b="1" i="0" u="none" strike="noStrike" cap="none" spc="0" normalizeH="0" baseline="0" dirty="0">
                <a:ln>
                  <a:noFill/>
                </a:ln>
                <a:solidFill>
                  <a:srgbClr val="000000"/>
                </a:solidFill>
                <a:effectLst/>
                <a:uFillTx/>
                <a:latin typeface="+mn-lt"/>
                <a:ea typeface="+mn-ea"/>
                <a:cs typeface="+mn-cs"/>
                <a:sym typeface="Goudy Bookletter 1911"/>
              </a:rPr>
              <a:t>Choir</a:t>
            </a:r>
          </a:p>
        </p:txBody>
      </p:sp>
    </p:spTree>
    <p:extLst>
      <p:ext uri="{BB962C8B-B14F-4D97-AF65-F5344CB8AC3E}">
        <p14:creationId xmlns:p14="http://schemas.microsoft.com/office/powerpoint/2010/main" val="318615496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EC5F4-6993-0E28-7C41-BA81230BFB4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8FCEE2B5-BA58-0481-5F7C-1A10497EB279}"/>
              </a:ext>
            </a:extLst>
          </p:cNvPr>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651C3027-A293-3105-246D-836E68470ACC}"/>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764BCBF5-13DE-5489-D79A-F9FC6D3ED8A2}"/>
              </a:ext>
            </a:extLst>
          </p:cNvPr>
          <p:cNvSpPr txBox="1"/>
          <p:nvPr/>
        </p:nvSpPr>
        <p:spPr>
          <a:xfrm>
            <a:off x="738626" y="1035050"/>
            <a:ext cx="11453374" cy="465225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D7691D05-A398-7BBF-E4AD-BD38D491AF7A}"/>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63E133C4-536F-879A-9515-9D95E04D28AD}"/>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3168098"/>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885483"/>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28614-988F-2F18-C933-28A9D1DC3DF6}"/>
            </a:ext>
          </a:extLst>
        </p:cNvPr>
        <p:cNvGrpSpPr/>
        <p:nvPr/>
      </p:nvGrpSpPr>
      <p:grpSpPr>
        <a:xfrm>
          <a:off x="0" y="0"/>
          <a:ext cx="0" cy="0"/>
          <a:chOff x="0" y="0"/>
          <a:chExt cx="0" cy="0"/>
        </a:xfrm>
      </p:grpSpPr>
      <p:sp>
        <p:nvSpPr>
          <p:cNvPr id="44" name="ANTE-COMMUNION…">
            <a:extLst>
              <a:ext uri="{FF2B5EF4-FFF2-40B4-BE49-F238E27FC236}">
                <a16:creationId xmlns:a16="http://schemas.microsoft.com/office/drawing/2014/main" id="{5248A30B-6F98-0B02-9671-38CE50F288A1}"/>
              </a:ext>
            </a:extLst>
          </p:cNvPr>
          <p:cNvSpPr txBox="1"/>
          <p:nvPr/>
        </p:nvSpPr>
        <p:spPr>
          <a:xfrm>
            <a:off x="849968" y="407937"/>
            <a:ext cx="1123629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C47935A6-CFF4-95B1-B4BA-7F22991AB564}"/>
              </a:ext>
            </a:extLst>
          </p:cNvPr>
          <p:cNvSpPr txBox="1"/>
          <p:nvPr/>
        </p:nvSpPr>
        <p:spPr>
          <a:xfrm>
            <a:off x="824903" y="-3500"/>
            <a:ext cx="1123629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19C7AE5E-C8D9-A552-4E33-B8E6C3E1BC5E}"/>
              </a:ext>
            </a:extLst>
          </p:cNvPr>
          <p:cNvSpPr txBox="1"/>
          <p:nvPr/>
        </p:nvSpPr>
        <p:spPr>
          <a:xfrm>
            <a:off x="213797" y="23246"/>
            <a:ext cx="110645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D44C5451-D7ED-2ED1-9758-FD1832A0B630}"/>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2C507966-5E72-52A6-EB6F-6A3FA2F3705D}"/>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83510271-2739-7A6D-116C-CDB6D6D48350}"/>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12509562"/>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1174</TotalTime>
  <Words>3913</Words>
  <Application>Microsoft Macintosh PowerPoint</Application>
  <PresentationFormat>Widescreen</PresentationFormat>
  <Paragraphs>765</Paragraphs>
  <Slides>157</Slides>
  <Notes>40</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157</vt:i4>
      </vt:variant>
    </vt:vector>
  </HeadingPairs>
  <TitlesOfParts>
    <vt:vector size="162" baseType="lpstr">
      <vt:lpstr>Goudy Bookletter 1911</vt:lpstr>
      <vt:lpstr>Arial</vt:lpstr>
      <vt:lpstr>Noto Serif Malayalam</vt:lpstr>
      <vt:lpstr>Noto Serif Malayalam Medium</vt:lpstr>
      <vt:lpstr>Default Design</vt:lpstr>
      <vt:lpstr>First_slide</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161</cp:revision>
  <dcterms:modified xsi:type="dcterms:W3CDTF">2024-03-08T14:45:28Z</dcterms:modified>
</cp:coreProperties>
</file>