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9"/>
  </p:notesMasterIdLst>
  <p:sldIdLst>
    <p:sldId id="256" r:id="rId2"/>
    <p:sldId id="598" r:id="rId3"/>
    <p:sldId id="257" r:id="rId4"/>
    <p:sldId id="599" r:id="rId5"/>
    <p:sldId id="259" r:id="rId6"/>
    <p:sldId id="600" r:id="rId7"/>
    <p:sldId id="466" r:id="rId8"/>
    <p:sldId id="729" r:id="rId9"/>
    <p:sldId id="467" r:id="rId10"/>
    <p:sldId id="468" r:id="rId11"/>
    <p:sldId id="469" r:id="rId12"/>
    <p:sldId id="470" r:id="rId13"/>
    <p:sldId id="471" r:id="rId14"/>
    <p:sldId id="473" r:id="rId15"/>
    <p:sldId id="474" r:id="rId16"/>
    <p:sldId id="475" r:id="rId17"/>
    <p:sldId id="606" r:id="rId18"/>
    <p:sldId id="476" r:id="rId19"/>
    <p:sldId id="477" r:id="rId20"/>
    <p:sldId id="478" r:id="rId21"/>
    <p:sldId id="479" r:id="rId22"/>
    <p:sldId id="480" r:id="rId23"/>
    <p:sldId id="601" r:id="rId24"/>
    <p:sldId id="483" r:id="rId25"/>
    <p:sldId id="488" r:id="rId26"/>
    <p:sldId id="489" r:id="rId27"/>
    <p:sldId id="490" r:id="rId28"/>
    <p:sldId id="491" r:id="rId29"/>
    <p:sldId id="607" r:id="rId30"/>
    <p:sldId id="602" r:id="rId31"/>
    <p:sldId id="492" r:id="rId32"/>
    <p:sldId id="493" r:id="rId33"/>
    <p:sldId id="608" r:id="rId34"/>
    <p:sldId id="498" r:id="rId35"/>
    <p:sldId id="499" r:id="rId36"/>
    <p:sldId id="500" r:id="rId37"/>
    <p:sldId id="501" r:id="rId38"/>
    <p:sldId id="502" r:id="rId39"/>
    <p:sldId id="503" r:id="rId40"/>
    <p:sldId id="504" r:id="rId41"/>
    <p:sldId id="505" r:id="rId42"/>
    <p:sldId id="497" r:id="rId43"/>
    <p:sldId id="621" r:id="rId44"/>
    <p:sldId id="506" r:id="rId45"/>
    <p:sldId id="507" r:id="rId46"/>
    <p:sldId id="508" r:id="rId47"/>
    <p:sldId id="514" r:id="rId48"/>
    <p:sldId id="515" r:id="rId49"/>
    <p:sldId id="516" r:id="rId50"/>
    <p:sldId id="517" r:id="rId51"/>
    <p:sldId id="509" r:id="rId52"/>
    <p:sldId id="510" r:id="rId53"/>
    <p:sldId id="511" r:id="rId54"/>
    <p:sldId id="512" r:id="rId55"/>
    <p:sldId id="518" r:id="rId56"/>
    <p:sldId id="521" r:id="rId57"/>
    <p:sldId id="519" r:id="rId58"/>
    <p:sldId id="520" r:id="rId59"/>
    <p:sldId id="298" r:id="rId60"/>
    <p:sldId id="604" r:id="rId61"/>
    <p:sldId id="299" r:id="rId62"/>
    <p:sldId id="603" r:id="rId63"/>
    <p:sldId id="384" r:id="rId64"/>
    <p:sldId id="626" r:id="rId65"/>
    <p:sldId id="628" r:id="rId66"/>
    <p:sldId id="613" r:id="rId67"/>
    <p:sldId id="614" r:id="rId68"/>
    <p:sldId id="612" r:id="rId69"/>
    <p:sldId id="300" r:id="rId70"/>
    <p:sldId id="522" r:id="rId71"/>
    <p:sldId id="727" r:id="rId72"/>
    <p:sldId id="619" r:id="rId73"/>
    <p:sldId id="532" r:id="rId74"/>
    <p:sldId id="533" r:id="rId75"/>
    <p:sldId id="534" r:id="rId76"/>
    <p:sldId id="535" r:id="rId77"/>
    <p:sldId id="536" r:id="rId78"/>
    <p:sldId id="537" r:id="rId79"/>
    <p:sldId id="525" r:id="rId80"/>
    <p:sldId id="526" r:id="rId81"/>
    <p:sldId id="730" r:id="rId82"/>
    <p:sldId id="527" r:id="rId83"/>
    <p:sldId id="528" r:id="rId84"/>
    <p:sldId id="529" r:id="rId85"/>
    <p:sldId id="530" r:id="rId86"/>
    <p:sldId id="531" r:id="rId87"/>
    <p:sldId id="610" r:id="rId88"/>
    <p:sldId id="611" r:id="rId89"/>
    <p:sldId id="539" r:id="rId90"/>
    <p:sldId id="609" r:id="rId91"/>
    <p:sldId id="541" r:id="rId92"/>
    <p:sldId id="542" r:id="rId93"/>
    <p:sldId id="543" r:id="rId94"/>
    <p:sldId id="544" r:id="rId95"/>
    <p:sldId id="545" r:id="rId96"/>
    <p:sldId id="546" r:id="rId97"/>
    <p:sldId id="547" r:id="rId98"/>
    <p:sldId id="548" r:id="rId99"/>
    <p:sldId id="549" r:id="rId100"/>
    <p:sldId id="550" r:id="rId101"/>
    <p:sldId id="551" r:id="rId102"/>
    <p:sldId id="552" r:id="rId103"/>
    <p:sldId id="557" r:id="rId104"/>
    <p:sldId id="558" r:id="rId105"/>
    <p:sldId id="559" r:id="rId106"/>
    <p:sldId id="553" r:id="rId107"/>
    <p:sldId id="554" r:id="rId108"/>
    <p:sldId id="555" r:id="rId109"/>
    <p:sldId id="618" r:id="rId110"/>
    <p:sldId id="556" r:id="rId111"/>
    <p:sldId id="616" r:id="rId112"/>
    <p:sldId id="617" r:id="rId113"/>
    <p:sldId id="560" r:id="rId114"/>
    <p:sldId id="348" r:id="rId115"/>
    <p:sldId id="562" r:id="rId116"/>
    <p:sldId id="563" r:id="rId117"/>
    <p:sldId id="564" r:id="rId118"/>
    <p:sldId id="565" r:id="rId119"/>
    <p:sldId id="566" r:id="rId120"/>
    <p:sldId id="567" r:id="rId121"/>
    <p:sldId id="568" r:id="rId122"/>
    <p:sldId id="569" r:id="rId123"/>
    <p:sldId id="570" r:id="rId124"/>
    <p:sldId id="571" r:id="rId125"/>
    <p:sldId id="572" r:id="rId126"/>
    <p:sldId id="731" r:id="rId127"/>
    <p:sldId id="573" r:id="rId128"/>
    <p:sldId id="574" r:id="rId129"/>
    <p:sldId id="577" r:id="rId130"/>
    <p:sldId id="578" r:id="rId131"/>
    <p:sldId id="576" r:id="rId132"/>
    <p:sldId id="728" r:id="rId133"/>
    <p:sldId id="585" r:id="rId134"/>
    <p:sldId id="584" r:id="rId135"/>
    <p:sldId id="579" r:id="rId136"/>
    <p:sldId id="580" r:id="rId137"/>
    <p:sldId id="581" r:id="rId138"/>
    <p:sldId id="582" r:id="rId139"/>
    <p:sldId id="583" r:id="rId140"/>
    <p:sldId id="586" r:id="rId141"/>
    <p:sldId id="589" r:id="rId142"/>
    <p:sldId id="590" r:id="rId143"/>
    <p:sldId id="591" r:id="rId144"/>
    <p:sldId id="592" r:id="rId145"/>
    <p:sldId id="593" r:id="rId146"/>
    <p:sldId id="594" r:id="rId147"/>
    <p:sldId id="595" r:id="rId148"/>
    <p:sldId id="596" r:id="rId149"/>
    <p:sldId id="587" r:id="rId150"/>
    <p:sldId id="588" r:id="rId151"/>
    <p:sldId id="597" r:id="rId152"/>
    <p:sldId id="623" r:id="rId153"/>
    <p:sldId id="385" r:id="rId154"/>
    <p:sldId id="386" r:id="rId155"/>
    <p:sldId id="396" r:id="rId156"/>
    <p:sldId id="615" r:id="rId157"/>
    <p:sldId id="605" r:id="rId158"/>
  </p:sldIdLst>
  <p:sldSz cx="12192000" cy="6858000"/>
  <p:notesSz cx="6858000" cy="9144000"/>
  <p:embeddedFontLst>
    <p:embeddedFont>
      <p:font typeface="Goudy Bookletter 1911" panose="02000503000000000000" pitchFamily="2" charset="0"/>
      <p:regular r:id="rId160"/>
    </p:embeddedFont>
    <p:embeddedFont>
      <p:font typeface="Noto Serif Malayalam" pitchFamily="2" charset="0"/>
      <p:regular r:id="rId161"/>
      <p:bold r:id="rId162"/>
    </p:embeddedFont>
    <p:embeddedFont>
      <p:font typeface="Noto Serif Malayalam Medium" pitchFamily="2" charset="0"/>
      <p:regular r:id="rId163"/>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693"/>
    <p:restoredTop sz="96327"/>
  </p:normalViewPr>
  <p:slideViewPr>
    <p:cSldViewPr snapToGrid="0" snapToObjects="1">
      <p:cViewPr varScale="1">
        <p:scale>
          <a:sx n="90" d="100"/>
          <a:sy n="90" d="100"/>
        </p:scale>
        <p:origin x="320" y="81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2.fntdata"/><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989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5108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346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6116-0277-0D51-440D-57595CB93E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8888FF-FAFA-AE5C-5BFD-657B0287D5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2234F5-6C24-4C96-2ED7-0DFF863158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743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05/04/24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slide" Target="slide1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4.xml"/><Relationship Id="rId7" Type="http://schemas.openxmlformats.org/officeDocument/2006/relationships/slide" Target="slide38.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41.xml"/><Relationship Id="rId4" Type="http://schemas.openxmlformats.org/officeDocument/2006/relationships/slide" Target="slide35.xml"/><Relationship Id="rId9" Type="http://schemas.openxmlformats.org/officeDocument/2006/relationships/slide" Target="slide40.xml"/></Relationships>
</file>

<file path=ppt/slides/_rels/slide3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square" lIns="34289" rIns="34289">
            <a:spAutoFit/>
            <a:scene3d>
              <a:camera prst="orthographicFront"/>
              <a:lightRig rig="threePt" dir="t"/>
            </a:scene3d>
            <a:sp3d extrusionH="57150">
              <a:bevelT w="38100" h="38100" prst="angle"/>
            </a:sp3d>
          </a:bodyPr>
          <a:lstStyle>
            <a:lvl1pPr algn="ctr">
              <a:defRPr sz="4700"/>
            </a:lvl1pPr>
          </a:lstStyle>
          <a:p>
            <a:r>
              <a:rPr sz="6600" b="1" dirty="0">
                <a:solidFill>
                  <a:schemeClr val="accent4">
                    <a:lumMod val="75000"/>
                  </a:schemeClr>
                </a:solidFill>
                <a:effectLst>
                  <a:outerShdw blurRad="50800" dist="38100" dir="2700000" algn="tl" rotWithShape="0">
                    <a:prstClr val="black">
                      <a:alpha val="40000"/>
                    </a:prstClr>
                  </a:outerShdw>
                </a:effectLst>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scene3d>
              <a:camera prst="orthographicFront"/>
              <a:lightRig rig="threePt" dir="t"/>
            </a:scene3d>
            <a:sp3d extrusionH="57150">
              <a:bevelT w="38100" h="38100" prst="angle"/>
            </a:sp3d>
          </a:bodyPr>
          <a:lstStyle>
            <a:lvl1pPr>
              <a:spcBef>
                <a:spcPts val="700"/>
              </a:spcBef>
              <a:defRPr sz="4100"/>
            </a:lvl1pPr>
          </a:lstStyle>
          <a:p>
            <a:pPr algn="ctr"/>
            <a:r>
              <a:rPr lang="ml-IN" sz="72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കുർബ്ബാന</a:t>
            </a:r>
            <a:endParaRPr sz="72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scene3d>
              <a:camera prst="orthographicFront"/>
              <a:lightRig rig="threePt" dir="t"/>
            </a:scene3d>
            <a:sp3d extrusionH="57150">
              <a:bevelT w="38100" h="38100" prst="angle"/>
            </a:sp3d>
          </a:bodyPr>
          <a:lstStyle>
            <a:lvl1pPr>
              <a:defRPr sz="2900">
                <a:latin typeface="Palatino"/>
                <a:ea typeface="Palatino"/>
                <a:cs typeface="Palatino"/>
                <a:sym typeface="Palatino"/>
              </a:defRPr>
            </a:lvl1pPr>
          </a:lstStyle>
          <a:p>
            <a:pPr algn="ctr"/>
            <a:r>
              <a:rPr sz="4800" b="1" dirty="0">
                <a:solidFill>
                  <a:schemeClr val="accent6">
                    <a:lumMod val="75000"/>
                  </a:schemeClr>
                </a:solidFill>
                <a:effectLst>
                  <a:outerShdw blurRad="50800" dist="38100" dir="2700000" algn="tl" rotWithShape="0">
                    <a:prstClr val="black">
                      <a:alpha val="40000"/>
                    </a:prstClr>
                  </a:outerShdw>
                </a:effectLst>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scene3d>
              <a:camera prst="orthographicFront"/>
              <a:lightRig rig="threePt" dir="t"/>
            </a:scene3d>
            <a:sp3d extrusionH="57150">
              <a:bevelT w="38100" h="38100" prst="angle"/>
            </a:sp3d>
          </a:bodyPr>
          <a:lstStyle>
            <a:lvl1pPr>
              <a:defRPr sz="2600"/>
            </a:lvl1pPr>
          </a:lstStyle>
          <a:p>
            <a:pPr algn="ct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scene3d>
              <a:camera prst="orthographicFront"/>
              <a:lightRig rig="threePt" dir="t"/>
            </a:scene3d>
            <a:sp3d extrusionH="57150">
              <a:bevelT w="38100" h="38100" prst="angle"/>
            </a:sp3d>
          </a:bodyPr>
          <a:lstStyle/>
          <a:p>
            <a:pPr algn="ctr">
              <a:defRPr sz="3300"/>
            </a:pPr>
            <a:r>
              <a:rPr sz="5000" b="1" dirty="0">
                <a:solidFill>
                  <a:schemeClr val="accent2">
                    <a:lumMod val="75000"/>
                  </a:schemeClr>
                </a:solidFill>
                <a:effectLst>
                  <a:outerShdw blurRad="50800" dist="38100" dir="2700000" algn="tl" rotWithShape="0">
                    <a:prstClr val="black">
                      <a:alpha val="40000"/>
                    </a:prstClr>
                  </a:outerShdw>
                </a:effectLst>
                <a:latin typeface="+mj-lt"/>
                <a:cs typeface="Noto Serif Malayalam" pitchFamily="2" charset="0"/>
              </a:rPr>
              <a:t>We believe in Christ who will come again</a:t>
            </a:r>
          </a:p>
        </p:txBody>
      </p:sp>
      <p:sp>
        <p:nvSpPr>
          <p:cNvPr id="2" name="Title 1">
            <a:extLst>
              <a:ext uri="{FF2B5EF4-FFF2-40B4-BE49-F238E27FC236}">
                <a16:creationId xmlns:a16="http://schemas.microsoft.com/office/drawing/2014/main" id="{70BCCE61-3FAA-8016-0106-7B263DC7F092}"/>
              </a:ext>
            </a:extLst>
          </p:cNvPr>
          <p:cNvSpPr>
            <a:spLocks noGrp="1"/>
          </p:cNvSpPr>
          <p:nvPr>
            <p:ph type="title" idx="4294967295"/>
          </p:nvPr>
        </p:nvSpPr>
        <p:spPr/>
        <p:txBody>
          <a:bodyPr>
            <a:scene3d>
              <a:camera prst="orthographicFront"/>
              <a:lightRig rig="threePt" dir="t"/>
            </a:scene3d>
            <a:sp3d extrusionH="57150">
              <a:bevelT w="38100" h="38100" prst="angle"/>
            </a:sp3d>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26672" y="1035050"/>
            <a:ext cx="10798104" cy="492688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7224" y="1050220"/>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007797"/>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57066" y="-24623"/>
            <a:ext cx="12034934"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ഐസക് മാര്‍ ഫീലക്സിനോസ്, എബ്രഹാം മാര്‍ പൗലോസ്, മാത്യൂസ് മാര്‍ മക്കാറിയോസ്, ഗ്രിഗോറിയോസ് മാര്‍</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സ്തേഫാനോസ്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തോമസ് മാര്‍ തീത്തോസ്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2800" b="0" i="0" u="none" strike="noStrike" dirty="0">
                <a:solidFill>
                  <a:srgbClr val="D3CFCA"/>
                </a:solidFill>
                <a:effectLst>
                  <a:outerShdw blurRad="50800" dist="38100" dir="2700000" algn="tl" rotWithShape="0">
                    <a:prstClr val="black">
                      <a:alpha val="40000"/>
                    </a:prstClr>
                  </a:outerShdw>
                </a:effectLst>
                <a:latin typeface="Arial" panose="020B0604020202020204" pitchFamily="34"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സഖറിയാസ് മാർ അപ്രേം</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ജോസഫ് മാർ</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ഈവാനിയോസ്</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മാത്യൂസ് മാർ സെറാഫിം</a:t>
            </a:r>
            <a:r>
              <a:rPr lang="en-US"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36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6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6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(ഒരു പ്രാര്‍ത്ഥന...)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മേത്തുലോസെ ഓപ്പിലാന്‍...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(ഒരു പ്രാര്‍ത്ഥന...)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ഹോശോ...</a:t>
            </a:r>
          </a:p>
          <a:p>
            <a:pPr defTabSz="685800"/>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4614" y="-356174"/>
            <a:ext cx="1229594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89549" y="-767611"/>
            <a:ext cx="1229594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8444" y="-740865"/>
            <a:ext cx="12108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752" y="2083571"/>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6437" y="252912"/>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752" y="233832"/>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0" y="3933310"/>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35592" y="641209"/>
            <a:ext cx="11294533" cy="557558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48618" y="697400"/>
            <a:ext cx="713655" cy="992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2668" y="1903428"/>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2" y="1879982"/>
            <a:ext cx="9863055"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ആര്‍ദ്രമതേ- വാതിലില്‍ മുട്ടുന്നു- </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ഹാലേലൂയ്യാ- ഏലൂയ്യാ</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പ്രാര്‍ത്ഥനയിന്‍- നാദമെങ്ങളുടെ- </a:t>
            </a:r>
          </a:p>
          <a:p>
            <a:pPr defTabSz="685800"/>
            <a:r>
              <a:rPr lang="ml-IN" sz="40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ഗുണവാനേ നിൻ വാതിലിൽ മുട്ടുന്നു, യാചനയിൻ നാദം</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നിന്നാശ്രിതരിൽ നിന്നയോ</a:t>
            </a:r>
          </a:p>
          <a:p>
            <a:pPr defTabSz="685800"/>
            <a:r>
              <a:rPr lang="ml-IN" sz="4000" b="1" dirty="0">
                <a:solidFill>
                  <a:schemeClr val="tx1"/>
                </a:solidFill>
                <a:latin typeface="Noto Serif Malayalam" pitchFamily="2" charset="0"/>
                <a:cs typeface="Noto Serif Malayalam" pitchFamily="2" charset="0"/>
              </a:rPr>
              <a:t>മുടക്കരുതേ യാചന</a:t>
            </a:r>
          </a:p>
          <a:p>
            <a:pPr defTabSz="685800"/>
            <a:r>
              <a:rPr lang="ml-IN" sz="4000" b="1" dirty="0">
                <a:solidFill>
                  <a:schemeClr val="tx1"/>
                </a:solidFill>
                <a:latin typeface="Noto Serif Malayalam" pitchFamily="2" charset="0"/>
                <a:cs typeface="Noto Serif Malayalam" pitchFamily="2" charset="0"/>
              </a:rPr>
              <a:t>കണ്ണീർ തൂകി വിളിച്ചവളാം ദോഷക്കാരി</a:t>
            </a:r>
          </a:p>
          <a:p>
            <a:pPr defTabSz="685800"/>
            <a:r>
              <a:rPr lang="ml-IN" sz="4000" b="1" dirty="0">
                <a:solidFill>
                  <a:schemeClr val="tx1"/>
                </a:solidFill>
                <a:latin typeface="Noto Serif Malayalam" pitchFamily="2" charset="0"/>
                <a:cs typeface="Noto Serif Malayalam" pitchFamily="2" charset="0"/>
              </a:rPr>
              <a:t>പൊറുതി ലഭിച്ചല്ലോ നിങ്കൽ നിന്ന്</a:t>
            </a:r>
          </a:p>
          <a:p>
            <a:pPr defTabSz="685800"/>
            <a:r>
              <a:rPr lang="ml-IN" sz="4000" b="1" dirty="0">
                <a:solidFill>
                  <a:schemeClr val="tx1"/>
                </a:solidFill>
                <a:latin typeface="Noto Serif Malayalam" pitchFamily="2" charset="0"/>
                <a:cs typeface="Noto Serif Malayalam" pitchFamily="2" charset="0"/>
              </a:rPr>
              <a:t>ഈശോതന്നുടെ രക്തം കൊണ്ട്</a:t>
            </a:r>
          </a:p>
          <a:p>
            <a:pPr defTabSz="685800"/>
            <a:r>
              <a:rPr lang="ml-IN" sz="40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1797357"/>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89538" y="1152683"/>
            <a:ext cx="1100246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പിഴച്ചെന്ന് ഗ്രഹിച്ചു ഞങ്ങൾ</a:t>
            </a:r>
          </a:p>
          <a:p>
            <a:pPr defTabSz="685800"/>
            <a:r>
              <a:rPr lang="ml-IN" sz="4000" b="1" dirty="0">
                <a:solidFill>
                  <a:schemeClr val="tx1"/>
                </a:solidFill>
                <a:latin typeface="Noto Serif Malayalam" pitchFamily="2" charset="0"/>
                <a:cs typeface="Noto Serif Malayalam" pitchFamily="2" charset="0"/>
              </a:rPr>
              <a:t>തെറ്റുകളും അസംഖ്യമല്ലോ</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4" name="TextBox 3">
            <a:extLst>
              <a:ext uri="{FF2B5EF4-FFF2-40B4-BE49-F238E27FC236}">
                <a16:creationId xmlns:a16="http://schemas.microsoft.com/office/drawing/2014/main" id="{B3E72DA3-9917-290F-4D56-6500A8A17BA4}"/>
              </a:ext>
            </a:extLst>
          </p:cNvPr>
          <p:cNvSpPr txBox="1"/>
          <p:nvPr/>
        </p:nvSpPr>
        <p:spPr>
          <a:xfrm>
            <a:off x="-49029" y="17668"/>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r>
              <a:rPr lang="ml-IN" sz="8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         </a:t>
            </a:r>
            <a:r>
              <a:rPr lang="ml-IN" sz="38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A82DC46-211C-1A53-92DF-3F642A96BA7E}"/>
              </a:ext>
            </a:extLst>
          </p:cNvPr>
          <p:cNvSpPr txBox="1"/>
          <p:nvPr/>
        </p:nvSpPr>
        <p:spPr>
          <a:xfrm>
            <a:off x="-15515" y="3690242"/>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9600" y="917912"/>
            <a:ext cx="11362400" cy="557558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34567"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chemeClr val="tx1"/>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chemeClr val="tx1"/>
              </a:solidFill>
              <a:latin typeface="Noto Serif Malayalam" pitchFamily="2" charset="0"/>
              <a:cs typeface="Noto Serif Malayalam" pitchFamily="2" charset="0"/>
            </a:endParaRPr>
          </a:p>
          <a:p>
            <a:pPr defTabSz="685800"/>
            <a:endParaRPr lang="en-US" sz="1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9444DF9-659A-326A-C8CF-165CD76C591A}"/>
              </a:ext>
            </a:extLst>
          </p:cNvPr>
          <p:cNvSpPr txBox="1"/>
          <p:nvPr/>
        </p:nvSpPr>
        <p:spPr>
          <a:xfrm>
            <a:off x="-29322" y="1268547"/>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tabLst>
                <a:tab pos="5149850" algn="l"/>
              </a:tabLst>
            </a:pP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ആദിമുതല്‍ എന്നെന്നേക്കും തന്നെ.</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algn="ctr" defTabSz="685800">
              <a:lnSpc>
                <a:spcPct val="150000"/>
              </a:lnSpc>
            </a:pP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നിൻ ശരണ-ത്തിൽമൃതരാം നിന്നടിയാരെ-നിൻ-ജീവസ്വരം പറുദീസയിലേക്കുണർത്തുമ്പോൾ-ഞങ്ങളെയും നീ ഓർക്കേണമേ</a:t>
            </a:r>
          </a:p>
          <a:p>
            <a:pPr algn="ctr" defTabSz="685800">
              <a:lnSpc>
                <a:spcPct val="150000"/>
              </a:lnSpc>
            </a:pPr>
            <a:r>
              <a:rPr lang="ml-IN" sz="4000" b="1" dirty="0">
                <a:solidFill>
                  <a:schemeClr val="tx1"/>
                </a:solidFill>
                <a:latin typeface="Noto Serif Malayalam" pitchFamily="2" charset="0"/>
                <a:cs typeface="Noto Serif Malayalam" pitchFamily="2" charset="0"/>
              </a:rPr>
              <a:t>സ്‌തൗമൻകാലോസ്-കുറിയേലായിസ്സോൻ</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F317AF3-5245-C1B8-3CCB-C3D8ECB58C03}"/>
              </a:ext>
            </a:extLst>
          </p:cNvPr>
          <p:cNvSpPr txBox="1"/>
          <p:nvPr/>
        </p:nvSpPr>
        <p:spPr>
          <a:xfrm>
            <a:off x="-12304" y="1203355"/>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cxnSp>
        <p:nvCxnSpPr>
          <p:cNvPr id="7" name="Straight Connector 6">
            <a:extLst>
              <a:ext uri="{FF2B5EF4-FFF2-40B4-BE49-F238E27FC236}">
                <a16:creationId xmlns:a16="http://schemas.microsoft.com/office/drawing/2014/main" id="{D8BE7515-C962-B351-3756-FED29B8FF11A}"/>
              </a:ext>
            </a:extLst>
          </p:cNvPr>
          <p:cNvCxnSpPr>
            <a:cxnSpLocks/>
          </p:cNvCxnSpPr>
          <p:nvPr/>
        </p:nvCxnSpPr>
        <p:spPr>
          <a:xfrm>
            <a:off x="161705" y="2085975"/>
            <a:ext cx="11868590" cy="0"/>
          </a:xfrm>
          <a:prstGeom prst="line">
            <a:avLst/>
          </a:prstGeo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657705744"/>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579768"/>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en-US" sz="4000" b="1" dirty="0">
                <a:solidFill>
                  <a:srgbClr val="FF0000"/>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algn="ctr" defTabSz="685800">
              <a:lnSpc>
                <a:spcPct val="150000"/>
              </a:lnSpc>
            </a:pPr>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algn="ctr" defTabSz="685800">
              <a:lnSpc>
                <a:spcPct val="150000"/>
              </a:lnSpc>
            </a:pPr>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Tree>
    <p:extLst>
      <p:ext uri="{BB962C8B-B14F-4D97-AF65-F5344CB8AC3E}">
        <p14:creationId xmlns:p14="http://schemas.microsoft.com/office/powerpoint/2010/main" val="40124059"/>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77686" y="1035050"/>
            <a:ext cx="10912404" cy="492688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01910"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a:t>
            </a:r>
            <a:endParaRPr lang="ml-IN" sz="1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36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effectLst>
                  <a:outerShdw blurRad="50800" dist="38100" dir="2700000" algn="tl" rotWithShape="0">
                    <a:prstClr val="black">
                      <a:alpha val="40000"/>
                    </a:prstClr>
                  </a:outerShdw>
                </a:effectLst>
                <a:latin typeface="+mj-lt"/>
                <a:cs typeface="Noto Serif Malayalam" pitchFamily="2" charset="0"/>
              </a:rPr>
              <a:t>Please follow the below order for Holy Communion</a:t>
            </a:r>
            <a:endParaRPr lang="ml-IN" sz="6000" b="1" dirty="0">
              <a:solidFill>
                <a:schemeClr val="tx1"/>
              </a:solidFill>
              <a:effectLst>
                <a:outerShdw blurRad="50800" dist="38100" dir="2700000" algn="tl" rotWithShape="0">
                  <a:prstClr val="black">
                    <a:alpha val="40000"/>
                  </a:prstClr>
                </a:outerShdw>
              </a:effectLst>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effectLst>
                  <a:outerShdw blurRad="50800" dist="38100" dir="2700000" algn="tl" rotWithShape="0">
                    <a:prstClr val="black">
                      <a:alpha val="40000"/>
                    </a:prstClr>
                  </a:outerShdw>
                </a:effectLst>
              </a:rPr>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rPr>
              <a:t>Choir</a:t>
            </a:r>
          </a:p>
        </p:txBody>
      </p:sp>
    </p:spTree>
    <p:extLst>
      <p:ext uri="{BB962C8B-B14F-4D97-AF65-F5344CB8AC3E}">
        <p14:creationId xmlns:p14="http://schemas.microsoft.com/office/powerpoint/2010/main"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name="commun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square" lIns="34289" rIns="34289">
            <a:spAutoFit/>
          </a:bodyPr>
          <a:lstStyle>
            <a:lvl1pPr algn="ctr">
              <a:defRPr sz="10000"/>
            </a:lvl1pPr>
          </a:lstStyle>
          <a:p>
            <a:r>
              <a:rPr lang="en-US" sz="10800" b="1" dirty="0">
                <a:solidFill>
                  <a:schemeClr val="accent4">
                    <a:lumMod val="75000"/>
                  </a:schemeClr>
                </a:solidFill>
              </a:rPr>
              <a:t>Communion</a:t>
            </a:r>
          </a:p>
          <a:p>
            <a:r>
              <a:rPr lang="en-US" sz="10800" b="1" dirty="0">
                <a:solidFill>
                  <a:schemeClr val="accent4">
                    <a:lumMod val="75000"/>
                  </a:schemeClr>
                </a:solidFill>
              </a:rPr>
              <a:t>Songs</a:t>
            </a:r>
            <a:endParaRPr sz="10800" b="1" dirty="0">
              <a:solidFill>
                <a:schemeClr val="accent4">
                  <a:lumMod val="75000"/>
                </a:schemeClr>
              </a:solidFill>
            </a:endParaRPr>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ശോഭനിറഞ്ഞൊരാലയത്തില്‍ വസിക്കു- ന്ന പരിശുദ്ധാ </a:t>
            </a:r>
            <a:b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b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നിന്‍ ദാസരാം ഞങ്ങളുടെ- ദുശ്ചിന്ത ദുര്‍മ്മോഹം</a:t>
            </a:r>
            <a:b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b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ശമനം ചെയ്വതിനി-ന്നയ്യോ- വിളിക്കുന്നു നിന്‍നാമത്തെ.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rPr>
              <a:t>(വിശുദ്ധകുര്‍ബാനയുടെ പരസ്യശുശ്രൂഷ)</a:t>
            </a:r>
            <a:endParaRPr lang="en-US"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ഞങ്ങള്‍ക്കുള്ള കര്‍ത്താവേ-ഞങ്ങളെയെല്ലാം വാഴ്ത്തണമേ.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ഞങ്ങള്‍ക്കുള്ള സ്രഷ്ടാവേ-ഞങ്ങളെയെല്ലാം കാക്കണമേ,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സകലത്തിന്നും ഉടയവനായ്-തുണയേകീടും കര്‍ത്താവേ</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485" y="93216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അലിവു നിറഞ്ഞ ബലവാനേ- അനുഗ്രഹമെങ്ങള്‍ക്കേകണമേ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നല്ല പ്രയോജനമുള്ളവരായ്-നടത്തീടണമേ അടിയാരേ</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കരുണാകരനേ-ഞങ്ങളില്‍ നീ കൃപചെയ്യണമേ,</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ഞങ്ങളിന്നുടയ കര്‍ത്താവേ- ക്രിസ്ത്യാനികളിന്‍ സംഘത്തെ</a:t>
            </a:r>
          </a:p>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ആത്മിക ലൌകിക സമ്പത്താല്‍-അനുഗ്രഹിച്ചീടണമേ ഇന്ന്</a:t>
            </a:r>
          </a:p>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സൗഖ്യസമാധാ-നാഹാരം-ഞങ്ങള്‍ക്കരുളുക ധാരാളം</a:t>
            </a:r>
          </a:p>
          <a:p>
            <a:pPr defTabSz="685800"/>
            <a:r>
              <a:rPr lang="ml-IN" sz="4000" b="1" dirty="0">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67685" y="1429183"/>
            <a:ext cx="115243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അത്യുന്നതങ്ങളില്‍വാസം ചെയ്യുന്നീലോയിദേവാ-</a:t>
            </a:r>
          </a:p>
          <a:p>
            <a:pPr defTabSz="685800"/>
            <a:r>
              <a:rPr lang="ml-IN" sz="4000" b="1" dirty="0">
                <a:solidFill>
                  <a:srgbClr val="FF0000"/>
                </a:solidFill>
                <a:latin typeface="Noto Serif Malayalam" pitchFamily="2" charset="0"/>
                <a:cs typeface="Noto Serif Malayalam" pitchFamily="2" charset="0"/>
              </a:rPr>
              <a:t>തിങ്ങും കരുണക്കണ്ണാല്‍ ഞങ്ങളെ സൂക്ഷിക്കണമേ-</a:t>
            </a:r>
          </a:p>
          <a:p>
            <a:pPr defTabSz="685800"/>
            <a:r>
              <a:rPr lang="ml-IN" sz="4000" b="1" dirty="0">
                <a:solidFill>
                  <a:srgbClr val="FF0000"/>
                </a:solidFill>
                <a:latin typeface="Noto Serif Malayalam" pitchFamily="2" charset="0"/>
                <a:cs typeface="Noto Serif Malayalam" pitchFamily="2" charset="0"/>
              </a:rPr>
              <a:t>ശോഭിതമാം നിന്‍ക്രൂശിന്‍ നിഴലില്‍ ഞങ്ങളെ മറച്ച്-</a:t>
            </a:r>
          </a:p>
          <a:p>
            <a:pPr defTabSz="685800"/>
            <a:r>
              <a:rPr lang="ml-IN" sz="40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3953" y="1666251"/>
            <a:ext cx="11338048"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അകൃത്യവും കറകളും നിന്‍ സോപ്പായാല്‍ വെടിപ്പാക്കണമേ</a:t>
            </a:r>
          </a:p>
          <a:p>
            <a:pPr defTabSz="685800"/>
            <a:r>
              <a:rPr lang="ml-IN" sz="4000" b="1" dirty="0">
                <a:solidFill>
                  <a:srgbClr val="FF0000"/>
                </a:solidFill>
                <a:latin typeface="Noto Serif Malayalam" pitchFamily="2" charset="0"/>
                <a:cs typeface="Noto Serif Malayalam" pitchFamily="2" charset="0"/>
              </a:rPr>
              <a:t>ഞങ്ങളുടെ കടങ്ങള്‍ കുറവുകളും നീ ഓര്‍ത്തീടരുതേ.</a:t>
            </a:r>
          </a:p>
          <a:p>
            <a:pPr defTabSz="685800"/>
            <a:r>
              <a:rPr lang="ml-IN" sz="4000" b="1" dirty="0">
                <a:solidFill>
                  <a:srgbClr val="FF0000"/>
                </a:solidFill>
                <a:latin typeface="Noto Serif Malayalam" pitchFamily="2" charset="0"/>
                <a:cs typeface="Noto Serif Malayalam" pitchFamily="2" charset="0"/>
              </a:rPr>
              <a:t>മേല്പെട്ടാടുകളിന്‍ കൂട്ടത്തില്‍ ഞങ്ങളെ എണ്ണി-</a:t>
            </a:r>
          </a:p>
          <a:p>
            <a:pPr defTabSz="685800"/>
            <a:r>
              <a:rPr lang="ml-IN" sz="40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7873" y="1427237"/>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തിരുസഭയെ നീ സ്ഥിരമാം പാറമേലുറപ്പിക്കണമേ-</a:t>
            </a:r>
          </a:p>
          <a:p>
            <a:pPr defTabSz="685800"/>
            <a:r>
              <a:rPr lang="ml-IN" sz="4000" b="1" dirty="0">
                <a:solidFill>
                  <a:srgbClr val="FF0000"/>
                </a:solidFill>
                <a:latin typeface="Noto Serif Malayalam" pitchFamily="2" charset="0"/>
                <a:cs typeface="Noto Serif Malayalam" pitchFamily="2" charset="0"/>
              </a:rPr>
              <a:t>ഭരണക്കാരെ നിന്‍ ഭുജത്താല്‍ നീ കാത്തീടണമേ-</a:t>
            </a:r>
          </a:p>
          <a:p>
            <a:pPr defTabSz="685800"/>
            <a:r>
              <a:rPr lang="ml-IN" sz="4000" b="1" dirty="0">
                <a:solidFill>
                  <a:srgbClr val="FF0000"/>
                </a:solidFill>
                <a:latin typeface="Noto Serif Malayalam" pitchFamily="2" charset="0"/>
                <a:cs typeface="Noto Serif Malayalam" pitchFamily="2" charset="0"/>
              </a:rPr>
              <a:t>പട്ടക്കാരെയും മ്ശംശാനരെയും അലങ്കരിക്കണമേ-</a:t>
            </a:r>
          </a:p>
          <a:p>
            <a:pPr defTabSz="685800"/>
            <a:r>
              <a:rPr lang="ml-IN" sz="40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6324" y="1835650"/>
            <a:ext cx="11676715"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ജീവന്‍ നല്‍കും സ-ജീവ-മാം തിരുനാമത്തെ-</a:t>
            </a:r>
          </a:p>
          <a:p>
            <a:pPr defTabSz="685800"/>
            <a:r>
              <a:rPr lang="ml-IN" sz="4000" b="1" dirty="0">
                <a:solidFill>
                  <a:srgbClr val="FF0000"/>
                </a:solidFill>
                <a:latin typeface="Noto Serif Malayalam" pitchFamily="2" charset="0"/>
                <a:cs typeface="Noto Serif Malayalam" pitchFamily="2" charset="0"/>
              </a:rPr>
              <a:t>ഭജനംചെയ്യും ദേശത്തൊടു നീ കോപിക്കല്ലെ-</a:t>
            </a:r>
          </a:p>
          <a:p>
            <a:pPr defTabSz="685800"/>
            <a:r>
              <a:rPr lang="ml-IN" sz="4000" b="1" dirty="0">
                <a:solidFill>
                  <a:srgbClr val="FF0000"/>
                </a:solidFill>
                <a:latin typeface="Noto Serif Malayalam" pitchFamily="2" charset="0"/>
                <a:cs typeface="Noto Serif Malayalam" pitchFamily="2" charset="0"/>
              </a:rPr>
              <a:t>യുദ്ധവും അടിമയും പഞ്ഞവും വസന്തയും നീക്കി നിന്‍റെ</a:t>
            </a:r>
          </a:p>
          <a:p>
            <a:pPr defTabSz="685800"/>
            <a:r>
              <a:rPr lang="ml-IN" sz="40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55552" y="1564649"/>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പാപികളെ തന്‍ബലിയാല്‍ വീ൯ടാരു ദൈവസുതനേ-</a:t>
            </a:r>
          </a:p>
          <a:p>
            <a:pPr defTabSz="685800"/>
            <a:r>
              <a:rPr lang="ml-IN" sz="4000" b="1" dirty="0">
                <a:solidFill>
                  <a:srgbClr val="FF0000"/>
                </a:solidFill>
                <a:latin typeface="Noto Serif Malayalam" pitchFamily="2" charset="0"/>
                <a:cs typeface="Noto Serif Malayalam" pitchFamily="2" charset="0"/>
              </a:rPr>
              <a:t>അതിനാല്‍ എന്നുടെ ദുരിതം വേദന നീക്കീടണമേ-</a:t>
            </a:r>
          </a:p>
          <a:p>
            <a:pPr defTabSz="685800"/>
            <a:r>
              <a:rPr lang="ml-IN" sz="4000" b="1" dirty="0">
                <a:solidFill>
                  <a:srgbClr val="FF0000"/>
                </a:solidFill>
                <a:latin typeface="Noto Serif Malayalam" pitchFamily="2" charset="0"/>
                <a:cs typeface="Noto Serif Malayalam" pitchFamily="2" charset="0"/>
              </a:rPr>
              <a:t>ഗാഗുല്‍ത്തായില്‍ ചങ്കുതുറന്ന നല്ലവനേ നീ</a:t>
            </a:r>
          </a:p>
          <a:p>
            <a:pPr defTabSz="685800"/>
            <a:r>
              <a:rPr lang="ml-IN" sz="40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4058" y="1223634"/>
            <a:ext cx="7887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7057816"/>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92061" y="2550108"/>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536174"/>
            <a:ext cx="12192000" cy="378565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rPr>
              <a:t>Guests and Visitors, </a:t>
            </a:r>
          </a:p>
          <a:p>
            <a:r>
              <a:rPr lang="en-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rPr>
              <a:t>please stand and introduce yourselves</a:t>
            </a:r>
            <a:endParaRPr lang="ml-IN" sz="80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9" name="doxology"/>
          <p:cNvSpPr txBox="1"/>
          <p:nvPr/>
        </p:nvSpPr>
        <p:spPr>
          <a:xfrm>
            <a:off x="1960093" y="2105561"/>
            <a:ext cx="8271814" cy="2646878"/>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69850" h="69850" prst="divot"/>
            </a:sp3d>
          </a:bodyPr>
          <a:lstStyle>
            <a:lvl1pPr algn="ctr">
              <a:defRPr sz="10000"/>
            </a:lvl1pPr>
          </a:lstStyle>
          <a:p>
            <a:r>
              <a:rPr lang="en-US" sz="166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rPr>
              <a:t>Doxology</a:t>
            </a:r>
            <a:endParaRPr lang="ml-IN" sz="166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r>
              <a:rPr lang="ml-IN"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rPr>
              <a:t>നിങ്ങളുടെ പ്രാർത്ഥനാപൂർവ്വമായ പങ്കാളിത്തത്തിന് നന്ദി. </a:t>
            </a:r>
            <a:endParaRPr lang="en-US"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a:endParaRPr lang="en-US"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a:r>
              <a:rPr lang="ml-IN" sz="5600" b="1" dirty="0">
                <a:solidFill>
                  <a:srgbClr val="7030A0"/>
                </a:solidFill>
                <a:effectLst>
                  <a:outerShdw blurRad="50800" dist="38100" algn="l" rotWithShape="0">
                    <a:prstClr val="black">
                      <a:alpha val="40000"/>
                    </a:prstClr>
                  </a:outerShdw>
                </a:effectLst>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370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 </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en-US" b="1" dirty="0">
                <a:latin typeface="Noto Serif Malayalam" pitchFamily="2" charset="0"/>
                <a:cs typeface="Noto Serif Malayalam" pitchFamily="2" charset="0"/>
              </a:rPr>
              <a:t>This PPT was made using ‘Church PPT 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Visit the below link for </a:t>
            </a:r>
            <a:r>
              <a:rPr kumimoji="0" lang="en-US" sz="2400" b="1" i="0" u="none" strike="noStrike" cap="none" spc="0" normalizeH="0" baseline="0">
                <a:ln>
                  <a:noFill/>
                </a:ln>
                <a:solidFill>
                  <a:srgbClr val="000000"/>
                </a:solidFill>
                <a:effectLst/>
                <a:uFillTx/>
                <a:latin typeface="Noto Serif Malayalam" pitchFamily="2" charset="0"/>
                <a:cs typeface="Noto Serif Malayalam" pitchFamily="2" charset="0"/>
                <a:sym typeface="Goudy Bookletter 1911"/>
              </a:rPr>
              <a:t>more info</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https://</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github.com</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gijocode</a:t>
            </a:r>
            <a:r>
              <a:rPr kumimoji="0" lang="en-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a:t>
            </a:r>
            <a:r>
              <a:rPr kumimoji="0" lang="en-IN"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Church_PPT_Utility</a:t>
            </a: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do not modify/delete these slides.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hese</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slides are used by the python program to create the song slides</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Please </a:t>
            </a:r>
            <a:r>
              <a:rPr kumimoji="0" lang="en-US" sz="2400" b="1" i="0" u="none" strike="noStrike" cap="none" spc="0" normalizeH="0" baseline="0" dirty="0" err="1">
                <a:ln>
                  <a:noFill/>
                </a:ln>
                <a:solidFill>
                  <a:srgbClr val="000000"/>
                </a:solidFill>
                <a:effectLst/>
                <a:uFillTx/>
                <a:latin typeface="Noto Serif Malayalam" pitchFamily="2" charset="0"/>
                <a:cs typeface="Noto Serif Malayalam" pitchFamily="2" charset="0"/>
                <a:sym typeface="Goudy Bookletter 1911"/>
              </a:rPr>
              <a:t>dont</a:t>
            </a:r>
            <a:r>
              <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 delete or modify them. . INTENTIONALLY LEFT BLANK</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F14A3-033A-83B4-0075-8EF081044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351"/>
            <a:ext cx="12152310" cy="6842355"/>
          </a:xfrm>
          <a:prstGeom prst="rect">
            <a:avLst/>
          </a:prstGeom>
        </p:spPr>
      </p:pic>
      <p:sp>
        <p:nvSpPr>
          <p:cNvPr id="3" name="template_bible_heading"/>
          <p:cNvSpPr/>
          <p:nvPr/>
        </p:nvSpPr>
        <p:spPr>
          <a:xfrm>
            <a:off x="902494" y="230534"/>
            <a:ext cx="10387012" cy="3539430"/>
          </a:xfrm>
          <a:prstGeom prst="rect">
            <a:avLst/>
          </a:prstGeom>
          <a:no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50800" dist="38100" algn="l" rotWithShape="0">
                    <a:prstClr val="black">
                      <a:alpha val="40000"/>
                    </a:prst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6" name="opening"/>
          <p:cNvSpPr txBox="1"/>
          <p:nvPr/>
        </p:nvSpPr>
        <p:spPr>
          <a:xfrm>
            <a:off x="1042375" y="2236366"/>
            <a:ext cx="10107252" cy="193899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50800" h="38100" prst="riblet"/>
            </a:sp3d>
          </a:bodyPr>
          <a:lstStyle>
            <a:lvl1pPr algn="ctr">
              <a:defRPr sz="7100"/>
            </a:lvl1pPr>
          </a:lstStyle>
          <a:p>
            <a:r>
              <a:rPr lang="ml-IN"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പ്രാരംഭ</a:t>
            </a:r>
            <a:r>
              <a:rPr lang="en-US"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 </a:t>
            </a:r>
            <a:r>
              <a:rPr lang="ml-IN"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rPr>
              <a:t>ഗീതം</a:t>
            </a:r>
            <a:endParaRPr sz="12000" dirty="0">
              <a:solidFill>
                <a:schemeClr val="accent4">
                  <a:lumMod val="75000"/>
                </a:schemeClr>
              </a:solidFill>
              <a:effectLst>
                <a:outerShdw blurRad="50800" dist="38100" dir="18900000" algn="bl" rotWithShape="0">
                  <a:prstClr val="black">
                    <a:alpha val="40000"/>
                  </a:prstClr>
                </a:outerShdw>
              </a:effectLst>
              <a:latin typeface="Noto Serif Malayalam Medium" pitchFamily="2" charset="0"/>
              <a:cs typeface="Noto Serif Malayalam Medium" pitchFamily="2" charset="0"/>
            </a:endParaRP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149868"/>
            <a:ext cx="12191999" cy="46858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837337"/>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325444"/>
            <a:ext cx="117674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742544"/>
            <a:ext cx="1183277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algn="ctr" defTabSz="685800">
              <a:lnSpc>
                <a:spcPct val="150000"/>
              </a:lnSpc>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325444"/>
            <a:ext cx="12050486"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algn="ctr" defTabSz="685800">
              <a:lnSpc>
                <a:spcPct val="150000"/>
              </a:lnSpc>
            </a:pP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algn="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919037"/>
            <a:ext cx="12192000" cy="4685896"/>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സത്യാത്മാവേ വന്നീ-ജീവന്‍റെ വചനത്തെ</a:t>
            </a:r>
          </a:p>
          <a:p>
            <a:pPr algn="ctr" defTabSz="685800">
              <a:lnSpc>
                <a:spcPct val="150000"/>
              </a:lnSpc>
            </a:pPr>
            <a:r>
              <a:rPr lang="ml-IN" sz="4000" b="1" dirty="0">
                <a:solidFill>
                  <a:schemeClr val="tx1"/>
                </a:solidFill>
                <a:latin typeface="Noto Serif Malayalam" pitchFamily="2" charset="0"/>
                <a:cs typeface="Noto Serif Malayalam" pitchFamily="2" charset="0"/>
              </a:rPr>
              <a:t>പാപത്താ-ലിരുളായ ദാസരുടെ ഹൃദയത്തില്‍</a:t>
            </a:r>
          </a:p>
          <a:p>
            <a:pPr algn="ctr" defTabSz="685800">
              <a:lnSpc>
                <a:spcPct val="150000"/>
              </a:lnSpc>
            </a:pPr>
            <a:r>
              <a:rPr lang="ml-IN" sz="4000" b="1" dirty="0">
                <a:solidFill>
                  <a:schemeClr val="tx1"/>
                </a:solidFill>
                <a:latin typeface="Noto Serif Malayalam" pitchFamily="2" charset="0"/>
                <a:cs typeface="Noto Serif Malayalam" pitchFamily="2" charset="0"/>
              </a:rPr>
              <a:t>ദീപത്തെപ്പോലാക്കി ശോഭിപ്പി-ച്ചടിയാരെ</a:t>
            </a:r>
          </a:p>
          <a:p>
            <a:pPr algn="ctr" defTabSz="685800">
              <a:lnSpc>
                <a:spcPct val="150000"/>
              </a:lnSpc>
            </a:pPr>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447422"/>
            <a:ext cx="117021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കര്‍ത്താവേ നിന്നോ-ടടുപ്പാന്‍ വിശ്വവെളിച്ചമാം-</a:t>
            </a:r>
          </a:p>
          <a:p>
            <a:pPr algn="ctr" defTabSz="685800">
              <a:lnSpc>
                <a:spcPct val="150000"/>
              </a:lnSpc>
            </a:pPr>
            <a:r>
              <a:rPr lang="ml-IN" sz="4000" b="1" dirty="0">
                <a:solidFill>
                  <a:schemeClr val="tx1"/>
                </a:solidFill>
                <a:latin typeface="Noto Serif Malayalam" pitchFamily="2" charset="0"/>
                <a:cs typeface="Noto Serif Malayalam" pitchFamily="2" charset="0"/>
              </a:rPr>
              <a:t>സുവിശേഷം നീ- തന്നതിനാല്‍ സ്തോത്രം</a:t>
            </a:r>
          </a:p>
          <a:p>
            <a:pPr algn="ctr" defTabSz="685800">
              <a:lnSpc>
                <a:spcPct val="150000"/>
              </a:lnSpc>
            </a:pPr>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algn="ctr" defTabSz="685800">
              <a:lnSpc>
                <a:spcPct val="150000"/>
              </a:lnSpc>
            </a:pPr>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65079"/>
            <a:ext cx="1219200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സുവിശേഷവെളിച്ചം-സകലര്‍ക്കും ശോഭിച്ചിടുവാന്‍</a:t>
            </a:r>
          </a:p>
          <a:p>
            <a:pPr algn="ctr" defTabSz="685800">
              <a:lnSpc>
                <a:spcPct val="150000"/>
              </a:lnSpc>
            </a:pPr>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algn="ctr" defTabSz="685800">
              <a:lnSpc>
                <a:spcPct val="150000"/>
              </a:lnSpc>
            </a:pPr>
            <a:r>
              <a:rPr lang="ml-IN" sz="4000" b="1" dirty="0">
                <a:solidFill>
                  <a:schemeClr val="tx1"/>
                </a:solidFill>
                <a:latin typeface="Noto Serif Malayalam" pitchFamily="2" charset="0"/>
                <a:cs typeface="Noto Serif Malayalam" pitchFamily="2" charset="0"/>
              </a:rPr>
              <a:t>പാപികളാം ഞങ്ങള്‍-അന്ധത നീങ്ങി ശോഭിപ്പാന്‍</a:t>
            </a:r>
          </a:p>
          <a:p>
            <a:pPr algn="ctr" defTabSz="685800">
              <a:lnSpc>
                <a:spcPct val="150000"/>
              </a:lnSpc>
            </a:pPr>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6456" y="1547717"/>
            <a:ext cx="11430236"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lnSpc>
                <a:spcPct val="150000"/>
              </a:lnSpc>
            </a:pPr>
            <a:r>
              <a:rPr lang="ml-IN" sz="4000" b="1" dirty="0">
                <a:solidFill>
                  <a:schemeClr val="tx1"/>
                </a:solidFill>
                <a:latin typeface="Noto Serif Malayalam" pitchFamily="2" charset="0"/>
                <a:cs typeface="Noto Serif Malayalam" pitchFamily="2" charset="0"/>
              </a:rPr>
              <a:t>ഉപദേശം ശാസന-ശിക്ഷ, നീതിയിലഭ്യാസം</a:t>
            </a:r>
          </a:p>
          <a:p>
            <a:pPr algn="ctr" defTabSz="685800">
              <a:lnSpc>
                <a:spcPct val="150000"/>
              </a:lnSpc>
            </a:pPr>
            <a:r>
              <a:rPr lang="ml-IN" sz="4000" b="1" dirty="0">
                <a:solidFill>
                  <a:schemeClr val="tx1"/>
                </a:solidFill>
                <a:latin typeface="Noto Serif Malayalam" pitchFamily="2" charset="0"/>
                <a:cs typeface="Noto Serif Malayalam" pitchFamily="2" charset="0"/>
              </a:rPr>
              <a:t>ഈ വചനത്താല്‍-അടിയാര്‍ക്കു ലഭിപ്പാന്‍</a:t>
            </a:r>
          </a:p>
          <a:p>
            <a:pPr algn="ctr" defTabSz="685800">
              <a:lnSpc>
                <a:spcPct val="150000"/>
              </a:lnSpc>
            </a:pPr>
            <a:r>
              <a:rPr lang="ml-IN" sz="4000" b="1" dirty="0">
                <a:solidFill>
                  <a:schemeClr val="tx1"/>
                </a:solidFill>
                <a:latin typeface="Noto Serif Malayalam" pitchFamily="2" charset="0"/>
                <a:cs typeface="Noto Serif Malayalam" pitchFamily="2" charset="0"/>
              </a:rPr>
              <a:t>കൃപയുള്ളവനായ-പരമ പിതാവേ വേഗം നീ</a:t>
            </a:r>
          </a:p>
          <a:p>
            <a:pPr algn="ctr" defTabSz="685800">
              <a:lnSpc>
                <a:spcPct val="150000"/>
              </a:lnSpc>
            </a:pPr>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bodyPr>
          <a:lstStyle>
            <a:lvl1pPr algn="ctr">
              <a:defRPr sz="7100"/>
            </a:lvl1pPr>
          </a:lstStyle>
          <a:p>
            <a:r>
              <a:rPr sz="8800" b="1" dirty="0">
                <a:solidFill>
                  <a:schemeClr val="accent4">
                    <a:lumMod val="75000"/>
                  </a:schemeClr>
                </a:solidFill>
                <a:effectLst>
                  <a:outerShdw blurRad="50800" dist="38100" algn="l" rotWithShape="0">
                    <a:prstClr val="black">
                      <a:alpha val="40000"/>
                    </a:prstClr>
                  </a:outerShdw>
                </a:effectLst>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name="birthday">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4" name="Birthday and Wedding Anniversaries"/>
          <p:cNvSpPr txBox="1"/>
          <p:nvPr/>
        </p:nvSpPr>
        <p:spPr>
          <a:xfrm>
            <a:off x="57151" y="1997839"/>
            <a:ext cx="12077699" cy="286232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square" lIns="34289" rIns="34289">
            <a:spAutoFit/>
            <a:scene3d>
              <a:camera prst="orthographicFront"/>
              <a:lightRig rig="threePt" dir="t"/>
            </a:scene3d>
            <a:sp3d extrusionH="57150">
              <a:bevelT w="82550" h="38100" prst="coolSlant"/>
            </a:sp3d>
          </a:bodyPr>
          <a:lstStyle>
            <a:lvl1pPr algn="ctr">
              <a:defRPr sz="4400"/>
            </a:lvl1pPr>
          </a:lstStyle>
          <a:p>
            <a:r>
              <a:rPr lang="ml-IN"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ജന്മദിന സ്തോത്രം</a:t>
            </a:r>
            <a:endParaRPr lang="en-US"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a:p>
            <a:r>
              <a:rPr lang="en-US" sz="60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rPr>
              <a:t>&amp;</a:t>
            </a:r>
            <a:endParaRPr lang="ml-IN" sz="6000" b="1" dirty="0">
              <a:solidFill>
                <a:schemeClr val="accent4">
                  <a:lumMod val="75000"/>
                </a:schemeClr>
              </a:solidFill>
              <a:effectLst>
                <a:outerShdw blurRad="50800" dist="38100" algn="l" rotWithShape="0">
                  <a:prstClr val="black">
                    <a:alpha val="40000"/>
                  </a:prstClr>
                </a:outerShdw>
              </a:effectLst>
              <a:latin typeface="+mj-lt"/>
              <a:cs typeface="Noto Serif Malayalam" pitchFamily="2" charset="0"/>
            </a:endParaRPr>
          </a:p>
          <a:p>
            <a:r>
              <a:rPr lang="ml-IN" sz="600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38100" h="38100" prst="angle"/>
            </a:sp3d>
          </a:bodyPr>
          <a:lstStyle>
            <a:lvl1pPr algn="ctr">
              <a:defRPr sz="7100"/>
            </a:lvl1pPr>
          </a:lstStyle>
          <a:p>
            <a:r>
              <a:rPr lang="ml-IN" sz="862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സ്തോത്രകാഴ്ച </a:t>
            </a:r>
            <a:endParaRPr sz="49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82550" h="38100" prst="coolSlant"/>
            </a:sp3d>
          </a:bodyPr>
          <a:lstStyle>
            <a:lvl1pPr algn="ctr">
              <a:defRPr sz="10000"/>
            </a:lvl1pPr>
          </a:lstStyle>
          <a:p>
            <a:r>
              <a:rPr lang="ml-IN" sz="9000" b="1" dirty="0">
                <a:solidFill>
                  <a:schemeClr val="accent6">
                    <a:lumMod val="50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പ്രസ്താവനകള്‍</a:t>
            </a:r>
          </a:p>
        </p:txBody>
      </p:sp>
    </p:spTree>
    <p:extLst>
      <p:ext uri="{BB962C8B-B14F-4D97-AF65-F5344CB8AC3E}">
        <p14:creationId xmlns:p14="http://schemas.microsoft.com/office/powerpoint/2010/main" val="1440821355"/>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698357140"/>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36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3600" b="1" i="0" u="none" strike="noStrike" cap="none" spc="0" normalizeH="0" baseline="0" dirty="0" err="1">
                <a:ln>
                  <a:noFill/>
                </a:ln>
                <a:solidFill>
                  <a:srgbClr val="000000"/>
                </a:solidFill>
                <a:effectLst/>
                <a:uFillTx/>
                <a:latin typeface="+mn-lt"/>
                <a:ea typeface="+mn-ea"/>
                <a:cs typeface="+mn-cs"/>
                <a:sym typeface="Goudy Bookletter 1911"/>
              </a:rPr>
              <a:t>W</a:t>
            </a:r>
            <a:r>
              <a:rPr lang="en-US" sz="3600" b="1" dirty="0" err="1">
                <a:solidFill>
                  <a:srgbClr val="000000"/>
                </a:solidFill>
              </a:rPr>
              <a:t>hatsapp</a:t>
            </a:r>
            <a:endParaRPr kumimoji="0" lang="en-US" sz="36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958288899"/>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489093439"/>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340750273"/>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345852656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38100" h="38100" prst="angle"/>
            </a:sp3d>
          </a:bodyPr>
          <a:lstStyle>
            <a:lvl1pPr algn="ctr">
              <a:defRPr sz="10000"/>
            </a:lvl1pPr>
          </a:lstStyle>
          <a:p>
            <a:r>
              <a:rPr lang="ml-IN" sz="1297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പ്രസംഗം</a:t>
            </a:r>
            <a:endParaRPr sz="12975"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4"/>
          </a:fontRef>
        </p:style>
        <p:txBody>
          <a:bodyPr wrap="none" lIns="34289" rIns="34289">
            <a:spAutoFit/>
            <a:scene3d>
              <a:camera prst="orthographicFront"/>
              <a:lightRig rig="threePt" dir="t"/>
            </a:scene3d>
            <a:sp3d extrusionH="57150">
              <a:bevelT w="82550" h="38100" prst="coolSlant"/>
            </a:sp3d>
          </a:bodyPr>
          <a:lstStyle>
            <a:lvl1pPr algn="ctr">
              <a:defRPr sz="10000"/>
            </a:lvl1pPr>
          </a:lstStyle>
          <a:p>
            <a:r>
              <a:rPr lang="ml-IN" sz="103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rPr>
              <a:t>പ്രാർത്ഥന</a:t>
            </a:r>
            <a:endParaRPr sz="10350" b="1" dirty="0">
              <a:solidFill>
                <a:schemeClr val="accent4">
                  <a:lumMod val="75000"/>
                </a:schemeClr>
              </a:solidFill>
              <a:effectLst>
                <a:outerShdw blurRad="50800" dist="38100" algn="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C00000"/>
                </a:solidFill>
                <a:latin typeface="+mj-lt"/>
                <a:cs typeface="Noto Serif Malayalam" pitchFamily="2" charset="0"/>
              </a:rPr>
              <a:t>Please follow the below order for Holy Communion</a:t>
            </a:r>
            <a:endParaRPr lang="ml-IN" sz="6000" b="1" dirty="0">
              <a:solidFill>
                <a:srgbClr val="C00000"/>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318615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5400" b="1" u="sng"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കുമ്പസാര പ്രാര്‍ത്ഥന </a:t>
            </a:r>
            <a:endParaRPr lang="en-US" sz="5400" b="1" u="sng"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കൈകളെ നിങ്കലേക്കു നീട്ടി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ദിവ്യ രഹസ്യങ്ങളുടെ ദാനം നിന്നില്‍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ദുര്‍മ്മോഹത്തോടെ നോക്കാതിരിപ്പാന്‍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ചെവി കളെയും വെറുക്കത്തക്ക പ്രവൃത്തികളില്‍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കൈകളെയും നിന്നാല്‍</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പ്രയോഗിക്കപ്പെടത്തക്ക വണ്ണം എന്‍റെ</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EC5F4-6993-0E28-7C41-BA81230BFB4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8FCEE2B5-BA58-0481-5F7C-1A10497EB279}"/>
              </a:ext>
            </a:extLst>
          </p:cNvPr>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651C3027-A293-3105-246D-836E68470ACC}"/>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764BCBF5-13DE-5489-D79A-F9FC6D3ED8A2}"/>
              </a:ext>
            </a:extLst>
          </p:cNvPr>
          <p:cNvSpPr txBox="1"/>
          <p:nvPr/>
        </p:nvSpPr>
        <p:spPr>
          <a:xfrm>
            <a:off x="738626" y="1035050"/>
            <a:ext cx="11453374" cy="465225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50800" dist="38100" algn="l" rotWithShape="0">
                    <a:prstClr val="black">
                      <a:alpha val="40000"/>
                    </a:prst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D7691D05-A398-7BBF-E4AD-BD38D491AF7A}"/>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63E133C4-536F-879A-9515-9D95E04D28AD}"/>
              </a:ext>
            </a:extLst>
          </p:cNvPr>
          <p:cNvSpPr txBox="1"/>
          <p:nvPr/>
        </p:nvSpPr>
        <p:spPr>
          <a:xfrm>
            <a:off x="74664" y="1069619"/>
            <a:ext cx="713655" cy="99257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3168098"/>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885483"/>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28614-988F-2F18-C933-28A9D1DC3DF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5248A30B-6F98-0B02-9671-38CE50F288A1}"/>
              </a:ext>
            </a:extLst>
          </p:cNvPr>
          <p:cNvSpPr txBox="1"/>
          <p:nvPr/>
        </p:nvSpPr>
        <p:spPr>
          <a:xfrm>
            <a:off x="849968" y="407937"/>
            <a:ext cx="1123629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C47935A6-CFF4-95B1-B4BA-7F22991AB564}"/>
              </a:ext>
            </a:extLst>
          </p:cNvPr>
          <p:cNvSpPr txBox="1"/>
          <p:nvPr/>
        </p:nvSpPr>
        <p:spPr>
          <a:xfrm>
            <a:off x="824903" y="-3500"/>
            <a:ext cx="1123629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19C7AE5E-C8D9-A552-4E33-B8E6C3E1BC5E}"/>
              </a:ext>
            </a:extLst>
          </p:cNvPr>
          <p:cNvSpPr txBox="1"/>
          <p:nvPr/>
        </p:nvSpPr>
        <p:spPr>
          <a:xfrm>
            <a:off x="213797" y="23246"/>
            <a:ext cx="110645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D44C5451-D7ED-2ED1-9758-FD1832A0B630}"/>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2C507966-5E72-52A6-EB6F-6A3FA2F3705D}"/>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(ജനം താഴെയുള്ള ഗീതം ചൊല്ലണം)</a:t>
            </a:r>
            <a:endParaRPr lang="en-US"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endParaRPr lang="ml-IN" sz="1000" b="1" i="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 വാതിലില്‍ മുട്ടുന്നു-അടിയങ്ങള്‍-</a:t>
            </a:r>
            <a:b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b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b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83510271-2739-7A6D-116C-CDB6D6D48350}"/>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12509562"/>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effectLst>
                  <a:outerShdw blurRad="50800" dist="38100" dir="2700000" algn="tl" rotWithShape="0">
                    <a:prstClr val="black">
                      <a:alpha val="40000"/>
                    </a:prstClr>
                  </a:outerShdw>
                </a:effectLst>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tabLst>
                <a:tab pos="1198563" algn="l"/>
              </a:tabLst>
            </a:pP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tabLst>
                <a:tab pos="1198563" algn="l"/>
              </a:tabLst>
            </a:pP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tabLst>
                <a:tab pos="1198563" algn="l"/>
              </a:tabLst>
            </a:pP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tabLst>
                <a:tab pos="1198563" algn="l"/>
              </a:tabLst>
            </a:pPr>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tabLst>
                <a:tab pos="1198563" algn="l"/>
              </a:tabLst>
            </a:pPr>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ഒന്നാമത്തെ റൂശ്മ</a:t>
            </a:r>
            <a:endParaRPr lang="en-US" sz="4000" b="1" u="sng"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endParaRPr lang="en-US" sz="2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ആയിരിക്കണം.</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43000" y="1035050"/>
            <a:ext cx="11049000" cy="4113195"/>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പാവനമാം തിരുനാ-മത്തിന്നണയ്ക്കു-ന്ന പ്രാര്‍ത്ഥനകള്‍</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കരുണകളിന്നനുകൂല്യത്തിനായി-ഭവിക്കണമേ-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കരുണാനിധിയാം ദേ-വാ-നീ-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മനോഗുണത്താല്‍ ദയ-ചെ-യ്യണമേ</a:t>
            </a:r>
            <a:endParaRPr sz="3525" b="1" dirty="0">
              <a:ln w="0">
                <a:noFill/>
              </a:ln>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18238" y="1047029"/>
            <a:ext cx="635108" cy="88293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a:t>
            </a:r>
            <a:endParaRPr lang="en-US"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0"/>
            <a:ext cx="1210696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1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 വാഴ്ത്തേണമേ.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 വാഴ്ത്തേണമേ.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03147" y="411437"/>
            <a:ext cx="1283133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8082" y="0"/>
            <a:ext cx="1283133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6976" y="26746"/>
            <a:ext cx="12635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397711"/>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8428" y="396135"/>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94" y="411437"/>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22047" y="4633432"/>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1234</TotalTime>
  <Words>3938</Words>
  <Application>Microsoft Macintosh PowerPoint</Application>
  <PresentationFormat>Widescreen</PresentationFormat>
  <Paragraphs>753</Paragraphs>
  <Slides>157</Slides>
  <Notes>40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157</vt:i4>
      </vt:variant>
    </vt:vector>
  </HeadingPairs>
  <TitlesOfParts>
    <vt:vector size="162" baseType="lpstr">
      <vt:lpstr>Noto Serif Malayalam Medium</vt:lpstr>
      <vt:lpstr>Noto Serif Malayalam</vt:lpstr>
      <vt:lpstr>Goudy Bookletter 1911</vt:lpstr>
      <vt:lpstr>Arial</vt:lpstr>
      <vt:lpstr>Default Design</vt:lpstr>
      <vt:lpstr>First_slide</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180</cp:revision>
  <dcterms:modified xsi:type="dcterms:W3CDTF">2024-04-05T16:11:57Z</dcterms:modified>
</cp:coreProperties>
</file>