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73" r:id="rId17"/>
    <p:sldId id="274" r:id="rId18"/>
    <p:sldId id="275" r:id="rId19"/>
    <p:sldId id="268" r:id="rId20"/>
    <p:sldId id="269"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3"/>
    <p:restoredTop sz="94700"/>
  </p:normalViewPr>
  <p:slideViewPr>
    <p:cSldViewPr snapToGrid="0" snapToObjects="1">
      <p:cViewPr varScale="1">
        <p:scale>
          <a:sx n="104" d="100"/>
          <a:sy n="104" d="100"/>
        </p:scale>
        <p:origin x="3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086099"/>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390" name="Shape 39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Shape 4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4" name="Shape 454"/>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55" name="Shape 455"/>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Shape 46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1" name="Shape 461"/>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62" name="Shape 462"/>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Shape 4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68" name="Shape 468"/>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69" name="Shape 469"/>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Transition:</a:t>
            </a:r>
            <a:r>
              <a:rPr lang="en-US" baseline="0" dirty="0" smtClean="0"/>
              <a:t> </a:t>
            </a:r>
            <a:r>
              <a:rPr lang="en-US" sz="1200" b="0" i="0" u="none" strike="noStrike" kern="1200" dirty="0" smtClean="0">
                <a:solidFill>
                  <a:schemeClr val="tx1"/>
                </a:solidFill>
                <a:effectLst/>
                <a:latin typeface="+mn-lt"/>
                <a:ea typeface="+mn-ea"/>
                <a:cs typeface="+mn-cs"/>
              </a:rPr>
              <a:t>we have been spending time on analyzing the problem, clarifying necessary requirement for the project, sorting out the technologies we are applying the project and the planning for design details. At this moment, we are on the stage of preparing for implementation, specifically</a:t>
            </a:r>
            <a:r>
              <a:rPr lang="mr-IN" sz="1200" b="0" i="0" u="none" strike="noStrike"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997391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a:t>
            </a:r>
            <a:r>
              <a:rPr lang="en-US" baseline="0" dirty="0" smtClean="0"/>
              <a:t> by our client, </a:t>
            </a:r>
            <a:r>
              <a:rPr lang="en-US" dirty="0" smtClean="0"/>
              <a:t>we have compared with other options like</a:t>
            </a:r>
            <a:r>
              <a:rPr lang="en-US" baseline="0" dirty="0" smtClean="0"/>
              <a:t> Arduino Pro Uno, the advantage of Metro is: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85521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Voltage: most IMU</a:t>
            </a:r>
            <a:r>
              <a:rPr lang="en-US" baseline="0" dirty="0" smtClean="0"/>
              <a:t> requires low operating voltage like 3~3.3</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Language: same as </a:t>
            </a:r>
            <a:r>
              <a:rPr lang="en-US" dirty="0" err="1" smtClean="0"/>
              <a:t>arduino</a:t>
            </a:r>
            <a:r>
              <a:rPr lang="en-US" baseline="0" dirty="0" smtClean="0"/>
              <a:t> </a:t>
            </a:r>
            <a:r>
              <a:rPr lang="en-US" baseline="0" dirty="0" err="1" smtClean="0"/>
              <a:t>uno</a:t>
            </a:r>
            <a:r>
              <a:rPr lang="en-US" baseline="0" dirty="0" smtClean="0"/>
              <a:t>: </a:t>
            </a:r>
            <a:r>
              <a:rPr lang="en-US" altLang="zh-CN" sz="1200" dirty="0" smtClean="0"/>
              <a:t>Atmega328</a:t>
            </a:r>
            <a:r>
              <a:rPr lang="zh-CN" altLang="en-US" sz="1200" dirty="0" smtClean="0"/>
              <a:t> </a:t>
            </a:r>
            <a:r>
              <a:rPr lang="en-US" altLang="zh-CN" sz="1200" dirty="0" smtClean="0"/>
              <a:t>chip,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I2C: uses</a:t>
            </a:r>
            <a:r>
              <a:rPr lang="en-US" altLang="zh-CN" sz="1200" baseline="0" dirty="0" smtClean="0"/>
              <a:t> only two wires to connect with an IMU</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t>USB: easy to implement on computer</a:t>
            </a:r>
            <a:endParaRPr lang="en-US" altLang="zh-CN" sz="1200" dirty="0" smtClean="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126187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Invensense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1492505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9</a:t>
            </a:r>
            <a:r>
              <a:rPr lang="zh-CN" altLang="en-US" dirty="0" smtClean="0"/>
              <a:t> </a:t>
            </a:r>
            <a:r>
              <a:rPr lang="en-US" altLang="zh-CN" dirty="0" smtClean="0"/>
              <a:t>axis</a:t>
            </a:r>
            <a:r>
              <a:rPr lang="en-US" altLang="zh-CN" baseline="0" dirty="0" smtClean="0"/>
              <a:t>:</a:t>
            </a:r>
            <a:r>
              <a:rPr lang="zh-CN" altLang="en-US" baseline="0" dirty="0" smtClean="0"/>
              <a:t> </a:t>
            </a:r>
            <a:r>
              <a:rPr lang="en-US" altLang="zh-CN" baseline="0" dirty="0" smtClean="0"/>
              <a:t>xyz</a:t>
            </a:r>
            <a:r>
              <a:rPr lang="zh-CN" altLang="en-US" baseline="0" dirty="0" smtClean="0"/>
              <a:t> </a:t>
            </a:r>
            <a:r>
              <a:rPr lang="en-US" altLang="zh-CN" baseline="0" dirty="0" smtClean="0"/>
              <a:t>axis</a:t>
            </a:r>
            <a:r>
              <a:rPr lang="zh-CN" altLang="en-US" baseline="0" dirty="0" smtClean="0"/>
              <a:t> </a:t>
            </a:r>
            <a:r>
              <a:rPr lang="en-US" altLang="zh-CN" baseline="0" dirty="0" smtClean="0"/>
              <a:t>in</a:t>
            </a:r>
            <a:r>
              <a:rPr lang="zh-CN" altLang="en-US" baseline="0" dirty="0" smtClean="0"/>
              <a:t> </a:t>
            </a:r>
            <a:r>
              <a:rPr lang="en-US" altLang="zh-CN" baseline="0" dirty="0" smtClean="0"/>
              <a:t>for</a:t>
            </a:r>
            <a:r>
              <a:rPr lang="zh-CN" altLang="en-US" baseline="0" dirty="0" smtClean="0"/>
              <a:t> </a:t>
            </a:r>
            <a:r>
              <a:rPr lang="en-US" altLang="zh-CN" baseline="0" dirty="0" smtClean="0"/>
              <a:t>each</a:t>
            </a:r>
            <a:r>
              <a:rPr lang="zh-CN" altLang="en-US" baseline="0" dirty="0" smtClean="0"/>
              <a:t> </a:t>
            </a:r>
            <a:r>
              <a:rPr lang="en-US" altLang="zh-CN" baseline="0" dirty="0" smtClean="0"/>
              <a:t>measure</a:t>
            </a:r>
            <a:r>
              <a:rPr lang="zh-CN" altLang="en-US" baseline="0" dirty="0" smtClean="0"/>
              <a:t> </a:t>
            </a:r>
            <a:r>
              <a:rPr lang="en-US" altLang="zh-CN" baseline="0" dirty="0" smtClean="0"/>
              <a:t>unit:</a:t>
            </a:r>
            <a:r>
              <a:rPr lang="zh-CN" altLang="en-US" baseline="0" dirty="0" smtClean="0"/>
              <a:t> </a:t>
            </a:r>
            <a:r>
              <a:rPr lang="en-US" altLang="zh-CN" baseline="0" dirty="0" smtClean="0"/>
              <a:t>provide</a:t>
            </a:r>
            <a:r>
              <a:rPr lang="zh-CN" altLang="en-US" baseline="0" dirty="0" smtClean="0"/>
              <a:t> </a:t>
            </a:r>
            <a:r>
              <a:rPr lang="en-US" altLang="zh-CN" baseline="0" dirty="0" smtClean="0"/>
              <a:t>more</a:t>
            </a:r>
            <a:r>
              <a:rPr lang="zh-CN" altLang="en-US" baseline="0" dirty="0" smtClean="0"/>
              <a:t> </a:t>
            </a:r>
            <a:r>
              <a:rPr lang="en-US" altLang="zh-CN" baseline="0" dirty="0" smtClean="0"/>
              <a:t>data</a:t>
            </a:r>
            <a:r>
              <a:rPr lang="zh-CN" altLang="en-US" baseline="0" dirty="0" smtClean="0"/>
              <a:t> </a:t>
            </a:r>
            <a:r>
              <a:rPr lang="en-US" altLang="zh-CN" baseline="0" dirty="0" smtClean="0"/>
              <a:t>for</a:t>
            </a:r>
            <a:r>
              <a:rPr lang="zh-CN" altLang="en-US" baseline="0" dirty="0" smtClean="0"/>
              <a:t> </a:t>
            </a:r>
            <a:r>
              <a:rPr lang="en-US" altLang="zh-CN" baseline="0" dirty="0" smtClean="0"/>
              <a:t>validating</a:t>
            </a:r>
            <a:r>
              <a:rPr lang="zh-CN" altLang="en-US" baseline="0" dirty="0" smtClean="0"/>
              <a:t> </a:t>
            </a:r>
            <a:r>
              <a:rPr lang="en-US" altLang="zh-CN" baseline="0" dirty="0" smtClean="0"/>
              <a:t>data</a:t>
            </a:r>
            <a:r>
              <a:rPr lang="zh-CN" altLang="en-US" baseline="0" dirty="0" smtClean="0"/>
              <a:t> </a:t>
            </a:r>
            <a:r>
              <a:rPr lang="en-US" altLang="zh-CN" baseline="0" dirty="0" smtClean="0"/>
              <a:t>accuracy</a:t>
            </a:r>
            <a:r>
              <a:rPr lang="zh-CN" altLang="en-US" baseline="0" dirty="0" smtClean="0"/>
              <a:t> </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2134046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Arduino chip</a:t>
            </a:r>
            <a:r>
              <a:rPr lang="en-US" baseline="0" dirty="0" smtClean="0"/>
              <a:t> support C language</a:t>
            </a:r>
            <a:endParaRPr lang="en-US" dirty="0" smtClean="0"/>
          </a:p>
          <a:p>
            <a:r>
              <a:rPr lang="en-US" dirty="0" smtClean="0"/>
              <a:t>Massive recourses</a:t>
            </a:r>
            <a:r>
              <a:rPr lang="en-US" baseline="0" dirty="0" smtClean="0"/>
              <a:t> and sample code online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8045056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Shape 474"/>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475" name="Shape 4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96" name="Shape 396"/>
          <p:cNvSpPr txBox="1">
            <a:spLocks noGrp="1"/>
          </p:cNvSpPr>
          <p:nvPr>
            <p:ph type="body" idx="1"/>
          </p:nvPr>
        </p:nvSpPr>
        <p:spPr>
          <a:xfrm>
            <a:off x="685800" y="4400550"/>
            <a:ext cx="5486399" cy="308609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1200" b="0" i="0" u="none" strike="noStrike" cap="none">
              <a:solidFill>
                <a:schemeClr val="dk1"/>
              </a:solidFill>
              <a:latin typeface="Arial"/>
              <a:ea typeface="Arial"/>
              <a:cs typeface="Arial"/>
              <a:sym typeface="Arial"/>
            </a:endParaRPr>
          </a:p>
        </p:txBody>
      </p:sp>
      <p:sp>
        <p:nvSpPr>
          <p:cNvPr id="397" name="Shape 3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Shape 480"/>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399" cy="3086099"/>
          </a:xfrm>
          <a:prstGeom prst="rect">
            <a:avLst/>
          </a:prstGeom>
        </p:spPr>
        <p:txBody>
          <a:bodyPr lIns="91425" tIns="91425" rIns="91425" bIns="91425" anchor="t" anchorCtr="0">
            <a:noAutofit/>
          </a:bodyPr>
          <a:lstStyle/>
          <a:p>
            <a:pPr lvl="0">
              <a:spcBef>
                <a:spcPts val="0"/>
              </a:spcBef>
              <a:buNone/>
            </a:pPr>
            <a:endParaRPr/>
          </a:p>
        </p:txBody>
      </p:sp>
      <p:sp>
        <p:nvSpPr>
          <p:cNvPr id="405" name="Shape 40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Shape 4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2" name="Shape 412"/>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13" name="Shape 413"/>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Shape 41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19" name="Shape 419"/>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20" name="Shape 420"/>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Shape 42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26" name="Shape 426"/>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27" name="Shape 427"/>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3" name="Shape 433"/>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34" name="Shape 434"/>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Shape 43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0" name="Shape 440"/>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41" name="Shape 441"/>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Shape 44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7" name="Shape 447"/>
          <p:cNvSpPr txBox="1">
            <a:spLocks noGrp="1"/>
          </p:cNvSpPr>
          <p:nvPr>
            <p:ph type="body" idx="1"/>
          </p:nvPr>
        </p:nvSpPr>
        <p:spPr>
          <a:xfrm>
            <a:off x="685800" y="4400550"/>
            <a:ext cx="5486400" cy="3086100"/>
          </a:xfrm>
          <a:prstGeom prst="rect">
            <a:avLst/>
          </a:prstGeom>
        </p:spPr>
        <p:txBody>
          <a:bodyPr lIns="91425" tIns="91425" rIns="91425" bIns="91425" anchor="t" anchorCtr="0">
            <a:noAutofit/>
          </a:bodyPr>
          <a:lstStyle/>
          <a:p>
            <a:pPr lvl="0">
              <a:spcBef>
                <a:spcPts val="0"/>
              </a:spcBef>
              <a:buNone/>
            </a:pPr>
            <a:endParaRPr/>
          </a:p>
        </p:txBody>
      </p:sp>
      <p:sp>
        <p:nvSpPr>
          <p:cNvPr id="448" name="Shape 448"/>
          <p:cNvSpPr txBox="1">
            <a:spLocks noGrp="1"/>
          </p:cNvSpPr>
          <p:nvPr>
            <p:ph type="sldNum" idx="12"/>
          </p:nvPr>
        </p:nvSpPr>
        <p:spPr>
          <a:xfrm>
            <a:off x="3884612" y="8685213"/>
            <a:ext cx="2971800" cy="4587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7"/>
        <p:cNvGrpSpPr/>
        <p:nvPr/>
      </p:nvGrpSpPr>
      <p:grpSpPr>
        <a:xfrm>
          <a:off x="0" y="0"/>
          <a:ext cx="0" cy="0"/>
          <a:chOff x="0" y="0"/>
          <a:chExt cx="0" cy="0"/>
        </a:xfrm>
      </p:grpSpPr>
      <p:grpSp>
        <p:nvGrpSpPr>
          <p:cNvPr id="68" name="Shape 68"/>
          <p:cNvGrpSpPr/>
          <p:nvPr/>
        </p:nvGrpSpPr>
        <p:grpSpPr>
          <a:xfrm>
            <a:off x="-1" y="0"/>
            <a:ext cx="12192002" cy="6858000"/>
            <a:chOff x="-1" y="0"/>
            <a:chExt cx="12192002" cy="6858000"/>
          </a:xfrm>
        </p:grpSpPr>
        <p:cxnSp>
          <p:nvCxnSpPr>
            <p:cNvPr id="69" name="Shape 69"/>
            <p:cNvCxnSpPr/>
            <p:nvPr/>
          </p:nvCxnSpPr>
          <p:spPr>
            <a:xfrm>
              <a:off x="610193"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0" name="Shape 70"/>
            <p:cNvCxnSpPr/>
            <p:nvPr/>
          </p:nvCxnSpPr>
          <p:spPr>
            <a:xfrm>
              <a:off x="1829332"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1" name="Shape 71"/>
            <p:cNvCxnSpPr/>
            <p:nvPr/>
          </p:nvCxnSpPr>
          <p:spPr>
            <a:xfrm>
              <a:off x="3048469"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2" name="Shape 72"/>
            <p:cNvCxnSpPr/>
            <p:nvPr/>
          </p:nvCxnSpPr>
          <p:spPr>
            <a:xfrm>
              <a:off x="4267607"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3" name="Shape 73"/>
            <p:cNvCxnSpPr/>
            <p:nvPr/>
          </p:nvCxnSpPr>
          <p:spPr>
            <a:xfrm>
              <a:off x="5486746"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4" name="Shape 74"/>
            <p:cNvCxnSpPr/>
            <p:nvPr/>
          </p:nvCxnSpPr>
          <p:spPr>
            <a:xfrm>
              <a:off x="6705884"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5" name="Shape 75"/>
            <p:cNvCxnSpPr/>
            <p:nvPr/>
          </p:nvCxnSpPr>
          <p:spPr>
            <a:xfrm>
              <a:off x="7925021"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6" name="Shape 76"/>
            <p:cNvCxnSpPr/>
            <p:nvPr/>
          </p:nvCxnSpPr>
          <p:spPr>
            <a:xfrm>
              <a:off x="9144160"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7" name="Shape 77"/>
            <p:cNvCxnSpPr/>
            <p:nvPr/>
          </p:nvCxnSpPr>
          <p:spPr>
            <a:xfrm>
              <a:off x="10363297"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8" name="Shape 78"/>
            <p:cNvCxnSpPr/>
            <p:nvPr/>
          </p:nvCxnSpPr>
          <p:spPr>
            <a:xfrm>
              <a:off x="11582435" y="0"/>
              <a:ext cx="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79" name="Shape 79"/>
            <p:cNvCxnSpPr/>
            <p:nvPr/>
          </p:nvCxnSpPr>
          <p:spPr>
            <a:xfrm>
              <a:off x="2819" y="386485"/>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0" name="Shape 80"/>
            <p:cNvCxnSpPr/>
            <p:nvPr/>
          </p:nvCxnSpPr>
          <p:spPr>
            <a:xfrm>
              <a:off x="2819" y="1611180"/>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1" name="Shape 81"/>
            <p:cNvCxnSpPr/>
            <p:nvPr/>
          </p:nvCxnSpPr>
          <p:spPr>
            <a:xfrm>
              <a:off x="2819" y="2835876"/>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2" name="Shape 82"/>
            <p:cNvCxnSpPr/>
            <p:nvPr/>
          </p:nvCxnSpPr>
          <p:spPr>
            <a:xfrm>
              <a:off x="2819" y="4060573"/>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3" name="Shape 83"/>
            <p:cNvCxnSpPr/>
            <p:nvPr/>
          </p:nvCxnSpPr>
          <p:spPr>
            <a:xfrm>
              <a:off x="2819" y="5285269"/>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4" name="Shape 84"/>
            <p:cNvCxnSpPr/>
            <p:nvPr/>
          </p:nvCxnSpPr>
          <p:spPr>
            <a:xfrm>
              <a:off x="2819" y="6509964"/>
              <a:ext cx="12188951" cy="0"/>
            </a:xfrm>
            <a:prstGeom prst="straightConnector1">
              <a:avLst/>
            </a:prstGeom>
            <a:noFill/>
            <a:ln w="9525" cap="flat" cmpd="sng">
              <a:solidFill>
                <a:srgbClr val="D8D8D8">
                  <a:alpha val="34901"/>
                </a:srgbClr>
              </a:solidFill>
              <a:prstDash val="solid"/>
              <a:miter/>
              <a:headEnd type="none" w="med" len="med"/>
              <a:tailEnd type="none" w="med" len="med"/>
            </a:ln>
          </p:spPr>
        </p:cxnSp>
        <p:grpSp>
          <p:nvGrpSpPr>
            <p:cNvPr id="85" name="Shape 85"/>
            <p:cNvGrpSpPr/>
            <p:nvPr/>
          </p:nvGrpSpPr>
          <p:grpSpPr>
            <a:xfrm>
              <a:off x="-1" y="0"/>
              <a:ext cx="12192001" cy="6858000"/>
              <a:chOff x="-1" y="0"/>
              <a:chExt cx="12192001" cy="6858000"/>
            </a:xfrm>
          </p:grpSpPr>
          <p:cxnSp>
            <p:nvCxnSpPr>
              <p:cNvPr id="86" name="Shape 86"/>
              <p:cNvCxnSpPr/>
              <p:nvPr/>
            </p:nvCxnSpPr>
            <p:spPr>
              <a:xfrm>
                <a:off x="225425"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7" name="Shape 87"/>
              <p:cNvCxnSpPr/>
              <p:nvPr/>
            </p:nvCxnSpPr>
            <p:spPr>
              <a:xfrm>
                <a:off x="1449154"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8" name="Shape 88"/>
              <p:cNvCxnSpPr/>
              <p:nvPr/>
            </p:nvCxnSpPr>
            <p:spPr>
              <a:xfrm>
                <a:off x="2665982"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89" name="Shape 89"/>
              <p:cNvCxnSpPr/>
              <p:nvPr/>
            </p:nvCxnSpPr>
            <p:spPr>
              <a:xfrm>
                <a:off x="3885119"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0" name="Shape 90"/>
              <p:cNvCxnSpPr/>
              <p:nvPr/>
            </p:nvCxnSpPr>
            <p:spPr>
              <a:xfrm>
                <a:off x="5106501"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grpSp>
            <p:nvGrpSpPr>
              <p:cNvPr id="91" name="Shape 91"/>
              <p:cNvGrpSpPr/>
              <p:nvPr/>
            </p:nvGrpSpPr>
            <p:grpSpPr>
              <a:xfrm>
                <a:off x="6327885" y="0"/>
                <a:ext cx="5864114" cy="5898672"/>
                <a:chOff x="6327885" y="0"/>
                <a:chExt cx="5864114" cy="5898672"/>
              </a:xfrm>
            </p:grpSpPr>
            <p:cxnSp>
              <p:nvCxnSpPr>
                <p:cNvPr id="92" name="Shape 92"/>
                <p:cNvCxnSpPr/>
                <p:nvPr/>
              </p:nvCxnSpPr>
              <p:spPr>
                <a:xfrm>
                  <a:off x="6327885" y="0"/>
                  <a:ext cx="5864114" cy="5898672"/>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3" name="Shape 93"/>
                <p:cNvCxnSpPr/>
                <p:nvPr/>
              </p:nvCxnSpPr>
              <p:spPr>
                <a:xfrm>
                  <a:off x="7549267" y="0"/>
                  <a:ext cx="4642732" cy="4672424"/>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4" name="Shape 94"/>
                <p:cNvCxnSpPr/>
                <p:nvPr/>
              </p:nvCxnSpPr>
              <p:spPr>
                <a:xfrm>
                  <a:off x="8772996" y="0"/>
                  <a:ext cx="3419002" cy="3456749"/>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5" name="Shape 95"/>
                <p:cNvCxnSpPr/>
                <p:nvPr/>
              </p:nvCxnSpPr>
              <p:spPr>
                <a:xfrm>
                  <a:off x="9982200" y="0"/>
                  <a:ext cx="2209799" cy="2226468"/>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6" name="Shape 96"/>
                <p:cNvCxnSpPr/>
                <p:nvPr/>
              </p:nvCxnSpPr>
              <p:spPr>
                <a:xfrm>
                  <a:off x="11199018" y="0"/>
                  <a:ext cx="992980" cy="1002506"/>
                </a:xfrm>
                <a:prstGeom prst="straightConnector1">
                  <a:avLst/>
                </a:prstGeom>
                <a:noFill/>
                <a:ln w="9525" cap="flat" cmpd="sng">
                  <a:solidFill>
                    <a:srgbClr val="D8D8D8">
                      <a:alpha val="34901"/>
                    </a:srgbClr>
                  </a:solidFill>
                  <a:prstDash val="solid"/>
                  <a:miter/>
                  <a:headEnd type="none" w="med" len="med"/>
                  <a:tailEnd type="none" w="med" len="med"/>
                </a:ln>
              </p:spPr>
            </p:cxnSp>
          </p:grpSp>
          <p:cxnSp>
            <p:nvCxnSpPr>
              <p:cNvPr id="97" name="Shape 97"/>
              <p:cNvCxnSpPr/>
              <p:nvPr/>
            </p:nvCxnSpPr>
            <p:spPr>
              <a:xfrm rot="10800000">
                <a:off x="0" y="1012052"/>
                <a:ext cx="5828811" cy="5845945"/>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8" name="Shape 98"/>
              <p:cNvCxnSpPr/>
              <p:nvPr/>
            </p:nvCxnSpPr>
            <p:spPr>
              <a:xfrm rot="10800000">
                <a:off x="0" y="2227339"/>
                <a:ext cx="4614781" cy="4630657"/>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99" name="Shape 99"/>
              <p:cNvCxnSpPr/>
              <p:nvPr/>
            </p:nvCxnSpPr>
            <p:spPr>
              <a:xfrm rot="10800000">
                <a:off x="0" y="3432148"/>
                <a:ext cx="3398418" cy="3425848"/>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0" name="Shape 100"/>
              <p:cNvCxnSpPr/>
              <p:nvPr/>
            </p:nvCxnSpPr>
            <p:spPr>
              <a:xfrm rot="10800000">
                <a:off x="-1" y="4651430"/>
                <a:ext cx="2196496" cy="2206566"/>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1" name="Shape 101"/>
              <p:cNvCxnSpPr/>
              <p:nvPr/>
            </p:nvCxnSpPr>
            <p:spPr>
              <a:xfrm rot="10800000">
                <a:off x="-1" y="5864452"/>
                <a:ext cx="987003" cy="993545"/>
              </a:xfrm>
              <a:prstGeom prst="straightConnector1">
                <a:avLst/>
              </a:prstGeom>
              <a:noFill/>
              <a:ln w="9525" cap="flat" cmpd="sng">
                <a:solidFill>
                  <a:srgbClr val="D8D8D8">
                    <a:alpha val="34901"/>
                  </a:srgbClr>
                </a:solidFill>
                <a:prstDash val="solid"/>
                <a:miter/>
                <a:headEnd type="none" w="med" len="med"/>
                <a:tailEnd type="none" w="med" len="med"/>
              </a:ln>
            </p:spPr>
          </p:cxnSp>
        </p:grpSp>
        <p:grpSp>
          <p:nvGrpSpPr>
            <p:cNvPr id="102" name="Shape 102"/>
            <p:cNvGrpSpPr/>
            <p:nvPr/>
          </p:nvGrpSpPr>
          <p:grpSpPr>
            <a:xfrm flipH="1">
              <a:off x="0" y="0"/>
              <a:ext cx="12192001" cy="6858000"/>
              <a:chOff x="-1" y="0"/>
              <a:chExt cx="12192001" cy="6858000"/>
            </a:xfrm>
          </p:grpSpPr>
          <p:cxnSp>
            <p:nvCxnSpPr>
              <p:cNvPr id="103" name="Shape 103"/>
              <p:cNvCxnSpPr/>
              <p:nvPr/>
            </p:nvCxnSpPr>
            <p:spPr>
              <a:xfrm>
                <a:off x="225425"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4" name="Shape 104"/>
              <p:cNvCxnSpPr/>
              <p:nvPr/>
            </p:nvCxnSpPr>
            <p:spPr>
              <a:xfrm>
                <a:off x="1449154"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5" name="Shape 105"/>
              <p:cNvCxnSpPr/>
              <p:nvPr/>
            </p:nvCxnSpPr>
            <p:spPr>
              <a:xfrm>
                <a:off x="2665982"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6" name="Shape 106"/>
              <p:cNvCxnSpPr/>
              <p:nvPr/>
            </p:nvCxnSpPr>
            <p:spPr>
              <a:xfrm>
                <a:off x="3885119"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07" name="Shape 107"/>
              <p:cNvCxnSpPr/>
              <p:nvPr/>
            </p:nvCxnSpPr>
            <p:spPr>
              <a:xfrm>
                <a:off x="5150644" y="0"/>
                <a:ext cx="6815930" cy="6858000"/>
              </a:xfrm>
              <a:prstGeom prst="straightConnector1">
                <a:avLst/>
              </a:prstGeom>
              <a:noFill/>
              <a:ln w="9525" cap="flat" cmpd="sng">
                <a:solidFill>
                  <a:srgbClr val="D8D8D8">
                    <a:alpha val="34901"/>
                  </a:srgbClr>
                </a:solidFill>
                <a:prstDash val="solid"/>
                <a:miter/>
                <a:headEnd type="none" w="med" len="med"/>
                <a:tailEnd type="none" w="med" len="med"/>
              </a:ln>
            </p:spPr>
          </p:cxnSp>
          <p:grpSp>
            <p:nvGrpSpPr>
              <p:cNvPr id="108" name="Shape 108"/>
              <p:cNvGrpSpPr/>
              <p:nvPr/>
            </p:nvGrpSpPr>
            <p:grpSpPr>
              <a:xfrm>
                <a:off x="6327885" y="0"/>
                <a:ext cx="5864114" cy="5898672"/>
                <a:chOff x="6327885" y="0"/>
                <a:chExt cx="5864114" cy="5898672"/>
              </a:xfrm>
            </p:grpSpPr>
            <p:cxnSp>
              <p:nvCxnSpPr>
                <p:cNvPr id="109" name="Shape 109"/>
                <p:cNvCxnSpPr/>
                <p:nvPr/>
              </p:nvCxnSpPr>
              <p:spPr>
                <a:xfrm>
                  <a:off x="6327885" y="0"/>
                  <a:ext cx="5864114" cy="5898672"/>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0" name="Shape 110"/>
                <p:cNvCxnSpPr/>
                <p:nvPr/>
              </p:nvCxnSpPr>
              <p:spPr>
                <a:xfrm>
                  <a:off x="7549267" y="0"/>
                  <a:ext cx="4642732" cy="4672424"/>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1" name="Shape 111"/>
                <p:cNvCxnSpPr/>
                <p:nvPr/>
              </p:nvCxnSpPr>
              <p:spPr>
                <a:xfrm>
                  <a:off x="8772996" y="0"/>
                  <a:ext cx="3419002" cy="3456749"/>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2" name="Shape 112"/>
                <p:cNvCxnSpPr/>
                <p:nvPr/>
              </p:nvCxnSpPr>
              <p:spPr>
                <a:xfrm>
                  <a:off x="9982200" y="0"/>
                  <a:ext cx="2209799" cy="2226468"/>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3" name="Shape 113"/>
                <p:cNvCxnSpPr/>
                <p:nvPr/>
              </p:nvCxnSpPr>
              <p:spPr>
                <a:xfrm>
                  <a:off x="11199018" y="0"/>
                  <a:ext cx="992980" cy="1002506"/>
                </a:xfrm>
                <a:prstGeom prst="straightConnector1">
                  <a:avLst/>
                </a:prstGeom>
                <a:noFill/>
                <a:ln w="9525" cap="flat" cmpd="sng">
                  <a:solidFill>
                    <a:srgbClr val="D8D8D8">
                      <a:alpha val="34901"/>
                    </a:srgbClr>
                  </a:solidFill>
                  <a:prstDash val="solid"/>
                  <a:miter/>
                  <a:headEnd type="none" w="med" len="med"/>
                  <a:tailEnd type="none" w="med" len="med"/>
                </a:ln>
              </p:spPr>
            </p:cxnSp>
          </p:grpSp>
          <p:cxnSp>
            <p:nvCxnSpPr>
              <p:cNvPr id="114" name="Shape 114"/>
              <p:cNvCxnSpPr/>
              <p:nvPr/>
            </p:nvCxnSpPr>
            <p:spPr>
              <a:xfrm rot="10800000">
                <a:off x="0" y="1012052"/>
                <a:ext cx="5828811" cy="5845945"/>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5" name="Shape 115"/>
              <p:cNvCxnSpPr/>
              <p:nvPr/>
            </p:nvCxnSpPr>
            <p:spPr>
              <a:xfrm rot="10800000">
                <a:off x="0" y="2227339"/>
                <a:ext cx="4614781" cy="4630657"/>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6" name="Shape 116"/>
              <p:cNvCxnSpPr/>
              <p:nvPr/>
            </p:nvCxnSpPr>
            <p:spPr>
              <a:xfrm rot="10800000">
                <a:off x="0" y="3432148"/>
                <a:ext cx="3398418" cy="3425848"/>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7" name="Shape 117"/>
              <p:cNvCxnSpPr/>
              <p:nvPr/>
            </p:nvCxnSpPr>
            <p:spPr>
              <a:xfrm rot="10800000">
                <a:off x="-1" y="4651430"/>
                <a:ext cx="2196496" cy="2206566"/>
              </a:xfrm>
              <a:prstGeom prst="straightConnector1">
                <a:avLst/>
              </a:prstGeom>
              <a:noFill/>
              <a:ln w="9525" cap="flat" cmpd="sng">
                <a:solidFill>
                  <a:srgbClr val="D8D8D8">
                    <a:alpha val="34901"/>
                  </a:srgbClr>
                </a:solidFill>
                <a:prstDash val="solid"/>
                <a:miter/>
                <a:headEnd type="none" w="med" len="med"/>
                <a:tailEnd type="none" w="med" len="med"/>
              </a:ln>
            </p:spPr>
          </p:cxnSp>
          <p:cxnSp>
            <p:nvCxnSpPr>
              <p:cNvPr id="118" name="Shape 118"/>
              <p:cNvCxnSpPr/>
              <p:nvPr/>
            </p:nvCxnSpPr>
            <p:spPr>
              <a:xfrm rot="10800000">
                <a:off x="-1" y="5864452"/>
                <a:ext cx="987003" cy="993545"/>
              </a:xfrm>
              <a:prstGeom prst="straightConnector1">
                <a:avLst/>
              </a:prstGeom>
              <a:noFill/>
              <a:ln w="9525" cap="flat" cmpd="sng">
                <a:solidFill>
                  <a:srgbClr val="D8D8D8">
                    <a:alpha val="34901"/>
                  </a:srgbClr>
                </a:solidFill>
                <a:prstDash val="solid"/>
                <a:miter/>
                <a:headEnd type="none" w="med" len="med"/>
                <a:tailEnd type="none" w="med" len="med"/>
              </a:ln>
            </p:spPr>
          </p:cxnSp>
        </p:grpSp>
      </p:grpSp>
      <p:sp>
        <p:nvSpPr>
          <p:cNvPr id="119" name="Shape 119"/>
          <p:cNvSpPr txBox="1">
            <a:spLocks noGrp="1"/>
          </p:cNvSpPr>
          <p:nvPr>
            <p:ph type="ctrTitle"/>
          </p:nvPr>
        </p:nvSpPr>
        <p:spPr>
          <a:xfrm>
            <a:off x="1293845" y="1909346"/>
            <a:ext cx="9604310" cy="3383280"/>
          </a:xfrm>
          <a:prstGeom prst="rect">
            <a:avLst/>
          </a:prstGeom>
          <a:noFill/>
          <a:ln>
            <a:noFill/>
          </a:ln>
        </p:spPr>
        <p:txBody>
          <a:bodyPr lIns="91425" tIns="91425" rIns="91425" bIns="91425" anchor="b" anchorCtr="0"/>
          <a:lstStyle>
            <a:lvl1pPr marL="0" marR="0" lvl="0" indent="0" algn="l" rtl="0">
              <a:lnSpc>
                <a:spcPct val="76000"/>
              </a:lnSpc>
              <a:spcBef>
                <a:spcPts val="0"/>
              </a:spcBef>
              <a:buClr>
                <a:schemeClr val="dk1"/>
              </a:buClr>
              <a:buFont typeface="Arial"/>
              <a:buNone/>
              <a:defRPr sz="8000" b="1" i="0" u="none" strike="noStrike" cap="none">
                <a:solidFill>
                  <a:schemeClr val="dk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0" name="Shape 120"/>
          <p:cNvSpPr txBox="1">
            <a:spLocks noGrp="1"/>
          </p:cNvSpPr>
          <p:nvPr>
            <p:ph type="subTitle" idx="1"/>
          </p:nvPr>
        </p:nvSpPr>
        <p:spPr>
          <a:xfrm>
            <a:off x="1293845" y="5432564"/>
            <a:ext cx="9604310" cy="4572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ctr" rtl="0">
              <a:lnSpc>
                <a:spcPct val="90000"/>
              </a:lnSpc>
              <a:spcBef>
                <a:spcPts val="1200"/>
              </a:spcBef>
              <a:buClr>
                <a:schemeClr val="accent1"/>
              </a:buClr>
              <a:buFont typeface="Arial"/>
              <a:buNone/>
              <a:defRPr sz="2000" b="0" i="0" u="none" strike="noStrike" cap="none">
                <a:solidFill>
                  <a:schemeClr val="dk1"/>
                </a:solidFill>
                <a:latin typeface="Arial"/>
                <a:ea typeface="Arial"/>
                <a:cs typeface="Arial"/>
                <a:sym typeface="Arial"/>
              </a:defRPr>
            </a:lvl2pPr>
            <a:lvl3pPr marL="914400" marR="0" lvl="2" indent="0" algn="ctr" rtl="0">
              <a:lnSpc>
                <a:spcPct val="90000"/>
              </a:lnSpc>
              <a:spcBef>
                <a:spcPts val="800"/>
              </a:spcBef>
              <a:buClr>
                <a:schemeClr val="accent1"/>
              </a:buClr>
              <a:buFont typeface="Arial"/>
              <a:buNone/>
              <a:defRPr sz="1800" b="0" i="0" u="none" strike="noStrike" cap="none">
                <a:solidFill>
                  <a:schemeClr val="dk1"/>
                </a:solidFill>
                <a:latin typeface="Arial"/>
                <a:ea typeface="Arial"/>
                <a:cs typeface="Arial"/>
                <a:sym typeface="Arial"/>
              </a:defRPr>
            </a:lvl3pPr>
            <a:lvl4pPr marL="1371600" marR="0" lvl="3" indent="0" algn="ctr" rtl="0">
              <a:lnSpc>
                <a:spcPct val="90000"/>
              </a:lnSpc>
              <a:spcBef>
                <a:spcPts val="800"/>
              </a:spcBef>
              <a:buClr>
                <a:schemeClr val="accent1"/>
              </a:buClr>
              <a:buFont typeface="Arial"/>
              <a:buNone/>
              <a:defRPr sz="1600" b="0" i="0" u="none" strike="noStrike" cap="none">
                <a:solidFill>
                  <a:schemeClr val="dk1"/>
                </a:solidFill>
                <a:latin typeface="Arial"/>
                <a:ea typeface="Arial"/>
                <a:cs typeface="Arial"/>
                <a:sym typeface="Arial"/>
              </a:defRPr>
            </a:lvl4pPr>
            <a:lvl5pPr marL="1828800" marR="0" lvl="4" indent="0" algn="ctr" rtl="0">
              <a:lnSpc>
                <a:spcPct val="90000"/>
              </a:lnSpc>
              <a:spcBef>
                <a:spcPts val="600"/>
              </a:spcBef>
              <a:buClr>
                <a:schemeClr val="accent1"/>
              </a:buClr>
              <a:buFont typeface="Arial"/>
              <a:buNone/>
              <a:defRPr sz="1600" b="0" i="0" u="none" strike="noStrike" cap="none">
                <a:solidFill>
                  <a:schemeClr val="dk1"/>
                </a:solidFill>
                <a:latin typeface="Arial"/>
                <a:ea typeface="Arial"/>
                <a:cs typeface="Arial"/>
                <a:sym typeface="Arial"/>
              </a:defRPr>
            </a:lvl5pPr>
            <a:lvl6pPr marL="2286000" marR="0" lvl="5" indent="0" algn="ctr" rtl="0">
              <a:lnSpc>
                <a:spcPct val="90000"/>
              </a:lnSpc>
              <a:spcBef>
                <a:spcPts val="600"/>
              </a:spcBef>
              <a:buClr>
                <a:schemeClr val="accent1"/>
              </a:buClr>
              <a:buFont typeface="Arial"/>
              <a:buNone/>
              <a:defRPr sz="1600" b="0" i="0" u="none" strike="noStrike" cap="none">
                <a:solidFill>
                  <a:schemeClr val="dk1"/>
                </a:solidFill>
                <a:latin typeface="Arial"/>
                <a:ea typeface="Arial"/>
                <a:cs typeface="Arial"/>
                <a:sym typeface="Arial"/>
              </a:defRPr>
            </a:lvl6pPr>
            <a:lvl7pPr marL="2743200" marR="0" lvl="6" indent="0" algn="ctr" rtl="0">
              <a:lnSpc>
                <a:spcPct val="90000"/>
              </a:lnSpc>
              <a:spcBef>
                <a:spcPts val="600"/>
              </a:spcBef>
              <a:buClr>
                <a:schemeClr val="accent1"/>
              </a:buClr>
              <a:buFont typeface="Arial"/>
              <a:buNone/>
              <a:defRPr sz="1600" b="0" i="0" u="none" strike="noStrike" cap="none">
                <a:solidFill>
                  <a:schemeClr val="dk1"/>
                </a:solidFill>
                <a:latin typeface="Arial"/>
                <a:ea typeface="Arial"/>
                <a:cs typeface="Arial"/>
                <a:sym typeface="Arial"/>
              </a:defRPr>
            </a:lvl7pPr>
            <a:lvl8pPr marL="3200400" marR="0" lvl="7" indent="0" algn="ctr" rtl="0">
              <a:lnSpc>
                <a:spcPct val="90000"/>
              </a:lnSpc>
              <a:spcBef>
                <a:spcPts val="600"/>
              </a:spcBef>
              <a:buClr>
                <a:schemeClr val="accent1"/>
              </a:buClr>
              <a:buFont typeface="Arial"/>
              <a:buNone/>
              <a:defRPr sz="1600" b="0" i="0" u="none" strike="noStrike" cap="none">
                <a:solidFill>
                  <a:schemeClr val="dk1"/>
                </a:solidFill>
                <a:latin typeface="Arial"/>
                <a:ea typeface="Arial"/>
                <a:cs typeface="Arial"/>
                <a:sym typeface="Arial"/>
              </a:defRPr>
            </a:lvl8pPr>
            <a:lvl9pPr marL="3657600" marR="0" lvl="8" indent="0" algn="ctr" rtl="0">
              <a:lnSpc>
                <a:spcPct val="90000"/>
              </a:lnSpc>
              <a:spcBef>
                <a:spcPts val="600"/>
              </a:spcBef>
              <a:buClr>
                <a:schemeClr val="accent1"/>
              </a:buClr>
              <a:buFont typeface="Arial"/>
              <a:buNone/>
              <a:defRPr sz="1600" b="0" i="0" u="none" strike="noStrike" cap="none">
                <a:solidFill>
                  <a:schemeClr val="dk1"/>
                </a:solidFill>
                <a:latin typeface="Arial"/>
                <a:ea typeface="Arial"/>
                <a:cs typeface="Arial"/>
                <a:sym typeface="Arial"/>
              </a:defRPr>
            </a:lvl9pPr>
          </a:lstStyle>
          <a:p>
            <a:endParaRPr/>
          </a:p>
        </p:txBody>
      </p:sp>
      <p:cxnSp>
        <p:nvCxnSpPr>
          <p:cNvPr id="121" name="Shape 121"/>
          <p:cNvCxnSpPr/>
          <p:nvPr/>
        </p:nvCxnSpPr>
        <p:spPr>
          <a:xfrm>
            <a:off x="1295400" y="5294175"/>
            <a:ext cx="9601200" cy="0"/>
          </a:xfrm>
          <a:prstGeom prst="straightConnector1">
            <a:avLst/>
          </a:prstGeom>
          <a:noFill/>
          <a:ln w="12700" cap="flat" cmpd="sng">
            <a:solidFill>
              <a:schemeClr val="accent1"/>
            </a:solidFill>
            <a:prstDash val="solid"/>
            <a:miter/>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376"/>
        <p:cNvGrpSpPr/>
        <p:nvPr/>
      </p:nvGrpSpPr>
      <p:grpSpPr>
        <a:xfrm>
          <a:off x="0" y="0"/>
          <a:ext cx="0" cy="0"/>
          <a:chOff x="0" y="0"/>
          <a:chExt cx="0" cy="0"/>
        </a:xfrm>
      </p:grpSpPr>
      <p:sp>
        <p:nvSpPr>
          <p:cNvPr id="377" name="Shape 377"/>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8" name="Shape 378"/>
          <p:cNvSpPr txBox="1">
            <a:spLocks noGrp="1"/>
          </p:cNvSpPr>
          <p:nvPr>
            <p:ph type="body" idx="1"/>
          </p:nvPr>
        </p:nvSpPr>
        <p:spPr>
          <a:xfrm rot="5400000">
            <a:off x="4191000" y="-914399"/>
            <a:ext cx="3809998" cy="9601200"/>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79" name="Shape 379"/>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0" name="Shape 380"/>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1" name="Shape 381"/>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382"/>
        <p:cNvGrpSpPr/>
        <p:nvPr/>
      </p:nvGrpSpPr>
      <p:grpSpPr>
        <a:xfrm>
          <a:off x="0" y="0"/>
          <a:ext cx="0" cy="0"/>
          <a:chOff x="0" y="0"/>
          <a:chExt cx="0" cy="0"/>
        </a:xfrm>
      </p:grpSpPr>
      <p:sp>
        <p:nvSpPr>
          <p:cNvPr id="383" name="Shape 383"/>
          <p:cNvSpPr txBox="1">
            <a:spLocks noGrp="1"/>
          </p:cNvSpPr>
          <p:nvPr>
            <p:ph type="title"/>
          </p:nvPr>
        </p:nvSpPr>
        <p:spPr>
          <a:xfrm rot="5400000">
            <a:off x="7402285" y="2296884"/>
            <a:ext cx="5301342" cy="16872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84" name="Shape 384"/>
          <p:cNvSpPr txBox="1">
            <a:spLocks noGrp="1"/>
          </p:cNvSpPr>
          <p:nvPr>
            <p:ph type="body" idx="1"/>
          </p:nvPr>
        </p:nvSpPr>
        <p:spPr>
          <a:xfrm rot="5400000">
            <a:off x="2438399" y="-653144"/>
            <a:ext cx="5301342" cy="7587344"/>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385" name="Shape 385"/>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6" name="Shape 386"/>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87" name="Shape 387"/>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4" name="Shape 124"/>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5" name="Shape 125"/>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6" name="Shape 126"/>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27" name="Shape 127"/>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bg>
      <p:bgPr>
        <a:gradFill>
          <a:gsLst>
            <a:gs pos="0">
              <a:schemeClr val="accent1"/>
            </a:gs>
            <a:gs pos="97000">
              <a:srgbClr val="AF4329"/>
            </a:gs>
            <a:gs pos="100000">
              <a:srgbClr val="AF4329"/>
            </a:gs>
          </a:gsLst>
          <a:path path="circle">
            <a:fillToRect l="50000" t="50000" r="50000" b="50000"/>
          </a:path>
          <a:tileRect/>
        </a:gradFill>
        <a:effectLst/>
      </p:bgPr>
    </p:bg>
    <p:spTree>
      <p:nvGrpSpPr>
        <p:cNvPr id="1" name="Shape 128"/>
        <p:cNvGrpSpPr/>
        <p:nvPr/>
      </p:nvGrpSpPr>
      <p:grpSpPr>
        <a:xfrm>
          <a:off x="0" y="0"/>
          <a:ext cx="0" cy="0"/>
          <a:chOff x="0" y="0"/>
          <a:chExt cx="0" cy="0"/>
        </a:xfrm>
      </p:grpSpPr>
      <p:grpSp>
        <p:nvGrpSpPr>
          <p:cNvPr id="129" name="Shape 129"/>
          <p:cNvGrpSpPr/>
          <p:nvPr/>
        </p:nvGrpSpPr>
        <p:grpSpPr>
          <a:xfrm>
            <a:off x="-1" y="0"/>
            <a:ext cx="12192002" cy="6858000"/>
            <a:chOff x="-1" y="0"/>
            <a:chExt cx="12192002" cy="6858000"/>
          </a:xfrm>
        </p:grpSpPr>
        <p:cxnSp>
          <p:nvCxnSpPr>
            <p:cNvPr id="130" name="Shape 130"/>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1" name="Shape 131"/>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2" name="Shape 132"/>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3" name="Shape 133"/>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4" name="Shape 134"/>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5" name="Shape 135"/>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6" name="Shape 136"/>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7" name="Shape 137"/>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8" name="Shape 138"/>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39" name="Shape 139"/>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0" name="Shape 140"/>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1" name="Shape 141"/>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2" name="Shape 142"/>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3" name="Shape 143"/>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4" name="Shape 144"/>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5" name="Shape 145"/>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46" name="Shape 146"/>
            <p:cNvGrpSpPr/>
            <p:nvPr/>
          </p:nvGrpSpPr>
          <p:grpSpPr>
            <a:xfrm>
              <a:off x="-1" y="0"/>
              <a:ext cx="12192001" cy="6858000"/>
              <a:chOff x="-1" y="0"/>
              <a:chExt cx="12192001" cy="6858000"/>
            </a:xfrm>
          </p:grpSpPr>
          <p:cxnSp>
            <p:nvCxnSpPr>
              <p:cNvPr id="147" name="Shape 147"/>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8" name="Shape 148"/>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49" name="Shape 149"/>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0" name="Shape 150"/>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1" name="Shape 151"/>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52" name="Shape 152"/>
              <p:cNvGrpSpPr/>
              <p:nvPr/>
            </p:nvGrpSpPr>
            <p:grpSpPr>
              <a:xfrm>
                <a:off x="6327885" y="0"/>
                <a:ext cx="5864114" cy="5898672"/>
                <a:chOff x="6327885" y="0"/>
                <a:chExt cx="5864114" cy="5898672"/>
              </a:xfrm>
            </p:grpSpPr>
            <p:cxnSp>
              <p:nvCxnSpPr>
                <p:cNvPr id="153" name="Shape 153"/>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4" name="Shape 154"/>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5" name="Shape 155"/>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6" name="Shape 156"/>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7" name="Shape 157"/>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158" name="Shape 158"/>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59" name="Shape 159"/>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0" name="Shape 160"/>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1" name="Shape 161"/>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2" name="Shape 162"/>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163" name="Shape 163"/>
            <p:cNvGrpSpPr/>
            <p:nvPr/>
          </p:nvGrpSpPr>
          <p:grpSpPr>
            <a:xfrm flipH="1">
              <a:off x="0" y="0"/>
              <a:ext cx="12192001" cy="6858000"/>
              <a:chOff x="-1" y="0"/>
              <a:chExt cx="12192001" cy="6858000"/>
            </a:xfrm>
          </p:grpSpPr>
          <p:cxnSp>
            <p:nvCxnSpPr>
              <p:cNvPr id="164" name="Shape 164"/>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5" name="Shape 165"/>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6" name="Shape 166"/>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7" name="Shape 167"/>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68" name="Shape 168"/>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169" name="Shape 169"/>
              <p:cNvGrpSpPr/>
              <p:nvPr/>
            </p:nvGrpSpPr>
            <p:grpSpPr>
              <a:xfrm>
                <a:off x="6327885" y="0"/>
                <a:ext cx="5864114" cy="5898672"/>
                <a:chOff x="6327885" y="0"/>
                <a:chExt cx="5864114" cy="5898672"/>
              </a:xfrm>
            </p:grpSpPr>
            <p:cxnSp>
              <p:nvCxnSpPr>
                <p:cNvPr id="170" name="Shape 170"/>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1" name="Shape 171"/>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2" name="Shape 172"/>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3" name="Shape 173"/>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4" name="Shape 174"/>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175" name="Shape 175"/>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6" name="Shape 176"/>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7" name="Shape 177"/>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8" name="Shape 178"/>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179" name="Shape 179"/>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180" name="Shape 180"/>
          <p:cNvSpPr txBox="1">
            <a:spLocks noGrp="1"/>
          </p:cNvSpPr>
          <p:nvPr>
            <p:ph type="title"/>
          </p:nvPr>
        </p:nvSpPr>
        <p:spPr>
          <a:xfrm>
            <a:off x="1295400" y="2541573"/>
            <a:ext cx="9601200" cy="2743199"/>
          </a:xfrm>
          <a:prstGeom prst="rect">
            <a:avLst/>
          </a:prstGeom>
          <a:noFill/>
          <a:ln>
            <a:noFill/>
          </a:ln>
        </p:spPr>
        <p:txBody>
          <a:bodyPr lIns="91425" tIns="91425" rIns="91425" bIns="91425" anchor="b" anchorCtr="0"/>
          <a:lstStyle>
            <a:lvl1pPr marL="0" marR="0" lvl="0" indent="0" algn="l" rtl="0">
              <a:lnSpc>
                <a:spcPct val="85000"/>
              </a:lnSpc>
              <a:spcBef>
                <a:spcPts val="0"/>
              </a:spcBef>
              <a:buClr>
                <a:schemeClr val="lt1"/>
              </a:buClr>
              <a:buFont typeface="Arial"/>
              <a:buNone/>
              <a:defRPr sz="60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1" name="Shape 181"/>
          <p:cNvSpPr txBox="1">
            <a:spLocks noGrp="1"/>
          </p:cNvSpPr>
          <p:nvPr>
            <p:ph type="body" idx="1"/>
          </p:nvPr>
        </p:nvSpPr>
        <p:spPr>
          <a:xfrm>
            <a:off x="1295400" y="5431535"/>
            <a:ext cx="9601200" cy="457200"/>
          </a:xfrm>
          <a:prstGeom prst="rect">
            <a:avLst/>
          </a:prstGeom>
          <a:noFill/>
          <a:ln>
            <a:noFill/>
          </a:ln>
        </p:spPr>
        <p:txBody>
          <a:bodyPr lIns="91425" tIns="91425" rIns="91425" bIns="91425" anchor="t" anchorCtr="0"/>
          <a:lstStyle>
            <a:lvl1pPr marL="0" marR="0" lvl="0" indent="0" algn="l" rtl="0">
              <a:lnSpc>
                <a:spcPct val="90000"/>
              </a:lnSpc>
              <a:spcBef>
                <a:spcPts val="0"/>
              </a:spcBef>
              <a:buClr>
                <a:schemeClr val="accent1"/>
              </a:buClr>
              <a:buFont typeface="Arial"/>
              <a:buNone/>
              <a:defRPr sz="20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000" b="0" i="0" u="none" strike="noStrike" cap="none">
                <a:solidFill>
                  <a:schemeClr val="lt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800" b="0" i="0" u="none" strike="noStrike" cap="none">
                <a:solidFill>
                  <a:schemeClr val="lt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600" b="0" i="0" u="none" strike="noStrike" cap="none">
                <a:solidFill>
                  <a:schemeClr val="lt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600" b="0" i="0" u="none" strike="noStrike" cap="none">
                <a:solidFill>
                  <a:schemeClr val="lt1"/>
                </a:solidFill>
                <a:latin typeface="Arial"/>
                <a:ea typeface="Arial"/>
                <a:cs typeface="Arial"/>
                <a:sym typeface="Arial"/>
              </a:defRPr>
            </a:lvl9pPr>
          </a:lstStyle>
          <a:p>
            <a:endParaRPr/>
          </a:p>
        </p:txBody>
      </p:sp>
      <p:cxnSp>
        <p:nvCxnSpPr>
          <p:cNvPr id="182" name="Shape 182"/>
          <p:cNvCxnSpPr/>
          <p:nvPr/>
        </p:nvCxnSpPr>
        <p:spPr>
          <a:xfrm>
            <a:off x="1295400" y="5294175"/>
            <a:ext cx="9601200" cy="0"/>
          </a:xfrm>
          <a:prstGeom prst="straightConnector1">
            <a:avLst/>
          </a:prstGeom>
          <a:noFill/>
          <a:ln w="12700" cap="flat" cmpd="sng">
            <a:solidFill>
              <a:schemeClr val="lt1"/>
            </a:solidFill>
            <a:prstDash val="solid"/>
            <a:miter/>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5" name="Shape 185"/>
          <p:cNvSpPr txBox="1">
            <a:spLocks noGrp="1"/>
          </p:cNvSpPr>
          <p:nvPr>
            <p:ph type="body" idx="1"/>
          </p:nvPr>
        </p:nvSpPr>
        <p:spPr>
          <a:xfrm>
            <a:off x="1295400" y="1981199"/>
            <a:ext cx="4572000" cy="3810001"/>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6" name="Shape 186"/>
          <p:cNvSpPr txBox="1">
            <a:spLocks noGrp="1"/>
          </p:cNvSpPr>
          <p:nvPr>
            <p:ph type="body" idx="2"/>
          </p:nvPr>
        </p:nvSpPr>
        <p:spPr>
          <a:xfrm>
            <a:off x="6324600" y="1981199"/>
            <a:ext cx="4572000" cy="3810001"/>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600200" marR="0" lvl="6"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828800" marR="0" lvl="7"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2057400" marR="0" lvl="8" indent="-76200" algn="l" rtl="0">
              <a:lnSpc>
                <a:spcPct val="90000"/>
              </a:lnSpc>
              <a:spcBef>
                <a:spcPts val="60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87" name="Shape 187"/>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8" name="Shape 188"/>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89" name="Shape 189"/>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2" name="Shape 192"/>
          <p:cNvSpPr txBox="1">
            <a:spLocks noGrp="1"/>
          </p:cNvSpPr>
          <p:nvPr>
            <p:ph type="body" idx="1"/>
          </p:nvPr>
        </p:nvSpPr>
        <p:spPr>
          <a:xfrm>
            <a:off x="1295400" y="1818322"/>
            <a:ext cx="4572000" cy="6413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93" name="Shape 193"/>
          <p:cNvSpPr txBox="1">
            <a:spLocks noGrp="1"/>
          </p:cNvSpPr>
          <p:nvPr>
            <p:ph type="body" idx="2"/>
          </p:nvPr>
        </p:nvSpPr>
        <p:spPr>
          <a:xfrm>
            <a:off x="1295400" y="2503713"/>
            <a:ext cx="4572000" cy="3287487"/>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6pPr>
            <a:lvl7pPr marL="1600200" marR="0" lvl="6"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7pPr>
            <a:lvl8pPr marL="1828800" marR="0" lvl="7"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8pPr>
            <a:lvl9pPr marL="2057400" marR="0" lvl="8"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4" name="Shape 194"/>
          <p:cNvSpPr txBox="1">
            <a:spLocks noGrp="1"/>
          </p:cNvSpPr>
          <p:nvPr>
            <p:ph type="body" idx="3"/>
          </p:nvPr>
        </p:nvSpPr>
        <p:spPr>
          <a:xfrm>
            <a:off x="6324600" y="1818322"/>
            <a:ext cx="4572000" cy="641350"/>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accent1"/>
              </a:buClr>
              <a:buFont typeface="Arial"/>
              <a:buNone/>
              <a:defRPr sz="2000" b="0" i="0" u="none" strike="noStrike" cap="none">
                <a:solidFill>
                  <a:schemeClr val="accen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000" b="1"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800" b="1"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600" b="1"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600" b="1" i="0" u="none" strike="noStrike" cap="none">
                <a:solidFill>
                  <a:schemeClr val="dk1"/>
                </a:solidFill>
                <a:latin typeface="Arial"/>
                <a:ea typeface="Arial"/>
                <a:cs typeface="Arial"/>
                <a:sym typeface="Arial"/>
              </a:defRPr>
            </a:lvl9pPr>
          </a:lstStyle>
          <a:p>
            <a:endParaRPr/>
          </a:p>
        </p:txBody>
      </p:sp>
      <p:sp>
        <p:nvSpPr>
          <p:cNvPr id="195" name="Shape 195"/>
          <p:cNvSpPr txBox="1">
            <a:spLocks noGrp="1"/>
          </p:cNvSpPr>
          <p:nvPr>
            <p:ph type="body" idx="4"/>
          </p:nvPr>
        </p:nvSpPr>
        <p:spPr>
          <a:xfrm>
            <a:off x="6324600" y="2503713"/>
            <a:ext cx="4572000" cy="3287487"/>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6pPr>
            <a:lvl7pPr marL="1600200" marR="0" lvl="6"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7pPr>
            <a:lvl8pPr marL="1828800" marR="0" lvl="7"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8pPr>
            <a:lvl9pPr marL="2057400" marR="0" lvl="8" indent="-88900" algn="l" rtl="0">
              <a:lnSpc>
                <a:spcPct val="90000"/>
              </a:lnSpc>
              <a:spcBef>
                <a:spcPts val="600"/>
              </a:spcBef>
              <a:buClr>
                <a:schemeClr val="accent1"/>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96" name="Shape 196"/>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97" name="Shape 197"/>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98" name="Shape 198"/>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99"/>
        <p:cNvGrpSpPr/>
        <p:nvPr/>
      </p:nvGrpSpPr>
      <p:grpSpPr>
        <a:xfrm>
          <a:off x="0" y="0"/>
          <a:ext cx="0" cy="0"/>
          <a:chOff x="0" y="0"/>
          <a:chExt cx="0" cy="0"/>
        </a:xfrm>
      </p:grpSpPr>
      <p:sp>
        <p:nvSpPr>
          <p:cNvPr id="200" name="Shape 200"/>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1" name="Shape 201"/>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2" name="Shape 202"/>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03" name="Shape 203"/>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04"/>
        <p:cNvGrpSpPr/>
        <p:nvPr/>
      </p:nvGrpSpPr>
      <p:grpSpPr>
        <a:xfrm>
          <a:off x="0" y="0"/>
          <a:ext cx="0" cy="0"/>
          <a:chOff x="0" y="0"/>
          <a:chExt cx="0" cy="0"/>
        </a:xfrm>
      </p:grpSpPr>
      <p:grpSp>
        <p:nvGrpSpPr>
          <p:cNvPr id="205" name="Shape 205"/>
          <p:cNvGrpSpPr/>
          <p:nvPr/>
        </p:nvGrpSpPr>
        <p:grpSpPr>
          <a:xfrm>
            <a:off x="-1" y="0"/>
            <a:ext cx="12192002" cy="6858000"/>
            <a:chOff x="-1" y="0"/>
            <a:chExt cx="12192002" cy="6858000"/>
          </a:xfrm>
        </p:grpSpPr>
        <p:cxnSp>
          <p:nvCxnSpPr>
            <p:cNvPr id="206" name="Shape 206"/>
            <p:cNvCxnSpPr/>
            <p:nvPr/>
          </p:nvCxnSpPr>
          <p:spPr>
            <a:xfrm>
              <a:off x="610193"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07" name="Shape 207"/>
            <p:cNvCxnSpPr/>
            <p:nvPr/>
          </p:nvCxnSpPr>
          <p:spPr>
            <a:xfrm>
              <a:off x="1829332"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08" name="Shape 208"/>
            <p:cNvCxnSpPr/>
            <p:nvPr/>
          </p:nvCxnSpPr>
          <p:spPr>
            <a:xfrm>
              <a:off x="3048469"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09" name="Shape 209"/>
            <p:cNvCxnSpPr/>
            <p:nvPr/>
          </p:nvCxnSpPr>
          <p:spPr>
            <a:xfrm>
              <a:off x="4267607"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0" name="Shape 210"/>
            <p:cNvCxnSpPr/>
            <p:nvPr/>
          </p:nvCxnSpPr>
          <p:spPr>
            <a:xfrm>
              <a:off x="5486746"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1" name="Shape 211"/>
            <p:cNvCxnSpPr/>
            <p:nvPr/>
          </p:nvCxnSpPr>
          <p:spPr>
            <a:xfrm>
              <a:off x="6705884"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2" name="Shape 212"/>
            <p:cNvCxnSpPr/>
            <p:nvPr/>
          </p:nvCxnSpPr>
          <p:spPr>
            <a:xfrm>
              <a:off x="7925021"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3" name="Shape 213"/>
            <p:cNvCxnSpPr/>
            <p:nvPr/>
          </p:nvCxnSpPr>
          <p:spPr>
            <a:xfrm>
              <a:off x="9144160"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4" name="Shape 214"/>
            <p:cNvCxnSpPr/>
            <p:nvPr/>
          </p:nvCxnSpPr>
          <p:spPr>
            <a:xfrm>
              <a:off x="10363297"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5" name="Shape 215"/>
            <p:cNvCxnSpPr/>
            <p:nvPr/>
          </p:nvCxnSpPr>
          <p:spPr>
            <a:xfrm>
              <a:off x="11582435" y="0"/>
              <a:ext cx="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6" name="Shape 216"/>
            <p:cNvCxnSpPr/>
            <p:nvPr/>
          </p:nvCxnSpPr>
          <p:spPr>
            <a:xfrm>
              <a:off x="2819" y="386485"/>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7" name="Shape 217"/>
            <p:cNvCxnSpPr/>
            <p:nvPr/>
          </p:nvCxnSpPr>
          <p:spPr>
            <a:xfrm>
              <a:off x="2819" y="1611180"/>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8" name="Shape 218"/>
            <p:cNvCxnSpPr/>
            <p:nvPr/>
          </p:nvCxnSpPr>
          <p:spPr>
            <a:xfrm>
              <a:off x="2819" y="2835876"/>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19" name="Shape 219"/>
            <p:cNvCxnSpPr/>
            <p:nvPr/>
          </p:nvCxnSpPr>
          <p:spPr>
            <a:xfrm>
              <a:off x="2819" y="4060573"/>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0" name="Shape 220"/>
            <p:cNvCxnSpPr/>
            <p:nvPr/>
          </p:nvCxnSpPr>
          <p:spPr>
            <a:xfrm>
              <a:off x="2819" y="5285269"/>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1" name="Shape 221"/>
            <p:cNvCxnSpPr/>
            <p:nvPr/>
          </p:nvCxnSpPr>
          <p:spPr>
            <a:xfrm>
              <a:off x="2819" y="6509964"/>
              <a:ext cx="12188951" cy="0"/>
            </a:xfrm>
            <a:prstGeom prst="straightConnector1">
              <a:avLst/>
            </a:prstGeom>
            <a:noFill/>
            <a:ln w="9525" cap="flat" cmpd="sng">
              <a:solidFill>
                <a:srgbClr val="D8D8D8">
                  <a:alpha val="29803"/>
                </a:srgbClr>
              </a:solidFill>
              <a:prstDash val="solid"/>
              <a:miter/>
              <a:headEnd type="none" w="med" len="med"/>
              <a:tailEnd type="none" w="med" len="med"/>
            </a:ln>
          </p:spPr>
        </p:cxnSp>
        <p:grpSp>
          <p:nvGrpSpPr>
            <p:cNvPr id="222" name="Shape 222"/>
            <p:cNvGrpSpPr/>
            <p:nvPr/>
          </p:nvGrpSpPr>
          <p:grpSpPr>
            <a:xfrm>
              <a:off x="-1" y="0"/>
              <a:ext cx="12192001" cy="6858000"/>
              <a:chOff x="-1" y="0"/>
              <a:chExt cx="12192001" cy="6858000"/>
            </a:xfrm>
          </p:grpSpPr>
          <p:cxnSp>
            <p:nvCxnSpPr>
              <p:cNvPr id="223" name="Shape 223"/>
              <p:cNvCxnSpPr/>
              <p:nvPr/>
            </p:nvCxnSpPr>
            <p:spPr>
              <a:xfrm>
                <a:off x="225425"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4" name="Shape 224"/>
              <p:cNvCxnSpPr/>
              <p:nvPr/>
            </p:nvCxnSpPr>
            <p:spPr>
              <a:xfrm>
                <a:off x="1449154"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5" name="Shape 225"/>
              <p:cNvCxnSpPr/>
              <p:nvPr/>
            </p:nvCxnSpPr>
            <p:spPr>
              <a:xfrm>
                <a:off x="2665982"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6" name="Shape 226"/>
              <p:cNvCxnSpPr/>
              <p:nvPr/>
            </p:nvCxnSpPr>
            <p:spPr>
              <a:xfrm>
                <a:off x="3885119"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27" name="Shape 227"/>
              <p:cNvCxnSpPr/>
              <p:nvPr/>
            </p:nvCxnSpPr>
            <p:spPr>
              <a:xfrm>
                <a:off x="5106501"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grpSp>
            <p:nvGrpSpPr>
              <p:cNvPr id="228" name="Shape 228"/>
              <p:cNvGrpSpPr/>
              <p:nvPr/>
            </p:nvGrpSpPr>
            <p:grpSpPr>
              <a:xfrm>
                <a:off x="6327885" y="0"/>
                <a:ext cx="5864114" cy="5898672"/>
                <a:chOff x="6327885" y="0"/>
                <a:chExt cx="5864114" cy="5898672"/>
              </a:xfrm>
            </p:grpSpPr>
            <p:cxnSp>
              <p:nvCxnSpPr>
                <p:cNvPr id="229" name="Shape 229"/>
                <p:cNvCxnSpPr/>
                <p:nvPr/>
              </p:nvCxnSpPr>
              <p:spPr>
                <a:xfrm>
                  <a:off x="6327885" y="0"/>
                  <a:ext cx="5864114" cy="5898672"/>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0" name="Shape 230"/>
                <p:cNvCxnSpPr/>
                <p:nvPr/>
              </p:nvCxnSpPr>
              <p:spPr>
                <a:xfrm>
                  <a:off x="7549267" y="0"/>
                  <a:ext cx="4642732" cy="4672424"/>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1" name="Shape 231"/>
                <p:cNvCxnSpPr/>
                <p:nvPr/>
              </p:nvCxnSpPr>
              <p:spPr>
                <a:xfrm>
                  <a:off x="8772996" y="0"/>
                  <a:ext cx="3419002" cy="3456749"/>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2" name="Shape 232"/>
                <p:cNvCxnSpPr/>
                <p:nvPr/>
              </p:nvCxnSpPr>
              <p:spPr>
                <a:xfrm>
                  <a:off x="9982200" y="0"/>
                  <a:ext cx="2209799" cy="2226468"/>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3" name="Shape 233"/>
                <p:cNvCxnSpPr/>
                <p:nvPr/>
              </p:nvCxnSpPr>
              <p:spPr>
                <a:xfrm>
                  <a:off x="11199018" y="0"/>
                  <a:ext cx="992980" cy="1002506"/>
                </a:xfrm>
                <a:prstGeom prst="straightConnector1">
                  <a:avLst/>
                </a:prstGeom>
                <a:noFill/>
                <a:ln w="9525" cap="flat" cmpd="sng">
                  <a:solidFill>
                    <a:srgbClr val="D8D8D8">
                      <a:alpha val="29803"/>
                    </a:srgbClr>
                  </a:solidFill>
                  <a:prstDash val="solid"/>
                  <a:miter/>
                  <a:headEnd type="none" w="med" len="med"/>
                  <a:tailEnd type="none" w="med" len="med"/>
                </a:ln>
              </p:spPr>
            </p:cxnSp>
          </p:grpSp>
          <p:cxnSp>
            <p:nvCxnSpPr>
              <p:cNvPr id="234" name="Shape 234"/>
              <p:cNvCxnSpPr/>
              <p:nvPr/>
            </p:nvCxnSpPr>
            <p:spPr>
              <a:xfrm rot="10800000">
                <a:off x="0" y="1012052"/>
                <a:ext cx="5828811" cy="5845945"/>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5" name="Shape 235"/>
              <p:cNvCxnSpPr/>
              <p:nvPr/>
            </p:nvCxnSpPr>
            <p:spPr>
              <a:xfrm rot="10800000">
                <a:off x="0" y="2227339"/>
                <a:ext cx="4614781" cy="4630657"/>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6" name="Shape 236"/>
              <p:cNvCxnSpPr/>
              <p:nvPr/>
            </p:nvCxnSpPr>
            <p:spPr>
              <a:xfrm rot="10800000">
                <a:off x="0" y="3432148"/>
                <a:ext cx="3398418" cy="3425848"/>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7" name="Shape 237"/>
              <p:cNvCxnSpPr/>
              <p:nvPr/>
            </p:nvCxnSpPr>
            <p:spPr>
              <a:xfrm rot="10800000">
                <a:off x="-1" y="4651430"/>
                <a:ext cx="2196496" cy="2206566"/>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38" name="Shape 238"/>
              <p:cNvCxnSpPr/>
              <p:nvPr/>
            </p:nvCxnSpPr>
            <p:spPr>
              <a:xfrm rot="10800000">
                <a:off x="-1" y="5864452"/>
                <a:ext cx="987003" cy="993545"/>
              </a:xfrm>
              <a:prstGeom prst="straightConnector1">
                <a:avLst/>
              </a:prstGeom>
              <a:noFill/>
              <a:ln w="9525" cap="flat" cmpd="sng">
                <a:solidFill>
                  <a:srgbClr val="D8D8D8">
                    <a:alpha val="29803"/>
                  </a:srgbClr>
                </a:solidFill>
                <a:prstDash val="solid"/>
                <a:miter/>
                <a:headEnd type="none" w="med" len="med"/>
                <a:tailEnd type="none" w="med" len="med"/>
              </a:ln>
            </p:spPr>
          </p:cxnSp>
        </p:grpSp>
        <p:grpSp>
          <p:nvGrpSpPr>
            <p:cNvPr id="239" name="Shape 239"/>
            <p:cNvGrpSpPr/>
            <p:nvPr/>
          </p:nvGrpSpPr>
          <p:grpSpPr>
            <a:xfrm flipH="1">
              <a:off x="0" y="0"/>
              <a:ext cx="12192001" cy="6858000"/>
              <a:chOff x="-1" y="0"/>
              <a:chExt cx="12192001" cy="6858000"/>
            </a:xfrm>
          </p:grpSpPr>
          <p:cxnSp>
            <p:nvCxnSpPr>
              <p:cNvPr id="240" name="Shape 240"/>
              <p:cNvCxnSpPr/>
              <p:nvPr/>
            </p:nvCxnSpPr>
            <p:spPr>
              <a:xfrm>
                <a:off x="225425"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1" name="Shape 241"/>
              <p:cNvCxnSpPr/>
              <p:nvPr/>
            </p:nvCxnSpPr>
            <p:spPr>
              <a:xfrm>
                <a:off x="1449154"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2" name="Shape 242"/>
              <p:cNvCxnSpPr/>
              <p:nvPr/>
            </p:nvCxnSpPr>
            <p:spPr>
              <a:xfrm>
                <a:off x="2665982"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3" name="Shape 243"/>
              <p:cNvCxnSpPr/>
              <p:nvPr/>
            </p:nvCxnSpPr>
            <p:spPr>
              <a:xfrm>
                <a:off x="3885119"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4" name="Shape 244"/>
              <p:cNvCxnSpPr/>
              <p:nvPr/>
            </p:nvCxnSpPr>
            <p:spPr>
              <a:xfrm>
                <a:off x="5106501" y="0"/>
                <a:ext cx="6815930" cy="6858000"/>
              </a:xfrm>
              <a:prstGeom prst="straightConnector1">
                <a:avLst/>
              </a:prstGeom>
              <a:noFill/>
              <a:ln w="9525" cap="flat" cmpd="sng">
                <a:solidFill>
                  <a:srgbClr val="D8D8D8">
                    <a:alpha val="29803"/>
                  </a:srgbClr>
                </a:solidFill>
                <a:prstDash val="solid"/>
                <a:miter/>
                <a:headEnd type="none" w="med" len="med"/>
                <a:tailEnd type="none" w="med" len="med"/>
              </a:ln>
            </p:spPr>
          </p:cxnSp>
          <p:grpSp>
            <p:nvGrpSpPr>
              <p:cNvPr id="245" name="Shape 245"/>
              <p:cNvGrpSpPr/>
              <p:nvPr/>
            </p:nvGrpSpPr>
            <p:grpSpPr>
              <a:xfrm>
                <a:off x="6327885" y="0"/>
                <a:ext cx="5864114" cy="5898672"/>
                <a:chOff x="6327885" y="0"/>
                <a:chExt cx="5864114" cy="5898672"/>
              </a:xfrm>
            </p:grpSpPr>
            <p:cxnSp>
              <p:nvCxnSpPr>
                <p:cNvPr id="246" name="Shape 246"/>
                <p:cNvCxnSpPr/>
                <p:nvPr/>
              </p:nvCxnSpPr>
              <p:spPr>
                <a:xfrm>
                  <a:off x="6327885" y="0"/>
                  <a:ext cx="5864114" cy="5898672"/>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7" name="Shape 247"/>
                <p:cNvCxnSpPr/>
                <p:nvPr/>
              </p:nvCxnSpPr>
              <p:spPr>
                <a:xfrm>
                  <a:off x="7549267" y="0"/>
                  <a:ext cx="4642732" cy="4672424"/>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8" name="Shape 248"/>
                <p:cNvCxnSpPr/>
                <p:nvPr/>
              </p:nvCxnSpPr>
              <p:spPr>
                <a:xfrm>
                  <a:off x="8772996" y="0"/>
                  <a:ext cx="3419002" cy="3456749"/>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49" name="Shape 249"/>
                <p:cNvCxnSpPr/>
                <p:nvPr/>
              </p:nvCxnSpPr>
              <p:spPr>
                <a:xfrm>
                  <a:off x="9982200" y="0"/>
                  <a:ext cx="2209799" cy="2226468"/>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50" name="Shape 250"/>
                <p:cNvCxnSpPr/>
                <p:nvPr/>
              </p:nvCxnSpPr>
              <p:spPr>
                <a:xfrm>
                  <a:off x="11199018" y="0"/>
                  <a:ext cx="992980" cy="1002506"/>
                </a:xfrm>
                <a:prstGeom prst="straightConnector1">
                  <a:avLst/>
                </a:prstGeom>
                <a:noFill/>
                <a:ln w="9525" cap="flat" cmpd="sng">
                  <a:solidFill>
                    <a:srgbClr val="D8D8D8">
                      <a:alpha val="29803"/>
                    </a:srgbClr>
                  </a:solidFill>
                  <a:prstDash val="solid"/>
                  <a:miter/>
                  <a:headEnd type="none" w="med" len="med"/>
                  <a:tailEnd type="none" w="med" len="med"/>
                </a:ln>
              </p:spPr>
            </p:cxnSp>
          </p:grpSp>
          <p:cxnSp>
            <p:nvCxnSpPr>
              <p:cNvPr id="251" name="Shape 251"/>
              <p:cNvCxnSpPr/>
              <p:nvPr/>
            </p:nvCxnSpPr>
            <p:spPr>
              <a:xfrm rot="10800000">
                <a:off x="0" y="1012052"/>
                <a:ext cx="5828811" cy="5845945"/>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52" name="Shape 252"/>
              <p:cNvCxnSpPr/>
              <p:nvPr/>
            </p:nvCxnSpPr>
            <p:spPr>
              <a:xfrm rot="10800000">
                <a:off x="0" y="2227339"/>
                <a:ext cx="4614781" cy="4630657"/>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53" name="Shape 253"/>
              <p:cNvCxnSpPr/>
              <p:nvPr/>
            </p:nvCxnSpPr>
            <p:spPr>
              <a:xfrm rot="10800000">
                <a:off x="0" y="3432148"/>
                <a:ext cx="3398418" cy="3425848"/>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54" name="Shape 254"/>
              <p:cNvCxnSpPr/>
              <p:nvPr/>
            </p:nvCxnSpPr>
            <p:spPr>
              <a:xfrm rot="10800000">
                <a:off x="-1" y="4651430"/>
                <a:ext cx="2196496" cy="2206566"/>
              </a:xfrm>
              <a:prstGeom prst="straightConnector1">
                <a:avLst/>
              </a:prstGeom>
              <a:noFill/>
              <a:ln w="9525" cap="flat" cmpd="sng">
                <a:solidFill>
                  <a:srgbClr val="D8D8D8">
                    <a:alpha val="29803"/>
                  </a:srgbClr>
                </a:solidFill>
                <a:prstDash val="solid"/>
                <a:miter/>
                <a:headEnd type="none" w="med" len="med"/>
                <a:tailEnd type="none" w="med" len="med"/>
              </a:ln>
            </p:spPr>
          </p:cxnSp>
          <p:cxnSp>
            <p:nvCxnSpPr>
              <p:cNvPr id="255" name="Shape 255"/>
              <p:cNvCxnSpPr/>
              <p:nvPr/>
            </p:nvCxnSpPr>
            <p:spPr>
              <a:xfrm rot="10800000">
                <a:off x="-1" y="5864452"/>
                <a:ext cx="987003" cy="993545"/>
              </a:xfrm>
              <a:prstGeom prst="straightConnector1">
                <a:avLst/>
              </a:prstGeom>
              <a:noFill/>
              <a:ln w="9525" cap="flat" cmpd="sng">
                <a:solidFill>
                  <a:srgbClr val="D8D8D8">
                    <a:alpha val="29803"/>
                  </a:srgbClr>
                </a:solidFill>
                <a:prstDash val="solid"/>
                <a:miter/>
                <a:headEnd type="none" w="med" len="med"/>
                <a:tailEnd type="none" w="med" len="med"/>
              </a:ln>
            </p:spPr>
          </p:cxnSp>
        </p:grpSp>
      </p:grpSp>
      <p:sp>
        <p:nvSpPr>
          <p:cNvPr id="256" name="Shape 256"/>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7" name="Shape 257"/>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58" name="Shape 258"/>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bg>
      <p:bgPr>
        <a:gradFill>
          <a:gsLst>
            <a:gs pos="0">
              <a:schemeClr val="accent1"/>
            </a:gs>
            <a:gs pos="100000">
              <a:srgbClr val="AF4329"/>
            </a:gs>
          </a:gsLst>
          <a:path path="circle">
            <a:fillToRect l="50000" t="50000" r="50000" b="50000"/>
          </a:path>
          <a:tileRect/>
        </a:gradFill>
        <a:effectLst/>
      </p:bgPr>
    </p:bg>
    <p:spTree>
      <p:nvGrpSpPr>
        <p:cNvPr id="1" name="Shape 259"/>
        <p:cNvGrpSpPr/>
        <p:nvPr/>
      </p:nvGrpSpPr>
      <p:grpSpPr>
        <a:xfrm>
          <a:off x="0" y="0"/>
          <a:ext cx="0" cy="0"/>
          <a:chOff x="0" y="0"/>
          <a:chExt cx="0" cy="0"/>
        </a:xfrm>
      </p:grpSpPr>
      <p:grpSp>
        <p:nvGrpSpPr>
          <p:cNvPr id="260" name="Shape 260"/>
          <p:cNvGrpSpPr/>
          <p:nvPr/>
        </p:nvGrpSpPr>
        <p:grpSpPr>
          <a:xfrm>
            <a:off x="-1" y="0"/>
            <a:ext cx="12192002" cy="6858000"/>
            <a:chOff x="-1" y="0"/>
            <a:chExt cx="12192002" cy="6858000"/>
          </a:xfrm>
        </p:grpSpPr>
        <p:cxnSp>
          <p:nvCxnSpPr>
            <p:cNvPr id="261" name="Shape 261"/>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2" name="Shape 262"/>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3" name="Shape 263"/>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4" name="Shape 264"/>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5" name="Shape 265"/>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6" name="Shape 266"/>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7" name="Shape 267"/>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8" name="Shape 268"/>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69" name="Shape 269"/>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0" name="Shape 270"/>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1" name="Shape 271"/>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2" name="Shape 272"/>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3" name="Shape 273"/>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4" name="Shape 274"/>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5" name="Shape 275"/>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6" name="Shape 276"/>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277" name="Shape 277"/>
            <p:cNvGrpSpPr/>
            <p:nvPr/>
          </p:nvGrpSpPr>
          <p:grpSpPr>
            <a:xfrm>
              <a:off x="-1" y="0"/>
              <a:ext cx="12192001" cy="6858000"/>
              <a:chOff x="-1" y="0"/>
              <a:chExt cx="12192001" cy="6858000"/>
            </a:xfrm>
          </p:grpSpPr>
          <p:cxnSp>
            <p:nvCxnSpPr>
              <p:cNvPr id="278" name="Shape 278"/>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79" name="Shape 279"/>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0" name="Shape 280"/>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1" name="Shape 281"/>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2" name="Shape 282"/>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283" name="Shape 283"/>
              <p:cNvGrpSpPr/>
              <p:nvPr/>
            </p:nvGrpSpPr>
            <p:grpSpPr>
              <a:xfrm>
                <a:off x="6327885" y="0"/>
                <a:ext cx="5864114" cy="5898672"/>
                <a:chOff x="6327885" y="0"/>
                <a:chExt cx="5864114" cy="5898672"/>
              </a:xfrm>
            </p:grpSpPr>
            <p:cxnSp>
              <p:nvCxnSpPr>
                <p:cNvPr id="284" name="Shape 284"/>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5" name="Shape 285"/>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6" name="Shape 286"/>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7" name="Shape 287"/>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88" name="Shape 288"/>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289" name="Shape 289"/>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0" name="Shape 290"/>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1" name="Shape 291"/>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2" name="Shape 292"/>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3" name="Shape 293"/>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294" name="Shape 294"/>
            <p:cNvGrpSpPr/>
            <p:nvPr/>
          </p:nvGrpSpPr>
          <p:grpSpPr>
            <a:xfrm flipH="1">
              <a:off x="0" y="0"/>
              <a:ext cx="12192001" cy="6858000"/>
              <a:chOff x="-1" y="0"/>
              <a:chExt cx="12192001" cy="6858000"/>
            </a:xfrm>
          </p:grpSpPr>
          <p:cxnSp>
            <p:nvCxnSpPr>
              <p:cNvPr id="295" name="Shape 295"/>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6" name="Shape 296"/>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7" name="Shape 297"/>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8" name="Shape 298"/>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299" name="Shape 299"/>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00" name="Shape 300"/>
              <p:cNvGrpSpPr/>
              <p:nvPr/>
            </p:nvGrpSpPr>
            <p:grpSpPr>
              <a:xfrm>
                <a:off x="6327885" y="0"/>
                <a:ext cx="5864114" cy="5898672"/>
                <a:chOff x="6327885" y="0"/>
                <a:chExt cx="5864114" cy="5898672"/>
              </a:xfrm>
            </p:grpSpPr>
            <p:cxnSp>
              <p:nvCxnSpPr>
                <p:cNvPr id="301" name="Shape 301"/>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2" name="Shape 302"/>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3" name="Shape 303"/>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4" name="Shape 304"/>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5" name="Shape 305"/>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06" name="Shape 306"/>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7" name="Shape 307"/>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8" name="Shape 308"/>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09" name="Shape 309"/>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10" name="Shape 310"/>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311" name="Shape 31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12" name="Shape 312"/>
          <p:cNvSpPr txBox="1">
            <a:spLocks noGrp="1"/>
          </p:cNvSpPr>
          <p:nvPr>
            <p:ph type="title"/>
          </p:nvPr>
        </p:nvSpPr>
        <p:spPr>
          <a:xfrm>
            <a:off x="7913152" y="571500"/>
            <a:ext cx="3657600" cy="2197100"/>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3" name="Shape 313"/>
          <p:cNvSpPr txBox="1">
            <a:spLocks noGrp="1"/>
          </p:cNvSpPr>
          <p:nvPr>
            <p:ph type="body" idx="1"/>
          </p:nvPr>
        </p:nvSpPr>
        <p:spPr>
          <a:xfrm>
            <a:off x="543197" y="571500"/>
            <a:ext cx="6217919" cy="5714999"/>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6pPr>
            <a:lvl7pPr marL="1600200" marR="0" lvl="6"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7pPr>
            <a:lvl8pPr marL="1828800" marR="0" lvl="7"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8pPr>
            <a:lvl9pPr marL="2057400" marR="0" lvl="8" indent="-63500" algn="l" rtl="0">
              <a:lnSpc>
                <a:spcPct val="90000"/>
              </a:lnSpc>
              <a:spcBef>
                <a:spcPts val="600"/>
              </a:spcBef>
              <a:buClr>
                <a:schemeClr val="accent1"/>
              </a:buClr>
              <a:buSzPct val="100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14" name="Shape 314"/>
          <p:cNvSpPr txBox="1">
            <a:spLocks noGrp="1"/>
          </p:cNvSpPr>
          <p:nvPr>
            <p:ph type="body" idx="2"/>
          </p:nvPr>
        </p:nvSpPr>
        <p:spPr>
          <a:xfrm>
            <a:off x="7913152" y="2995011"/>
            <a:ext cx="3657600" cy="2285950"/>
          </a:xfrm>
          <a:prstGeom prst="rect">
            <a:avLst/>
          </a:prstGeom>
          <a:noFill/>
          <a:ln>
            <a:noFill/>
          </a:ln>
        </p:spPr>
        <p:txBody>
          <a:bodyPr lIns="91425" tIns="91425" rIns="91425" bIns="91425" anchor="t" anchorCtr="0"/>
          <a:lstStyle>
            <a:lvl1pPr marL="0" marR="0" lvl="0" indent="0" algn="l" rtl="0">
              <a:lnSpc>
                <a:spcPct val="90000"/>
              </a:lnSpc>
              <a:spcBef>
                <a:spcPts val="1200"/>
              </a:spcBef>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cxnSp>
        <p:nvCxnSpPr>
          <p:cNvPr id="315" name="Shape 315"/>
          <p:cNvCxnSpPr/>
          <p:nvPr/>
        </p:nvCxnSpPr>
        <p:spPr>
          <a:xfrm>
            <a:off x="7923089" y="2895600"/>
            <a:ext cx="3659310" cy="0"/>
          </a:xfrm>
          <a:prstGeom prst="straightConnector1">
            <a:avLst/>
          </a:prstGeom>
          <a:noFill/>
          <a:ln w="19050" cap="flat" cmpd="sng">
            <a:solidFill>
              <a:schemeClr val="lt1"/>
            </a:solidFill>
            <a:prstDash val="solid"/>
            <a:miter/>
            <a:headEnd type="none" w="med" len="med"/>
            <a:tailEnd type="none" w="med" len="med"/>
          </a:ln>
        </p:spPr>
      </p:cxnSp>
      <p:sp>
        <p:nvSpPr>
          <p:cNvPr id="316" name="Shape 316"/>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17" name="Shape 317"/>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18" name="Shape 318"/>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bg>
      <p:bgPr>
        <a:gradFill>
          <a:gsLst>
            <a:gs pos="0">
              <a:schemeClr val="accent1"/>
            </a:gs>
            <a:gs pos="100000">
              <a:srgbClr val="AF4329"/>
            </a:gs>
          </a:gsLst>
          <a:path path="circle">
            <a:fillToRect l="50000" t="50000" r="50000" b="50000"/>
          </a:path>
          <a:tileRect/>
        </a:gradFill>
        <a:effectLst/>
      </p:bgPr>
    </p:bg>
    <p:spTree>
      <p:nvGrpSpPr>
        <p:cNvPr id="1" name="Shape 319"/>
        <p:cNvGrpSpPr/>
        <p:nvPr/>
      </p:nvGrpSpPr>
      <p:grpSpPr>
        <a:xfrm>
          <a:off x="0" y="0"/>
          <a:ext cx="0" cy="0"/>
          <a:chOff x="0" y="0"/>
          <a:chExt cx="0" cy="0"/>
        </a:xfrm>
      </p:grpSpPr>
      <p:grpSp>
        <p:nvGrpSpPr>
          <p:cNvPr id="320" name="Shape 320"/>
          <p:cNvGrpSpPr/>
          <p:nvPr/>
        </p:nvGrpSpPr>
        <p:grpSpPr>
          <a:xfrm>
            <a:off x="-1" y="0"/>
            <a:ext cx="12192002" cy="6858000"/>
            <a:chOff x="-1" y="0"/>
            <a:chExt cx="12192002" cy="6858000"/>
          </a:xfrm>
        </p:grpSpPr>
        <p:cxnSp>
          <p:nvCxnSpPr>
            <p:cNvPr id="321" name="Shape 321"/>
            <p:cNvCxnSpPr/>
            <p:nvPr/>
          </p:nvCxnSpPr>
          <p:spPr>
            <a:xfrm>
              <a:off x="610193"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2" name="Shape 322"/>
            <p:cNvCxnSpPr/>
            <p:nvPr/>
          </p:nvCxnSpPr>
          <p:spPr>
            <a:xfrm>
              <a:off x="1829332"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3" name="Shape 323"/>
            <p:cNvCxnSpPr/>
            <p:nvPr/>
          </p:nvCxnSpPr>
          <p:spPr>
            <a:xfrm>
              <a:off x="3048469"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4" name="Shape 324"/>
            <p:cNvCxnSpPr/>
            <p:nvPr/>
          </p:nvCxnSpPr>
          <p:spPr>
            <a:xfrm>
              <a:off x="426760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5" name="Shape 325"/>
            <p:cNvCxnSpPr/>
            <p:nvPr/>
          </p:nvCxnSpPr>
          <p:spPr>
            <a:xfrm>
              <a:off x="5486746"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6" name="Shape 326"/>
            <p:cNvCxnSpPr/>
            <p:nvPr/>
          </p:nvCxnSpPr>
          <p:spPr>
            <a:xfrm>
              <a:off x="6705884"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7" name="Shape 327"/>
            <p:cNvCxnSpPr/>
            <p:nvPr/>
          </p:nvCxnSpPr>
          <p:spPr>
            <a:xfrm>
              <a:off x="7925021"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8" name="Shape 328"/>
            <p:cNvCxnSpPr/>
            <p:nvPr/>
          </p:nvCxnSpPr>
          <p:spPr>
            <a:xfrm>
              <a:off x="9144160"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29" name="Shape 329"/>
            <p:cNvCxnSpPr/>
            <p:nvPr/>
          </p:nvCxnSpPr>
          <p:spPr>
            <a:xfrm>
              <a:off x="10363297"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0" name="Shape 330"/>
            <p:cNvCxnSpPr/>
            <p:nvPr/>
          </p:nvCxnSpPr>
          <p:spPr>
            <a:xfrm>
              <a:off x="11582435" y="0"/>
              <a:ext cx="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1" name="Shape 331"/>
            <p:cNvCxnSpPr/>
            <p:nvPr/>
          </p:nvCxnSpPr>
          <p:spPr>
            <a:xfrm>
              <a:off x="2819" y="386485"/>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2" name="Shape 332"/>
            <p:cNvCxnSpPr/>
            <p:nvPr/>
          </p:nvCxnSpPr>
          <p:spPr>
            <a:xfrm>
              <a:off x="2819" y="1611180"/>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3" name="Shape 333"/>
            <p:cNvCxnSpPr/>
            <p:nvPr/>
          </p:nvCxnSpPr>
          <p:spPr>
            <a:xfrm>
              <a:off x="2819" y="2835876"/>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4" name="Shape 334"/>
            <p:cNvCxnSpPr/>
            <p:nvPr/>
          </p:nvCxnSpPr>
          <p:spPr>
            <a:xfrm>
              <a:off x="2819" y="4060573"/>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5" name="Shape 335"/>
            <p:cNvCxnSpPr/>
            <p:nvPr/>
          </p:nvCxnSpPr>
          <p:spPr>
            <a:xfrm>
              <a:off x="2819" y="5285269"/>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6" name="Shape 336"/>
            <p:cNvCxnSpPr/>
            <p:nvPr/>
          </p:nvCxnSpPr>
          <p:spPr>
            <a:xfrm>
              <a:off x="2819" y="6509964"/>
              <a:ext cx="12188951" cy="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37" name="Shape 337"/>
            <p:cNvGrpSpPr/>
            <p:nvPr/>
          </p:nvGrpSpPr>
          <p:grpSpPr>
            <a:xfrm>
              <a:off x="-1" y="0"/>
              <a:ext cx="12192001" cy="6858000"/>
              <a:chOff x="-1" y="0"/>
              <a:chExt cx="12192001" cy="6858000"/>
            </a:xfrm>
          </p:grpSpPr>
          <p:cxnSp>
            <p:nvCxnSpPr>
              <p:cNvPr id="338" name="Shape 338"/>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39" name="Shape 339"/>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0" name="Shape 340"/>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1" name="Shape 341"/>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2" name="Shape 342"/>
              <p:cNvCxnSpPr/>
              <p:nvPr/>
            </p:nvCxnSpPr>
            <p:spPr>
              <a:xfrm>
                <a:off x="5106501"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43" name="Shape 343"/>
              <p:cNvGrpSpPr/>
              <p:nvPr/>
            </p:nvGrpSpPr>
            <p:grpSpPr>
              <a:xfrm>
                <a:off x="6327885" y="0"/>
                <a:ext cx="5864114" cy="5898672"/>
                <a:chOff x="6327885" y="0"/>
                <a:chExt cx="5864114" cy="5898672"/>
              </a:xfrm>
            </p:grpSpPr>
            <p:cxnSp>
              <p:nvCxnSpPr>
                <p:cNvPr id="344" name="Shape 344"/>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5" name="Shape 345"/>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6" name="Shape 346"/>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7" name="Shape 347"/>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48" name="Shape 348"/>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49" name="Shape 349"/>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0" name="Shape 350"/>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1" name="Shape 351"/>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2" name="Shape 352"/>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3" name="Shape 353"/>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nvGrpSpPr>
            <p:cNvPr id="354" name="Shape 354"/>
            <p:cNvGrpSpPr/>
            <p:nvPr/>
          </p:nvGrpSpPr>
          <p:grpSpPr>
            <a:xfrm flipH="1">
              <a:off x="0" y="0"/>
              <a:ext cx="12192001" cy="6858000"/>
              <a:chOff x="-1" y="0"/>
              <a:chExt cx="12192001" cy="6858000"/>
            </a:xfrm>
          </p:grpSpPr>
          <p:cxnSp>
            <p:nvCxnSpPr>
              <p:cNvPr id="355" name="Shape 355"/>
              <p:cNvCxnSpPr/>
              <p:nvPr/>
            </p:nvCxnSpPr>
            <p:spPr>
              <a:xfrm>
                <a:off x="225425"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6" name="Shape 356"/>
              <p:cNvCxnSpPr/>
              <p:nvPr/>
            </p:nvCxnSpPr>
            <p:spPr>
              <a:xfrm>
                <a:off x="144915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7" name="Shape 357"/>
              <p:cNvCxnSpPr/>
              <p:nvPr/>
            </p:nvCxnSpPr>
            <p:spPr>
              <a:xfrm>
                <a:off x="2665982"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8" name="Shape 358"/>
              <p:cNvCxnSpPr/>
              <p:nvPr/>
            </p:nvCxnSpPr>
            <p:spPr>
              <a:xfrm>
                <a:off x="3885119"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59" name="Shape 359"/>
              <p:cNvCxnSpPr/>
              <p:nvPr/>
            </p:nvCxnSpPr>
            <p:spPr>
              <a:xfrm>
                <a:off x="5150644" y="0"/>
                <a:ext cx="6815930" cy="6858000"/>
              </a:xfrm>
              <a:prstGeom prst="straightConnector1">
                <a:avLst/>
              </a:prstGeom>
              <a:noFill/>
              <a:ln w="9525" cap="flat" cmpd="sng">
                <a:solidFill>
                  <a:srgbClr val="A43E27">
                    <a:alpha val="24705"/>
                  </a:srgbClr>
                </a:solidFill>
                <a:prstDash val="solid"/>
                <a:miter/>
                <a:headEnd type="none" w="med" len="med"/>
                <a:tailEnd type="none" w="med" len="med"/>
              </a:ln>
            </p:spPr>
          </p:cxnSp>
          <p:grpSp>
            <p:nvGrpSpPr>
              <p:cNvPr id="360" name="Shape 360"/>
              <p:cNvGrpSpPr/>
              <p:nvPr/>
            </p:nvGrpSpPr>
            <p:grpSpPr>
              <a:xfrm>
                <a:off x="6327885" y="0"/>
                <a:ext cx="5864114" cy="5898672"/>
                <a:chOff x="6327885" y="0"/>
                <a:chExt cx="5864114" cy="5898672"/>
              </a:xfrm>
            </p:grpSpPr>
            <p:cxnSp>
              <p:nvCxnSpPr>
                <p:cNvPr id="361" name="Shape 361"/>
                <p:cNvCxnSpPr/>
                <p:nvPr/>
              </p:nvCxnSpPr>
              <p:spPr>
                <a:xfrm>
                  <a:off x="6327885" y="0"/>
                  <a:ext cx="5864114" cy="5898672"/>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2" name="Shape 362"/>
                <p:cNvCxnSpPr/>
                <p:nvPr/>
              </p:nvCxnSpPr>
              <p:spPr>
                <a:xfrm>
                  <a:off x="7549267" y="0"/>
                  <a:ext cx="4642732" cy="4672424"/>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3" name="Shape 363"/>
                <p:cNvCxnSpPr/>
                <p:nvPr/>
              </p:nvCxnSpPr>
              <p:spPr>
                <a:xfrm>
                  <a:off x="8772996" y="0"/>
                  <a:ext cx="3419002" cy="3456749"/>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4" name="Shape 364"/>
                <p:cNvCxnSpPr/>
                <p:nvPr/>
              </p:nvCxnSpPr>
              <p:spPr>
                <a:xfrm>
                  <a:off x="9982200" y="0"/>
                  <a:ext cx="2209799" cy="222646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5" name="Shape 365"/>
                <p:cNvCxnSpPr/>
                <p:nvPr/>
              </p:nvCxnSpPr>
              <p:spPr>
                <a:xfrm>
                  <a:off x="11199018" y="0"/>
                  <a:ext cx="992980" cy="1002506"/>
                </a:xfrm>
                <a:prstGeom prst="straightConnector1">
                  <a:avLst/>
                </a:prstGeom>
                <a:noFill/>
                <a:ln w="9525" cap="flat" cmpd="sng">
                  <a:solidFill>
                    <a:srgbClr val="A43E27">
                      <a:alpha val="24705"/>
                    </a:srgbClr>
                  </a:solidFill>
                  <a:prstDash val="solid"/>
                  <a:miter/>
                  <a:headEnd type="none" w="med" len="med"/>
                  <a:tailEnd type="none" w="med" len="med"/>
                </a:ln>
              </p:spPr>
            </p:cxnSp>
          </p:grpSp>
          <p:cxnSp>
            <p:nvCxnSpPr>
              <p:cNvPr id="366" name="Shape 366"/>
              <p:cNvCxnSpPr/>
              <p:nvPr/>
            </p:nvCxnSpPr>
            <p:spPr>
              <a:xfrm rot="10800000">
                <a:off x="0" y="1012052"/>
                <a:ext cx="5828811" cy="5845945"/>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7" name="Shape 367"/>
              <p:cNvCxnSpPr/>
              <p:nvPr/>
            </p:nvCxnSpPr>
            <p:spPr>
              <a:xfrm rot="10800000">
                <a:off x="0" y="2227339"/>
                <a:ext cx="4614781" cy="4630657"/>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8" name="Shape 368"/>
              <p:cNvCxnSpPr/>
              <p:nvPr/>
            </p:nvCxnSpPr>
            <p:spPr>
              <a:xfrm rot="10800000">
                <a:off x="0" y="3432148"/>
                <a:ext cx="3398418" cy="3425848"/>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69" name="Shape 369"/>
              <p:cNvCxnSpPr/>
              <p:nvPr/>
            </p:nvCxnSpPr>
            <p:spPr>
              <a:xfrm rot="10800000">
                <a:off x="-1" y="4651430"/>
                <a:ext cx="2196496" cy="2206566"/>
              </a:xfrm>
              <a:prstGeom prst="straightConnector1">
                <a:avLst/>
              </a:prstGeom>
              <a:noFill/>
              <a:ln w="9525" cap="flat" cmpd="sng">
                <a:solidFill>
                  <a:srgbClr val="A43E27">
                    <a:alpha val="24705"/>
                  </a:srgbClr>
                </a:solidFill>
                <a:prstDash val="solid"/>
                <a:miter/>
                <a:headEnd type="none" w="med" len="med"/>
                <a:tailEnd type="none" w="med" len="med"/>
              </a:ln>
            </p:spPr>
          </p:cxnSp>
          <p:cxnSp>
            <p:nvCxnSpPr>
              <p:cNvPr id="370" name="Shape 370"/>
              <p:cNvCxnSpPr/>
              <p:nvPr/>
            </p:nvCxnSpPr>
            <p:spPr>
              <a:xfrm rot="10800000">
                <a:off x="-1" y="5864452"/>
                <a:ext cx="987003" cy="993545"/>
              </a:xfrm>
              <a:prstGeom prst="straightConnector1">
                <a:avLst/>
              </a:prstGeom>
              <a:noFill/>
              <a:ln w="9525" cap="flat" cmpd="sng">
                <a:solidFill>
                  <a:srgbClr val="A43E27">
                    <a:alpha val="24705"/>
                  </a:srgbClr>
                </a:solidFill>
                <a:prstDash val="solid"/>
                <a:miter/>
                <a:headEnd type="none" w="med" len="med"/>
                <a:tailEnd type="none" w="med" len="med"/>
              </a:ln>
            </p:spPr>
          </p:cxnSp>
        </p:grpSp>
      </p:grpSp>
      <p:sp>
        <p:nvSpPr>
          <p:cNvPr id="371" name="Shape 371"/>
          <p:cNvSpPr/>
          <p:nvPr/>
        </p:nvSpPr>
        <p:spPr>
          <a:xfrm>
            <a:off x="0" y="0"/>
            <a:ext cx="7315200" cy="6858000"/>
          </a:xfrm>
          <a:prstGeom prst="rect">
            <a:avLst/>
          </a:prstGeom>
          <a:gradFill>
            <a:gsLst>
              <a:gs pos="0">
                <a:schemeClr val="lt1"/>
              </a:gs>
              <a:gs pos="69000">
                <a:schemeClr val="lt1"/>
              </a:gs>
              <a:gs pos="100000">
                <a:srgbClr val="F2F2F2"/>
              </a:gs>
            </a:gsLst>
            <a:path path="circle">
              <a:fillToRect l="50000" t="50000" r="50000" b="50000"/>
            </a:path>
            <a:tileRect/>
          </a:gra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372" name="Shape 372"/>
          <p:cNvSpPr>
            <a:spLocks noGrp="1"/>
          </p:cNvSpPr>
          <p:nvPr>
            <p:ph type="pic" idx="2"/>
          </p:nvPr>
        </p:nvSpPr>
        <p:spPr>
          <a:xfrm>
            <a:off x="4411" y="-159"/>
            <a:ext cx="7315200" cy="6858000"/>
          </a:xfrm>
          <a:prstGeom prst="rect">
            <a:avLst/>
          </a:prstGeom>
          <a:noFill/>
          <a:ln>
            <a:noFill/>
          </a:ln>
        </p:spPr>
        <p:txBody>
          <a:bodyPr lIns="91425" tIns="91425" rIns="91425" bIns="91425" anchor="t" anchorCtr="0"/>
          <a:lstStyle>
            <a:lvl1pPr marL="0" marR="0" lvl="0" indent="0" algn="ctr" rtl="0">
              <a:lnSpc>
                <a:spcPct val="90000"/>
              </a:lnSpc>
              <a:spcBef>
                <a:spcPts val="1800"/>
              </a:spcBef>
              <a:buClr>
                <a:schemeClr val="accent1"/>
              </a:buClr>
              <a:buFont typeface="Arial"/>
              <a:buNone/>
              <a:defRPr sz="2000" b="0" i="0" u="none" strike="noStrike" cap="none">
                <a:solidFill>
                  <a:schemeClr val="dk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28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24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2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2000" b="0" i="0" u="none" strike="noStrike" cap="none">
                <a:solidFill>
                  <a:schemeClr val="dk1"/>
                </a:solidFill>
                <a:latin typeface="Arial"/>
                <a:ea typeface="Arial"/>
                <a:cs typeface="Arial"/>
                <a:sym typeface="Arial"/>
              </a:defRPr>
            </a:lvl9pPr>
          </a:lstStyle>
          <a:p>
            <a:endParaRPr/>
          </a:p>
        </p:txBody>
      </p:sp>
      <p:cxnSp>
        <p:nvCxnSpPr>
          <p:cNvPr id="373" name="Shape 373"/>
          <p:cNvCxnSpPr/>
          <p:nvPr/>
        </p:nvCxnSpPr>
        <p:spPr>
          <a:xfrm>
            <a:off x="7923089" y="2895600"/>
            <a:ext cx="3659310" cy="0"/>
          </a:xfrm>
          <a:prstGeom prst="straightConnector1">
            <a:avLst/>
          </a:prstGeom>
          <a:noFill/>
          <a:ln w="19050" cap="flat" cmpd="sng">
            <a:solidFill>
              <a:schemeClr val="lt1"/>
            </a:solidFill>
            <a:prstDash val="solid"/>
            <a:miter/>
            <a:headEnd type="none" w="med" len="med"/>
            <a:tailEnd type="none" w="med" len="med"/>
          </a:ln>
        </p:spPr>
      </p:cxnSp>
      <p:sp>
        <p:nvSpPr>
          <p:cNvPr id="374" name="Shape 374"/>
          <p:cNvSpPr txBox="1">
            <a:spLocks noGrp="1"/>
          </p:cNvSpPr>
          <p:nvPr>
            <p:ph type="title"/>
          </p:nvPr>
        </p:nvSpPr>
        <p:spPr>
          <a:xfrm>
            <a:off x="7909560" y="576072"/>
            <a:ext cx="3657600" cy="219455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lt1"/>
              </a:buClr>
              <a:buFont typeface="Arial"/>
              <a:buNone/>
              <a:defRPr sz="2600" b="1" i="0" u="none" strike="noStrike" cap="none">
                <a:solidFill>
                  <a:schemeClr val="l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5" name="Shape 375"/>
          <p:cNvSpPr txBox="1">
            <a:spLocks noGrp="1"/>
          </p:cNvSpPr>
          <p:nvPr>
            <p:ph type="body" idx="1"/>
          </p:nvPr>
        </p:nvSpPr>
        <p:spPr>
          <a:xfrm>
            <a:off x="7909560" y="2999232"/>
            <a:ext cx="3657600" cy="2286000"/>
          </a:xfrm>
          <a:prstGeom prst="rect">
            <a:avLst/>
          </a:prstGeom>
          <a:noFill/>
          <a:ln>
            <a:noFill/>
          </a:ln>
        </p:spPr>
        <p:txBody>
          <a:bodyPr lIns="91425" tIns="91425" rIns="91425" bIns="91425" anchor="t" anchorCtr="0"/>
          <a:lstStyle>
            <a:lvl1pPr marL="0" marR="0" lvl="0" indent="0" algn="l" rtl="0">
              <a:lnSpc>
                <a:spcPct val="90000"/>
              </a:lnSpc>
              <a:spcBef>
                <a:spcPts val="1200"/>
              </a:spcBef>
              <a:buClr>
                <a:schemeClr val="accent1"/>
              </a:buClr>
              <a:buFont typeface="Arial"/>
              <a:buNone/>
              <a:defRPr sz="1600" b="0" i="0" u="none" strike="noStrike" cap="none">
                <a:solidFill>
                  <a:schemeClr val="lt1"/>
                </a:solidFill>
                <a:latin typeface="Arial"/>
                <a:ea typeface="Arial"/>
                <a:cs typeface="Arial"/>
                <a:sym typeface="Arial"/>
              </a:defRPr>
            </a:lvl1pPr>
            <a:lvl2pPr marL="457200" marR="0" lvl="1" indent="0" algn="l" rtl="0">
              <a:lnSpc>
                <a:spcPct val="90000"/>
              </a:lnSpc>
              <a:spcBef>
                <a:spcPts val="1200"/>
              </a:spcBef>
              <a:buClr>
                <a:schemeClr val="accent1"/>
              </a:buClr>
              <a:buFont typeface="Arial"/>
              <a:buNone/>
              <a:defRPr sz="1400" b="0" i="0" u="none" strike="noStrike" cap="none">
                <a:solidFill>
                  <a:schemeClr val="dk1"/>
                </a:solidFill>
                <a:latin typeface="Arial"/>
                <a:ea typeface="Arial"/>
                <a:cs typeface="Arial"/>
                <a:sym typeface="Arial"/>
              </a:defRPr>
            </a:lvl2pPr>
            <a:lvl3pPr marL="914400" marR="0" lvl="2" indent="0" algn="l" rtl="0">
              <a:lnSpc>
                <a:spcPct val="90000"/>
              </a:lnSpc>
              <a:spcBef>
                <a:spcPts val="800"/>
              </a:spcBef>
              <a:buClr>
                <a:schemeClr val="accent1"/>
              </a:buClr>
              <a:buFont typeface="Arial"/>
              <a:buNone/>
              <a:defRPr sz="1200" b="0" i="0" u="none" strike="noStrike" cap="none">
                <a:solidFill>
                  <a:schemeClr val="dk1"/>
                </a:solidFill>
                <a:latin typeface="Arial"/>
                <a:ea typeface="Arial"/>
                <a:cs typeface="Arial"/>
                <a:sym typeface="Arial"/>
              </a:defRPr>
            </a:lvl3pPr>
            <a:lvl4pPr marL="1371600" marR="0" lvl="3" indent="0" algn="l" rtl="0">
              <a:lnSpc>
                <a:spcPct val="90000"/>
              </a:lnSpc>
              <a:spcBef>
                <a:spcPts val="800"/>
              </a:spcBef>
              <a:buClr>
                <a:schemeClr val="accent1"/>
              </a:buClr>
              <a:buFont typeface="Arial"/>
              <a:buNone/>
              <a:defRPr sz="1000" b="0" i="0" u="none" strike="noStrike" cap="none">
                <a:solidFill>
                  <a:schemeClr val="dk1"/>
                </a:solidFill>
                <a:latin typeface="Arial"/>
                <a:ea typeface="Arial"/>
                <a:cs typeface="Arial"/>
                <a:sym typeface="Arial"/>
              </a:defRPr>
            </a:lvl4pPr>
            <a:lvl5pPr marL="1828800" marR="0" lvl="4"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5pPr>
            <a:lvl6pPr marL="2286000" marR="0" lvl="5"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6pPr>
            <a:lvl7pPr marL="2743200" marR="0" lvl="6"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7pPr>
            <a:lvl8pPr marL="3200400" marR="0" lvl="7"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8pPr>
            <a:lvl9pPr marL="3657600" marR="0" lvl="8" indent="0" algn="l" rtl="0">
              <a:lnSpc>
                <a:spcPct val="90000"/>
              </a:lnSpc>
              <a:spcBef>
                <a:spcPts val="600"/>
              </a:spcBef>
              <a:buClr>
                <a:schemeClr val="accent1"/>
              </a:buClr>
              <a:buFont typeface="Arial"/>
              <a:buNone/>
              <a:defRPr sz="1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2999">
              <a:schemeClr val="lt1"/>
            </a:gs>
            <a:gs pos="100000">
              <a:srgbClr val="F2F2F2">
                <a:alpha val="64705"/>
              </a:srgbClr>
            </a:gs>
          </a:gsLst>
          <a:lin ang="5400000" scaled="0"/>
        </a:gradFill>
        <a:effectLst/>
      </p:bgPr>
    </p:bg>
    <p:spTree>
      <p:nvGrpSpPr>
        <p:cNvPr id="1" name="Shape 9"/>
        <p:cNvGrpSpPr/>
        <p:nvPr/>
      </p:nvGrpSpPr>
      <p:grpSpPr>
        <a:xfrm>
          <a:off x="0" y="0"/>
          <a:ext cx="0" cy="0"/>
          <a:chOff x="0" y="0"/>
          <a:chExt cx="0" cy="0"/>
        </a:xfrm>
      </p:grpSpPr>
      <p:grpSp>
        <p:nvGrpSpPr>
          <p:cNvPr id="10" name="Shape 10"/>
          <p:cNvGrpSpPr/>
          <p:nvPr/>
        </p:nvGrpSpPr>
        <p:grpSpPr>
          <a:xfrm>
            <a:off x="-1" y="0"/>
            <a:ext cx="12192002" cy="6858000"/>
            <a:chOff x="-1" y="0"/>
            <a:chExt cx="12192002" cy="6858000"/>
          </a:xfrm>
        </p:grpSpPr>
        <p:cxnSp>
          <p:nvCxnSpPr>
            <p:cNvPr id="11" name="Shape 11"/>
            <p:cNvCxnSpPr/>
            <p:nvPr/>
          </p:nvCxnSpPr>
          <p:spPr>
            <a:xfrm>
              <a:off x="610193"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2" name="Shape 12"/>
            <p:cNvCxnSpPr/>
            <p:nvPr/>
          </p:nvCxnSpPr>
          <p:spPr>
            <a:xfrm>
              <a:off x="1829332"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3" name="Shape 13"/>
            <p:cNvCxnSpPr/>
            <p:nvPr/>
          </p:nvCxnSpPr>
          <p:spPr>
            <a:xfrm>
              <a:off x="3048469"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4" name="Shape 14"/>
            <p:cNvCxnSpPr/>
            <p:nvPr/>
          </p:nvCxnSpPr>
          <p:spPr>
            <a:xfrm>
              <a:off x="4267607"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5" name="Shape 15"/>
            <p:cNvCxnSpPr/>
            <p:nvPr/>
          </p:nvCxnSpPr>
          <p:spPr>
            <a:xfrm>
              <a:off x="5486746"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6" name="Shape 16"/>
            <p:cNvCxnSpPr/>
            <p:nvPr/>
          </p:nvCxnSpPr>
          <p:spPr>
            <a:xfrm>
              <a:off x="6705884"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7" name="Shape 17"/>
            <p:cNvCxnSpPr/>
            <p:nvPr/>
          </p:nvCxnSpPr>
          <p:spPr>
            <a:xfrm>
              <a:off x="7925021"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8" name="Shape 18"/>
            <p:cNvCxnSpPr/>
            <p:nvPr/>
          </p:nvCxnSpPr>
          <p:spPr>
            <a:xfrm>
              <a:off x="9144160"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19" name="Shape 19"/>
            <p:cNvCxnSpPr/>
            <p:nvPr/>
          </p:nvCxnSpPr>
          <p:spPr>
            <a:xfrm>
              <a:off x="10363297"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0" name="Shape 20"/>
            <p:cNvCxnSpPr/>
            <p:nvPr/>
          </p:nvCxnSpPr>
          <p:spPr>
            <a:xfrm>
              <a:off x="11582435" y="0"/>
              <a:ext cx="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1" name="Shape 21"/>
            <p:cNvCxnSpPr/>
            <p:nvPr/>
          </p:nvCxnSpPr>
          <p:spPr>
            <a:xfrm>
              <a:off x="2819" y="386485"/>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2" name="Shape 22"/>
            <p:cNvCxnSpPr/>
            <p:nvPr/>
          </p:nvCxnSpPr>
          <p:spPr>
            <a:xfrm>
              <a:off x="2819" y="1611180"/>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3" name="Shape 23"/>
            <p:cNvCxnSpPr/>
            <p:nvPr/>
          </p:nvCxnSpPr>
          <p:spPr>
            <a:xfrm>
              <a:off x="2819" y="2835876"/>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4" name="Shape 24"/>
            <p:cNvCxnSpPr/>
            <p:nvPr/>
          </p:nvCxnSpPr>
          <p:spPr>
            <a:xfrm>
              <a:off x="2819" y="4060573"/>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5" name="Shape 25"/>
            <p:cNvCxnSpPr/>
            <p:nvPr/>
          </p:nvCxnSpPr>
          <p:spPr>
            <a:xfrm>
              <a:off x="2819" y="5285269"/>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6" name="Shape 26"/>
            <p:cNvCxnSpPr/>
            <p:nvPr/>
          </p:nvCxnSpPr>
          <p:spPr>
            <a:xfrm>
              <a:off x="2819" y="6509964"/>
              <a:ext cx="12188951" cy="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27" name="Shape 27"/>
            <p:cNvGrpSpPr/>
            <p:nvPr/>
          </p:nvGrpSpPr>
          <p:grpSpPr>
            <a:xfrm>
              <a:off x="-1" y="0"/>
              <a:ext cx="12192001" cy="6858000"/>
              <a:chOff x="-1" y="0"/>
              <a:chExt cx="12192001" cy="6858000"/>
            </a:xfrm>
          </p:grpSpPr>
          <p:cxnSp>
            <p:nvCxnSpPr>
              <p:cNvPr id="28" name="Shape 28"/>
              <p:cNvCxnSpPr/>
              <p:nvPr/>
            </p:nvCxnSpPr>
            <p:spPr>
              <a:xfrm>
                <a:off x="225425"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29" name="Shape 29"/>
              <p:cNvCxnSpPr/>
              <p:nvPr/>
            </p:nvCxnSpPr>
            <p:spPr>
              <a:xfrm>
                <a:off x="1449154"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0" name="Shape 30"/>
              <p:cNvCxnSpPr/>
              <p:nvPr/>
            </p:nvCxnSpPr>
            <p:spPr>
              <a:xfrm>
                <a:off x="2665982"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1" name="Shape 31"/>
              <p:cNvCxnSpPr/>
              <p:nvPr/>
            </p:nvCxnSpPr>
            <p:spPr>
              <a:xfrm>
                <a:off x="3885119"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2" name="Shape 32"/>
              <p:cNvCxnSpPr/>
              <p:nvPr/>
            </p:nvCxnSpPr>
            <p:spPr>
              <a:xfrm>
                <a:off x="5106501"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33" name="Shape 33"/>
              <p:cNvGrpSpPr/>
              <p:nvPr/>
            </p:nvGrpSpPr>
            <p:grpSpPr>
              <a:xfrm>
                <a:off x="6327885" y="0"/>
                <a:ext cx="5864114" cy="5898672"/>
                <a:chOff x="6327885" y="0"/>
                <a:chExt cx="5864114" cy="5898672"/>
              </a:xfrm>
            </p:grpSpPr>
            <p:cxnSp>
              <p:nvCxnSpPr>
                <p:cNvPr id="34" name="Shape 34"/>
                <p:cNvCxnSpPr/>
                <p:nvPr/>
              </p:nvCxnSpPr>
              <p:spPr>
                <a:xfrm>
                  <a:off x="6327885" y="0"/>
                  <a:ext cx="5864114" cy="5898672"/>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5" name="Shape 35"/>
                <p:cNvCxnSpPr/>
                <p:nvPr/>
              </p:nvCxnSpPr>
              <p:spPr>
                <a:xfrm>
                  <a:off x="7549267" y="0"/>
                  <a:ext cx="4642732" cy="4672424"/>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6" name="Shape 36"/>
                <p:cNvCxnSpPr/>
                <p:nvPr/>
              </p:nvCxnSpPr>
              <p:spPr>
                <a:xfrm>
                  <a:off x="8772996" y="0"/>
                  <a:ext cx="3419002" cy="3456749"/>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7" name="Shape 37"/>
                <p:cNvCxnSpPr/>
                <p:nvPr/>
              </p:nvCxnSpPr>
              <p:spPr>
                <a:xfrm>
                  <a:off x="9982200" y="0"/>
                  <a:ext cx="2209799" cy="222646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38" name="Shape 38"/>
                <p:cNvCxnSpPr/>
                <p:nvPr/>
              </p:nvCxnSpPr>
              <p:spPr>
                <a:xfrm>
                  <a:off x="11199018" y="0"/>
                  <a:ext cx="992980" cy="1002506"/>
                </a:xfrm>
                <a:prstGeom prst="straightConnector1">
                  <a:avLst/>
                </a:prstGeom>
                <a:noFill/>
                <a:ln w="9525" cap="flat" cmpd="sng">
                  <a:solidFill>
                    <a:srgbClr val="D8D8D8">
                      <a:alpha val="24705"/>
                    </a:srgbClr>
                  </a:solidFill>
                  <a:prstDash val="solid"/>
                  <a:miter/>
                  <a:headEnd type="none" w="med" len="med"/>
                  <a:tailEnd type="none" w="med" len="med"/>
                </a:ln>
              </p:spPr>
            </p:cxnSp>
          </p:grpSp>
          <p:cxnSp>
            <p:nvCxnSpPr>
              <p:cNvPr id="39" name="Shape 39"/>
              <p:cNvCxnSpPr/>
              <p:nvPr/>
            </p:nvCxnSpPr>
            <p:spPr>
              <a:xfrm rot="10800000">
                <a:off x="0" y="1012052"/>
                <a:ext cx="5828811" cy="5845945"/>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0" name="Shape 40"/>
              <p:cNvCxnSpPr/>
              <p:nvPr/>
            </p:nvCxnSpPr>
            <p:spPr>
              <a:xfrm rot="10800000">
                <a:off x="0" y="2227339"/>
                <a:ext cx="4614781" cy="4630657"/>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1" name="Shape 41"/>
              <p:cNvCxnSpPr/>
              <p:nvPr/>
            </p:nvCxnSpPr>
            <p:spPr>
              <a:xfrm rot="10800000">
                <a:off x="0" y="3432148"/>
                <a:ext cx="3398418" cy="342584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2" name="Shape 42"/>
              <p:cNvCxnSpPr/>
              <p:nvPr/>
            </p:nvCxnSpPr>
            <p:spPr>
              <a:xfrm rot="10800000">
                <a:off x="-1" y="4651430"/>
                <a:ext cx="2196496" cy="2206566"/>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3" name="Shape 43"/>
              <p:cNvCxnSpPr/>
              <p:nvPr/>
            </p:nvCxnSpPr>
            <p:spPr>
              <a:xfrm rot="10800000">
                <a:off x="-1" y="5864452"/>
                <a:ext cx="987003" cy="993545"/>
              </a:xfrm>
              <a:prstGeom prst="straightConnector1">
                <a:avLst/>
              </a:prstGeom>
              <a:noFill/>
              <a:ln w="9525" cap="flat" cmpd="sng">
                <a:solidFill>
                  <a:srgbClr val="D8D8D8">
                    <a:alpha val="24705"/>
                  </a:srgbClr>
                </a:solidFill>
                <a:prstDash val="solid"/>
                <a:miter/>
                <a:headEnd type="none" w="med" len="med"/>
                <a:tailEnd type="none" w="med" len="med"/>
              </a:ln>
            </p:spPr>
          </p:cxnSp>
        </p:grpSp>
        <p:grpSp>
          <p:nvGrpSpPr>
            <p:cNvPr id="44" name="Shape 44"/>
            <p:cNvGrpSpPr/>
            <p:nvPr/>
          </p:nvGrpSpPr>
          <p:grpSpPr>
            <a:xfrm flipH="1">
              <a:off x="0" y="0"/>
              <a:ext cx="12192001" cy="6858000"/>
              <a:chOff x="-1" y="0"/>
              <a:chExt cx="12192001" cy="6858000"/>
            </a:xfrm>
          </p:grpSpPr>
          <p:cxnSp>
            <p:nvCxnSpPr>
              <p:cNvPr id="45" name="Shape 45"/>
              <p:cNvCxnSpPr/>
              <p:nvPr/>
            </p:nvCxnSpPr>
            <p:spPr>
              <a:xfrm>
                <a:off x="225425"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6" name="Shape 46"/>
              <p:cNvCxnSpPr/>
              <p:nvPr/>
            </p:nvCxnSpPr>
            <p:spPr>
              <a:xfrm>
                <a:off x="1449154"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7" name="Shape 47"/>
              <p:cNvCxnSpPr/>
              <p:nvPr/>
            </p:nvCxnSpPr>
            <p:spPr>
              <a:xfrm>
                <a:off x="2665982"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8" name="Shape 48"/>
              <p:cNvCxnSpPr/>
              <p:nvPr/>
            </p:nvCxnSpPr>
            <p:spPr>
              <a:xfrm>
                <a:off x="3885119"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49" name="Shape 49"/>
              <p:cNvCxnSpPr/>
              <p:nvPr/>
            </p:nvCxnSpPr>
            <p:spPr>
              <a:xfrm>
                <a:off x="5106501" y="0"/>
                <a:ext cx="6815930" cy="6858000"/>
              </a:xfrm>
              <a:prstGeom prst="straightConnector1">
                <a:avLst/>
              </a:prstGeom>
              <a:noFill/>
              <a:ln w="9525" cap="flat" cmpd="sng">
                <a:solidFill>
                  <a:srgbClr val="D8D8D8">
                    <a:alpha val="24705"/>
                  </a:srgbClr>
                </a:solidFill>
                <a:prstDash val="solid"/>
                <a:miter/>
                <a:headEnd type="none" w="med" len="med"/>
                <a:tailEnd type="none" w="med" len="med"/>
              </a:ln>
            </p:spPr>
          </p:cxnSp>
          <p:grpSp>
            <p:nvGrpSpPr>
              <p:cNvPr id="50" name="Shape 50"/>
              <p:cNvGrpSpPr/>
              <p:nvPr/>
            </p:nvGrpSpPr>
            <p:grpSpPr>
              <a:xfrm>
                <a:off x="6327885" y="0"/>
                <a:ext cx="5864114" cy="5898672"/>
                <a:chOff x="6327885" y="0"/>
                <a:chExt cx="5864114" cy="5898672"/>
              </a:xfrm>
            </p:grpSpPr>
            <p:cxnSp>
              <p:nvCxnSpPr>
                <p:cNvPr id="51" name="Shape 51"/>
                <p:cNvCxnSpPr/>
                <p:nvPr/>
              </p:nvCxnSpPr>
              <p:spPr>
                <a:xfrm>
                  <a:off x="6327885" y="0"/>
                  <a:ext cx="5864114" cy="5898672"/>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2" name="Shape 52"/>
                <p:cNvCxnSpPr/>
                <p:nvPr/>
              </p:nvCxnSpPr>
              <p:spPr>
                <a:xfrm>
                  <a:off x="7549267" y="0"/>
                  <a:ext cx="4642732" cy="4672424"/>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3" name="Shape 53"/>
                <p:cNvCxnSpPr/>
                <p:nvPr/>
              </p:nvCxnSpPr>
              <p:spPr>
                <a:xfrm>
                  <a:off x="8772996" y="0"/>
                  <a:ext cx="3419002" cy="3456749"/>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4" name="Shape 54"/>
                <p:cNvCxnSpPr/>
                <p:nvPr/>
              </p:nvCxnSpPr>
              <p:spPr>
                <a:xfrm>
                  <a:off x="9982200" y="0"/>
                  <a:ext cx="2209799" cy="222646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5" name="Shape 55"/>
                <p:cNvCxnSpPr/>
                <p:nvPr/>
              </p:nvCxnSpPr>
              <p:spPr>
                <a:xfrm>
                  <a:off x="11199018" y="0"/>
                  <a:ext cx="992980" cy="1002506"/>
                </a:xfrm>
                <a:prstGeom prst="straightConnector1">
                  <a:avLst/>
                </a:prstGeom>
                <a:noFill/>
                <a:ln w="9525" cap="flat" cmpd="sng">
                  <a:solidFill>
                    <a:srgbClr val="D8D8D8">
                      <a:alpha val="24705"/>
                    </a:srgbClr>
                  </a:solidFill>
                  <a:prstDash val="solid"/>
                  <a:miter/>
                  <a:headEnd type="none" w="med" len="med"/>
                  <a:tailEnd type="none" w="med" len="med"/>
                </a:ln>
              </p:spPr>
            </p:cxnSp>
          </p:grpSp>
          <p:cxnSp>
            <p:nvCxnSpPr>
              <p:cNvPr id="56" name="Shape 56"/>
              <p:cNvCxnSpPr/>
              <p:nvPr/>
            </p:nvCxnSpPr>
            <p:spPr>
              <a:xfrm rot="10800000">
                <a:off x="0" y="1012052"/>
                <a:ext cx="5828811" cy="5845945"/>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7" name="Shape 57"/>
              <p:cNvCxnSpPr/>
              <p:nvPr/>
            </p:nvCxnSpPr>
            <p:spPr>
              <a:xfrm rot="10800000">
                <a:off x="0" y="2227339"/>
                <a:ext cx="4614781" cy="4630657"/>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8" name="Shape 58"/>
              <p:cNvCxnSpPr/>
              <p:nvPr/>
            </p:nvCxnSpPr>
            <p:spPr>
              <a:xfrm rot="10800000">
                <a:off x="0" y="3432148"/>
                <a:ext cx="3398418" cy="3425848"/>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59" name="Shape 59"/>
              <p:cNvCxnSpPr/>
              <p:nvPr/>
            </p:nvCxnSpPr>
            <p:spPr>
              <a:xfrm rot="10800000">
                <a:off x="-1" y="4651430"/>
                <a:ext cx="2196496" cy="2206566"/>
              </a:xfrm>
              <a:prstGeom prst="straightConnector1">
                <a:avLst/>
              </a:prstGeom>
              <a:noFill/>
              <a:ln w="9525" cap="flat" cmpd="sng">
                <a:solidFill>
                  <a:srgbClr val="D8D8D8">
                    <a:alpha val="24705"/>
                  </a:srgbClr>
                </a:solidFill>
                <a:prstDash val="solid"/>
                <a:miter/>
                <a:headEnd type="none" w="med" len="med"/>
                <a:tailEnd type="none" w="med" len="med"/>
              </a:ln>
            </p:spPr>
          </p:cxnSp>
          <p:cxnSp>
            <p:nvCxnSpPr>
              <p:cNvPr id="60" name="Shape 60"/>
              <p:cNvCxnSpPr/>
              <p:nvPr/>
            </p:nvCxnSpPr>
            <p:spPr>
              <a:xfrm rot="10800000">
                <a:off x="-1" y="5864452"/>
                <a:ext cx="987003" cy="993545"/>
              </a:xfrm>
              <a:prstGeom prst="straightConnector1">
                <a:avLst/>
              </a:prstGeom>
              <a:noFill/>
              <a:ln w="9525" cap="flat" cmpd="sng">
                <a:solidFill>
                  <a:srgbClr val="D8D8D8">
                    <a:alpha val="24705"/>
                  </a:srgbClr>
                </a:solidFill>
                <a:prstDash val="solid"/>
                <a:miter/>
                <a:headEnd type="none" w="med" len="med"/>
                <a:tailEnd type="none" w="med" len="med"/>
              </a:ln>
            </p:spPr>
          </p:cxnSp>
        </p:grpSp>
      </p:grpSp>
      <p:sp>
        <p:nvSpPr>
          <p:cNvPr id="61" name="Shape 61"/>
          <p:cNvSpPr txBox="1">
            <a:spLocks noGrp="1"/>
          </p:cNvSpPr>
          <p:nvPr>
            <p:ph type="title"/>
          </p:nvPr>
        </p:nvSpPr>
        <p:spPr>
          <a:xfrm>
            <a:off x="1295400" y="503852"/>
            <a:ext cx="9601200" cy="1142385"/>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accent1"/>
              </a:buClr>
              <a:buFont typeface="Arial"/>
              <a:buNone/>
              <a:defRPr sz="3200" b="1" i="0" u="none" strike="noStrike" cap="none">
                <a:solidFill>
                  <a:schemeClr val="accent1"/>
                </a:solidFill>
                <a:latin typeface="Arial"/>
                <a:ea typeface="Arial"/>
                <a:cs typeface="Arial"/>
                <a:sym typeface="Arial"/>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2" name="Shape 62"/>
          <p:cNvSpPr txBox="1">
            <a:spLocks noGrp="1"/>
          </p:cNvSpPr>
          <p:nvPr>
            <p:ph type="body" idx="1"/>
          </p:nvPr>
        </p:nvSpPr>
        <p:spPr>
          <a:xfrm>
            <a:off x="1295400" y="1981200"/>
            <a:ext cx="9601200" cy="3809998"/>
          </a:xfrm>
          <a:prstGeom prst="rect">
            <a:avLst/>
          </a:prstGeom>
          <a:noFill/>
          <a:ln>
            <a:noFill/>
          </a:ln>
        </p:spPr>
        <p:txBody>
          <a:bodyPr lIns="91425" tIns="91425" rIns="91425" bIns="91425" anchor="t" anchorCtr="0"/>
          <a:lstStyle>
            <a:lvl1pPr marL="228600" marR="0" lvl="0" indent="-101600" algn="l" rtl="0">
              <a:lnSpc>
                <a:spcPct val="90000"/>
              </a:lnSpc>
              <a:spcBef>
                <a:spcPts val="1800"/>
              </a:spcBef>
              <a:buClr>
                <a:schemeClr val="accent1"/>
              </a:buClr>
              <a:buSzPct val="100000"/>
              <a:buFont typeface="Arial"/>
              <a:buChar char="▪"/>
              <a:defRPr sz="2000" b="0" i="0" u="none" strike="noStrike" cap="none">
                <a:solidFill>
                  <a:schemeClr val="dk1"/>
                </a:solidFill>
                <a:latin typeface="Arial"/>
                <a:ea typeface="Arial"/>
                <a:cs typeface="Arial"/>
                <a:sym typeface="Arial"/>
              </a:defRPr>
            </a:lvl1pPr>
            <a:lvl2pPr marL="457200" marR="0" lvl="1" indent="-76200" algn="l" rtl="0">
              <a:lnSpc>
                <a:spcPct val="90000"/>
              </a:lnSpc>
              <a:spcBef>
                <a:spcPts val="1200"/>
              </a:spcBef>
              <a:buClr>
                <a:schemeClr val="accent1"/>
              </a:buClr>
              <a:buSzPct val="100000"/>
              <a:buFont typeface="Arial"/>
              <a:buChar char="▪"/>
              <a:defRPr sz="1800" b="0" i="0" u="none" strike="noStrike" cap="none">
                <a:solidFill>
                  <a:schemeClr val="dk1"/>
                </a:solidFill>
                <a:latin typeface="Arial"/>
                <a:ea typeface="Arial"/>
                <a:cs typeface="Arial"/>
                <a:sym typeface="Arial"/>
              </a:defRPr>
            </a:lvl2pPr>
            <a:lvl3pPr marL="685800" marR="0" lvl="2" indent="-88900" algn="l" rtl="0">
              <a:lnSpc>
                <a:spcPct val="90000"/>
              </a:lnSpc>
              <a:spcBef>
                <a:spcPts val="800"/>
              </a:spcBef>
              <a:buClr>
                <a:schemeClr val="accent1"/>
              </a:buClr>
              <a:buSzPct val="100000"/>
              <a:buFont typeface="Arial"/>
              <a:buChar char="▪"/>
              <a:defRPr sz="1600" b="0" i="0" u="none" strike="noStrike" cap="none">
                <a:solidFill>
                  <a:schemeClr val="dk1"/>
                </a:solidFill>
                <a:latin typeface="Arial"/>
                <a:ea typeface="Arial"/>
                <a:cs typeface="Arial"/>
                <a:sym typeface="Arial"/>
              </a:defRPr>
            </a:lvl3pPr>
            <a:lvl4pPr marL="914400" marR="0" lvl="3" indent="-101600" algn="l" rtl="0">
              <a:lnSpc>
                <a:spcPct val="90000"/>
              </a:lnSpc>
              <a:spcBef>
                <a:spcPts val="800"/>
              </a:spcBef>
              <a:buClr>
                <a:schemeClr val="accent1"/>
              </a:buClr>
              <a:buSzPct val="100000"/>
              <a:buFont typeface="Arial"/>
              <a:buChar char="▪"/>
              <a:defRPr sz="1400" b="0" i="0" u="none" strike="noStrike" cap="none">
                <a:solidFill>
                  <a:schemeClr val="dk1"/>
                </a:solidFill>
                <a:latin typeface="Arial"/>
                <a:ea typeface="Arial"/>
                <a:cs typeface="Arial"/>
                <a:sym typeface="Arial"/>
              </a:defRPr>
            </a:lvl4pPr>
            <a:lvl5pPr marL="1143000" marR="0" lvl="4"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6pPr>
            <a:lvl7pPr marL="1600200" marR="0" lvl="6"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7pPr>
            <a:lvl8pPr marL="1828800" marR="0" lvl="7"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8pPr>
            <a:lvl9pPr marL="2057400" marR="0" lvl="8" indent="-101600" algn="l" rtl="0">
              <a:lnSpc>
                <a:spcPct val="90000"/>
              </a:lnSpc>
              <a:spcBef>
                <a:spcPts val="600"/>
              </a:spcBef>
              <a:buClr>
                <a:schemeClr val="accent1"/>
              </a:buClr>
              <a:buSzPct val="1000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dt" idx="10"/>
          </p:nvPr>
        </p:nvSpPr>
        <p:spPr>
          <a:xfrm>
            <a:off x="9294042" y="6289678"/>
            <a:ext cx="965945" cy="222435"/>
          </a:xfrm>
          <a:prstGeom prst="rect">
            <a:avLst/>
          </a:prstGeom>
          <a:noFill/>
          <a:ln>
            <a:noFill/>
          </a:ln>
        </p:spPr>
        <p:txBody>
          <a:bodyPr lIns="91425" tIns="91425" rIns="91425" bIns="91425" anchor="ctr" anchorCtr="0"/>
          <a:lstStyle>
            <a:lvl1pPr marL="0" marR="0" lvl="0" indent="0" algn="r"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ftr" idx="11"/>
          </p:nvPr>
        </p:nvSpPr>
        <p:spPr>
          <a:xfrm>
            <a:off x="609600" y="6289678"/>
            <a:ext cx="6128030" cy="222435"/>
          </a:xfrm>
          <a:prstGeom prst="rect">
            <a:avLst/>
          </a:prstGeom>
          <a:noFill/>
          <a:ln>
            <a:noFill/>
          </a:ln>
        </p:spPr>
        <p:txBody>
          <a:bodyPr lIns="91425" tIns="91425" rIns="91425" bIns="91425" anchor="ctr" anchorCtr="0"/>
          <a:lstStyle>
            <a:lvl1pPr marL="0" marR="0" lvl="0" indent="0" algn="l" rtl="0">
              <a:spcBef>
                <a:spcPts val="0"/>
              </a:spcBef>
              <a:buNone/>
              <a:defRPr sz="800" b="0" i="0" u="none" strike="noStrike" cap="none">
                <a:solidFill>
                  <a:srgbClr val="959595"/>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sldNum" idx="12"/>
          </p:nvPr>
        </p:nvSpPr>
        <p:spPr>
          <a:xfrm>
            <a:off x="10665310" y="6289678"/>
            <a:ext cx="918881" cy="22243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800" b="0" i="0" u="none" strike="noStrike" cap="none">
                <a:solidFill>
                  <a:srgbClr val="959595"/>
                </a:solidFill>
                <a:latin typeface="Arial"/>
                <a:ea typeface="Arial"/>
                <a:cs typeface="Arial"/>
                <a:sym typeface="Arial"/>
              </a:rPr>
              <a:t>‹#›</a:t>
            </a:fld>
            <a:endParaRPr lang="en-US" sz="800" b="0" i="0" u="none" strike="noStrike" cap="none">
              <a:solidFill>
                <a:srgbClr val="959595"/>
              </a:solidFill>
              <a:latin typeface="Arial"/>
              <a:ea typeface="Arial"/>
              <a:cs typeface="Arial"/>
              <a:sym typeface="Arial"/>
            </a:endParaRPr>
          </a:p>
        </p:txBody>
      </p:sp>
      <p:cxnSp>
        <p:nvCxnSpPr>
          <p:cNvPr id="66" name="Shape 66"/>
          <p:cNvCxnSpPr/>
          <p:nvPr/>
        </p:nvCxnSpPr>
        <p:spPr>
          <a:xfrm>
            <a:off x="609600" y="6172200"/>
            <a:ext cx="10972799" cy="0"/>
          </a:xfrm>
          <a:prstGeom prst="straightConnector1">
            <a:avLst/>
          </a:prstGeom>
          <a:noFill/>
          <a:ln w="12700" cap="flat" cmpd="sng">
            <a:solidFill>
              <a:schemeClr val="accent1"/>
            </a:solidFill>
            <a:prstDash val="solid"/>
            <a:miter/>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s://www.rockwellcollins.com/Data/News/2015_Cal_Yr/CS/FY15CSNR19-ChinaEastern.aspx"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ctrTitle"/>
          </p:nvPr>
        </p:nvSpPr>
        <p:spPr>
          <a:xfrm>
            <a:off x="1293845" y="500676"/>
            <a:ext cx="9604310" cy="3383280"/>
          </a:xfrm>
          <a:prstGeom prst="rect">
            <a:avLst/>
          </a:prstGeom>
          <a:noFill/>
          <a:ln>
            <a:noFill/>
          </a:ln>
        </p:spPr>
        <p:txBody>
          <a:bodyPr lIns="91425" tIns="45700" rIns="91425" bIns="45700" anchor="b" anchorCtr="0">
            <a:noAutofit/>
          </a:bodyPr>
          <a:lstStyle/>
          <a:p>
            <a:pPr marL="0" marR="0" lvl="0" indent="0" algn="l" rtl="0">
              <a:lnSpc>
                <a:spcPct val="76000"/>
              </a:lnSpc>
              <a:spcBef>
                <a:spcPts val="0"/>
              </a:spcBef>
              <a:buClr>
                <a:schemeClr val="dk1"/>
              </a:buClr>
              <a:buSzPct val="25000"/>
              <a:buFont typeface="Arial"/>
              <a:buNone/>
            </a:pPr>
            <a:r>
              <a:rPr lang="en-US" sz="8000" b="1" i="0" u="none" strike="noStrike" cap="none">
                <a:solidFill>
                  <a:schemeClr val="dk1"/>
                </a:solidFill>
                <a:latin typeface="Arial"/>
                <a:ea typeface="Arial"/>
                <a:cs typeface="Arial"/>
                <a:sym typeface="Arial"/>
              </a:rPr>
              <a:t>Head-Up Display Alignment System </a:t>
            </a:r>
          </a:p>
        </p:txBody>
      </p:sp>
      <p:sp>
        <p:nvSpPr>
          <p:cNvPr id="393" name="Shape 393"/>
          <p:cNvSpPr txBox="1">
            <a:spLocks noGrp="1"/>
          </p:cNvSpPr>
          <p:nvPr>
            <p:ph type="subTitle" idx="1"/>
          </p:nvPr>
        </p:nvSpPr>
        <p:spPr>
          <a:xfrm>
            <a:off x="1293845" y="5432564"/>
            <a:ext cx="9604310" cy="90473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000" b="0" i="0" u="none" strike="noStrike" cap="none" dirty="0">
                <a:solidFill>
                  <a:schemeClr val="accent1"/>
                </a:solidFill>
                <a:latin typeface="Arial"/>
                <a:ea typeface="Arial"/>
                <a:cs typeface="Arial"/>
                <a:sym typeface="Arial"/>
              </a:rPr>
              <a:t>Group </a:t>
            </a:r>
            <a:r>
              <a:rPr lang="en-US" sz="2000" b="0" i="0" u="none" strike="noStrike" cap="none" dirty="0" smtClean="0">
                <a:solidFill>
                  <a:schemeClr val="accent1"/>
                </a:solidFill>
                <a:latin typeface="Arial"/>
                <a:ea typeface="Arial"/>
                <a:cs typeface="Arial"/>
                <a:sym typeface="Arial"/>
              </a:rPr>
              <a:t>#65: </a:t>
            </a:r>
            <a:r>
              <a:rPr lang="en-US" sz="2000" b="0" i="0" u="none" strike="noStrike" cap="none" dirty="0" err="1" smtClean="0">
                <a:solidFill>
                  <a:schemeClr val="accent1"/>
                </a:solidFill>
                <a:latin typeface="Arial"/>
                <a:ea typeface="Arial"/>
                <a:cs typeface="Arial"/>
                <a:sym typeface="Arial"/>
              </a:rPr>
              <a:t>Jiongcheng</a:t>
            </a:r>
            <a:r>
              <a:rPr lang="en-US" sz="2000" b="0" i="0" u="none" strike="noStrike" cap="none" dirty="0" smtClean="0">
                <a:solidFill>
                  <a:schemeClr val="accent1"/>
                </a:solidFill>
                <a:latin typeface="Arial"/>
                <a:ea typeface="Arial"/>
                <a:cs typeface="Arial"/>
                <a:sym typeface="Arial"/>
              </a:rPr>
              <a:t> Luo, </a:t>
            </a:r>
            <a:r>
              <a:rPr lang="en-US" sz="2000" b="0" i="0" u="none" strike="noStrike" cap="none" dirty="0" err="1" smtClean="0">
                <a:solidFill>
                  <a:schemeClr val="accent1"/>
                </a:solidFill>
                <a:latin typeface="Arial"/>
                <a:ea typeface="Arial"/>
                <a:cs typeface="Arial"/>
                <a:sym typeface="Arial"/>
              </a:rPr>
              <a:t>Krisna</a:t>
            </a:r>
            <a:r>
              <a:rPr lang="en-US" sz="2000" b="0" i="0" u="none" strike="noStrike" cap="none" dirty="0" smtClean="0">
                <a:solidFill>
                  <a:schemeClr val="accent1"/>
                </a:solidFill>
                <a:latin typeface="Arial"/>
                <a:ea typeface="Arial"/>
                <a:cs typeface="Arial"/>
                <a:sym typeface="Arial"/>
              </a:rPr>
              <a:t> </a:t>
            </a:r>
            <a:r>
              <a:rPr lang="en-US" sz="2000" b="0" i="0" u="none" strike="noStrike" cap="none" dirty="0" err="1" smtClean="0">
                <a:solidFill>
                  <a:schemeClr val="accent1"/>
                </a:solidFill>
                <a:latin typeface="Arial"/>
                <a:ea typeface="Arial"/>
                <a:cs typeface="Arial"/>
                <a:sym typeface="Arial"/>
              </a:rPr>
              <a:t>Irawan</a:t>
            </a:r>
            <a:r>
              <a:rPr lang="en-US" sz="2000" b="0" i="0" u="none" strike="noStrike" cap="none" dirty="0" smtClean="0">
                <a:solidFill>
                  <a:schemeClr val="accent1"/>
                </a:solidFill>
                <a:latin typeface="Arial"/>
                <a:ea typeface="Arial"/>
                <a:cs typeface="Arial"/>
                <a:sym typeface="Arial"/>
              </a:rPr>
              <a:t>, Drew Hamm</a:t>
            </a:r>
            <a:endParaRPr lang="en-US" sz="2000" b="0" i="0" u="none" strike="noStrike" cap="none" dirty="0">
              <a:solidFill>
                <a:schemeClr val="accent1"/>
              </a:solidFill>
              <a:latin typeface="Arial"/>
              <a:ea typeface="Arial"/>
              <a:cs typeface="Arial"/>
              <a:sym typeface="Arial"/>
            </a:endParaRPr>
          </a:p>
          <a:p>
            <a:pPr marL="0" marR="0" lvl="0" indent="0" algn="l" rtl="0">
              <a:lnSpc>
                <a:spcPct val="90000"/>
              </a:lnSpc>
              <a:spcBef>
                <a:spcPts val="0"/>
              </a:spcBef>
              <a:buClr>
                <a:schemeClr val="accent1"/>
              </a:buClr>
              <a:buSzPct val="25000"/>
              <a:buFont typeface="Arial"/>
              <a:buNone/>
            </a:pPr>
            <a:r>
              <a:rPr lang="en-US" sz="2000" b="0" i="0" u="none" strike="noStrike" cap="none" dirty="0">
                <a:solidFill>
                  <a:schemeClr val="accent1"/>
                </a:solidFill>
                <a:latin typeface="Arial"/>
                <a:ea typeface="Arial"/>
                <a:cs typeface="Arial"/>
                <a:sym typeface="Arial"/>
              </a:rPr>
              <a:t>Supervised by: Rockwell Collins </a:t>
            </a: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Getting Behind In work: Problems</a:t>
            </a:r>
          </a:p>
        </p:txBody>
      </p:sp>
      <p:sp>
        <p:nvSpPr>
          <p:cNvPr id="458" name="Shape 458"/>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A consequence of our communication breakdown.</a:t>
            </a:r>
          </a:p>
          <a:p>
            <a:pPr marL="0" lvl="0" indent="-69850">
              <a:spcBef>
                <a:spcPts val="0"/>
              </a:spcBef>
              <a:buClr>
                <a:schemeClr val="dk2"/>
              </a:buClr>
              <a:buSzPct val="55000"/>
              <a:buFont typeface="Arial"/>
              <a:buNone/>
            </a:pPr>
            <a:endParaRPr/>
          </a:p>
          <a:p>
            <a:pPr lvl="0" rtl="0">
              <a:spcBef>
                <a:spcPts val="0"/>
              </a:spcBef>
            </a:pPr>
            <a:r>
              <a:rPr lang="en-US"/>
              <a:t>Both our problem statement and requirement documents were turned in late.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Getting Behind In work: Solutions</a:t>
            </a:r>
          </a:p>
        </p:txBody>
      </p:sp>
      <p:sp>
        <p:nvSpPr>
          <p:cNvPr id="465" name="Shape 465"/>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Maintained open line of communication with Professor Kevin and Dr. Winters.</a:t>
            </a:r>
          </a:p>
          <a:p>
            <a:pPr marL="0" lvl="0" indent="-69850">
              <a:spcBef>
                <a:spcPts val="0"/>
              </a:spcBef>
              <a:buClr>
                <a:schemeClr val="dk2"/>
              </a:buClr>
              <a:buSzPct val="55000"/>
              <a:buFont typeface="Arial"/>
              <a:buNone/>
            </a:pPr>
            <a:endParaRPr/>
          </a:p>
          <a:p>
            <a:pPr lvl="0" rtl="0">
              <a:spcBef>
                <a:spcPts val="0"/>
              </a:spcBef>
            </a:pPr>
            <a:r>
              <a:rPr lang="en-US"/>
              <a:t>Delegated tasks among group members.</a:t>
            </a:r>
          </a:p>
          <a:p>
            <a:pPr marL="0" lvl="0" indent="0" rtl="0">
              <a:spcBef>
                <a:spcPts val="0"/>
              </a:spcBef>
              <a:buNone/>
            </a:pPr>
            <a:endParaRPr/>
          </a:p>
          <a:p>
            <a:pPr lvl="0" rtl="0">
              <a:spcBef>
                <a:spcPts val="0"/>
              </a:spcBef>
            </a:pPr>
            <a:r>
              <a:rPr lang="en-US"/>
              <a:t>Put in the extra work necessary to catch up.</a:t>
            </a:r>
          </a:p>
          <a:p>
            <a:pPr marL="0" lvl="0" indent="0" rtl="0">
              <a:spcBef>
                <a:spcPts val="0"/>
              </a:spcBef>
              <a:buNone/>
            </a:pPr>
            <a:endParaRPr/>
          </a:p>
          <a:p>
            <a:pPr lvl="0">
              <a:spcBef>
                <a:spcPts val="0"/>
              </a:spcBef>
            </a:pPr>
            <a:r>
              <a:rPr lang="en-US"/>
              <a:t>Managed to get caught up.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Clr>
                <a:schemeClr val="dk2"/>
              </a:buClr>
              <a:buSzPct val="34375"/>
              <a:buFont typeface="Arial"/>
              <a:buNone/>
            </a:pPr>
            <a:r>
              <a:rPr lang="en-US"/>
              <a:t>Getting Behind In work: Results</a:t>
            </a:r>
          </a:p>
        </p:txBody>
      </p:sp>
      <p:sp>
        <p:nvSpPr>
          <p:cNvPr id="472" name="Shape 472"/>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Maintained our grade despite a few late submissions.</a:t>
            </a:r>
          </a:p>
          <a:p>
            <a:pPr marL="0" lvl="0" indent="-69850">
              <a:spcBef>
                <a:spcPts val="0"/>
              </a:spcBef>
              <a:buClr>
                <a:schemeClr val="dk2"/>
              </a:buClr>
              <a:buSzPct val="55000"/>
              <a:buFont typeface="Arial"/>
              <a:buNone/>
            </a:pPr>
            <a:endParaRPr/>
          </a:p>
          <a:p>
            <a:pPr lvl="0">
              <a:spcBef>
                <a:spcPts val="0"/>
              </a:spcBef>
            </a:pPr>
            <a:r>
              <a:rPr lang="en-US"/>
              <a:t>Managed to submit documents on time by the end of the term.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803" y="750303"/>
            <a:ext cx="9601200" cy="744030"/>
          </a:xfrm>
        </p:spPr>
        <p:txBody>
          <a:bodyPr/>
          <a:lstStyle/>
          <a:p>
            <a:r>
              <a:rPr lang="en-US" dirty="0" smtClean="0"/>
              <a:t>Preparation for Implementation</a:t>
            </a:r>
            <a:endParaRPr lang="en-US" dirty="0"/>
          </a:p>
        </p:txBody>
      </p:sp>
      <p:sp>
        <p:nvSpPr>
          <p:cNvPr id="4" name="Content Placeholder 3"/>
          <p:cNvSpPr>
            <a:spLocks noGrp="1"/>
          </p:cNvSpPr>
          <p:nvPr>
            <p:ph sz="half" idx="2"/>
          </p:nvPr>
        </p:nvSpPr>
        <p:spPr>
          <a:xfrm>
            <a:off x="344424" y="1711233"/>
            <a:ext cx="9601200" cy="4116543"/>
          </a:xfrm>
        </p:spPr>
        <p:txBody>
          <a:bodyPr>
            <a:normAutofit/>
          </a:bodyPr>
          <a:lstStyle/>
          <a:p>
            <a:r>
              <a:rPr lang="en-US" sz="2400" dirty="0" smtClean="0"/>
              <a:t>Acquire necessary Hardware (Microcontroller and IMU)</a:t>
            </a:r>
          </a:p>
          <a:p>
            <a:r>
              <a:rPr lang="en-US" sz="2400" dirty="0" smtClean="0"/>
              <a:t>Get familiar with the Hardware</a:t>
            </a:r>
          </a:p>
          <a:p>
            <a:r>
              <a:rPr lang="en-US" sz="2400" dirty="0"/>
              <a:t>Get familiar </a:t>
            </a:r>
            <a:r>
              <a:rPr lang="en-US" sz="2400" dirty="0" smtClean="0"/>
              <a:t>with Arduino software</a:t>
            </a:r>
          </a:p>
        </p:txBody>
      </p:sp>
    </p:spTree>
    <p:extLst>
      <p:ext uri="{BB962C8B-B14F-4D97-AF65-F5344CB8AC3E}">
        <p14:creationId xmlns:p14="http://schemas.microsoft.com/office/powerpoint/2010/main" val="28946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44424" y="256032"/>
            <a:ext cx="9601200" cy="744030"/>
          </a:xfrm>
        </p:spPr>
        <p:txBody>
          <a:bodyPr/>
          <a:lstStyle/>
          <a:p>
            <a:r>
              <a:rPr lang="en-US" dirty="0"/>
              <a:t>Microcontroller</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5649" y="1198844"/>
            <a:ext cx="5759430" cy="4322541"/>
          </a:xfrm>
          <a:prstGeom prst="rect">
            <a:avLst/>
          </a:prstGeom>
        </p:spPr>
      </p:pic>
      <p:sp>
        <p:nvSpPr>
          <p:cNvPr id="10" name="TextBox 9"/>
          <p:cNvSpPr txBox="1"/>
          <p:nvPr/>
        </p:nvSpPr>
        <p:spPr>
          <a:xfrm>
            <a:off x="7752522" y="5804452"/>
            <a:ext cx="3949148" cy="307777"/>
          </a:xfrm>
          <a:prstGeom prst="rect">
            <a:avLst/>
          </a:prstGeom>
          <a:noFill/>
        </p:spPr>
        <p:txBody>
          <a:bodyPr wrap="square" rtlCol="0">
            <a:spAutoFit/>
          </a:bodyPr>
          <a:lstStyle/>
          <a:p>
            <a:r>
              <a:rPr lang="en-US" altLang="zh-CN" sz="1400" dirty="0" smtClean="0"/>
              <a:t>Source:</a:t>
            </a:r>
            <a:r>
              <a:rPr lang="zh-CN" altLang="en-US" sz="1400" dirty="0" smtClean="0"/>
              <a:t> </a:t>
            </a:r>
            <a:r>
              <a:rPr lang="en-US" altLang="zh-CN" sz="1400" dirty="0"/>
              <a:t>https://</a:t>
            </a:r>
            <a:r>
              <a:rPr lang="en-US" altLang="zh-CN" sz="1400" dirty="0" err="1"/>
              <a:t>www.adafruit.com</a:t>
            </a:r>
            <a:r>
              <a:rPr lang="en-US" altLang="zh-CN" sz="1400" dirty="0"/>
              <a:t>/product/2590</a:t>
            </a:r>
            <a:endParaRPr lang="en-US" sz="1400" dirty="0"/>
          </a:p>
        </p:txBody>
      </p:sp>
      <p:sp>
        <p:nvSpPr>
          <p:cNvPr id="11" name="TextBox 10"/>
          <p:cNvSpPr txBox="1"/>
          <p:nvPr/>
        </p:nvSpPr>
        <p:spPr>
          <a:xfrm>
            <a:off x="795131" y="2928731"/>
            <a:ext cx="3763617" cy="707886"/>
          </a:xfrm>
          <a:prstGeom prst="rect">
            <a:avLst/>
          </a:prstGeom>
          <a:noFill/>
        </p:spPr>
        <p:txBody>
          <a:bodyPr wrap="square" rtlCol="0">
            <a:spAutoFit/>
          </a:bodyPr>
          <a:lstStyle/>
          <a:p>
            <a:r>
              <a:rPr lang="en-US" altLang="zh-CN" sz="4000" dirty="0" smtClean="0"/>
              <a:t>Metro Mini 328</a:t>
            </a:r>
            <a:endParaRPr lang="en-US" sz="4000" dirty="0"/>
          </a:p>
        </p:txBody>
      </p:sp>
    </p:spTree>
    <p:extLst>
      <p:ext uri="{BB962C8B-B14F-4D97-AF65-F5344CB8AC3E}">
        <p14:creationId xmlns:p14="http://schemas.microsoft.com/office/powerpoint/2010/main" val="204642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424" y="1000062"/>
            <a:ext cx="4678150" cy="3970318"/>
          </a:xfrm>
          <a:prstGeom prst="rect">
            <a:avLst/>
          </a:prstGeom>
          <a:noFill/>
        </p:spPr>
        <p:txBody>
          <a:bodyPr wrap="square" rtlCol="0">
            <a:spAutoFit/>
          </a:bodyPr>
          <a:lstStyle/>
          <a:p>
            <a:pPr marL="285750" indent="-285750">
              <a:buFont typeface="Arial" charset="0"/>
              <a:buChar char="•"/>
            </a:pPr>
            <a:endParaRPr lang="en-US" altLang="zh-CN" sz="2800" dirty="0" smtClean="0"/>
          </a:p>
          <a:p>
            <a:pPr marL="285750" indent="-285750">
              <a:buFont typeface="Arial" charset="0"/>
              <a:buChar char="•"/>
            </a:pPr>
            <a:r>
              <a:rPr lang="en-US" altLang="zh-CN" sz="2800" dirty="0" smtClean="0"/>
              <a:t>3.3/5V</a:t>
            </a:r>
            <a:r>
              <a:rPr lang="zh-CN" altLang="en-US" sz="2800" dirty="0" smtClean="0"/>
              <a:t> </a:t>
            </a:r>
            <a:r>
              <a:rPr lang="en-US" altLang="zh-CN" sz="2800" dirty="0"/>
              <a:t>Operating</a:t>
            </a:r>
            <a:r>
              <a:rPr lang="zh-CN" altLang="en-US" sz="2800" dirty="0"/>
              <a:t> </a:t>
            </a:r>
            <a:r>
              <a:rPr lang="en-US" altLang="zh-CN" sz="2800" dirty="0" smtClean="0"/>
              <a:t>Voltage</a:t>
            </a:r>
          </a:p>
          <a:p>
            <a:pPr marL="285750" indent="-285750">
              <a:buFont typeface="Arial" charset="0"/>
              <a:buChar char="•"/>
            </a:pPr>
            <a:endParaRPr lang="en-US" altLang="zh-CN" sz="2800" dirty="0"/>
          </a:p>
          <a:p>
            <a:pPr marL="285750" indent="-285750">
              <a:buFont typeface="Arial" charset="0"/>
              <a:buChar char="•"/>
            </a:pPr>
            <a:r>
              <a:rPr lang="en-US" altLang="zh-CN" sz="2800" dirty="0" smtClean="0"/>
              <a:t>C</a:t>
            </a:r>
            <a:r>
              <a:rPr lang="zh-CN" altLang="en-US" sz="2800" dirty="0" smtClean="0"/>
              <a:t> </a:t>
            </a:r>
            <a:r>
              <a:rPr lang="en-US" altLang="zh-CN" sz="2800" dirty="0" smtClean="0"/>
              <a:t>in</a:t>
            </a:r>
            <a:r>
              <a:rPr lang="zh-CN" altLang="en-US" sz="2800" dirty="0" smtClean="0"/>
              <a:t> </a:t>
            </a:r>
            <a:r>
              <a:rPr lang="en-US" altLang="zh-CN" sz="2800" dirty="0" smtClean="0"/>
              <a:t>Arduino</a:t>
            </a:r>
          </a:p>
          <a:p>
            <a:pPr marL="285750" indent="-285750">
              <a:buFont typeface="Arial" charset="0"/>
              <a:buChar char="•"/>
            </a:pPr>
            <a:endParaRPr lang="en-US" altLang="zh-CN" sz="2800" dirty="0" smtClean="0"/>
          </a:p>
          <a:p>
            <a:pPr marL="285750" indent="-285750">
              <a:buFont typeface="Arial" charset="0"/>
              <a:buChar char="•"/>
            </a:pPr>
            <a:r>
              <a:rPr lang="en-US" altLang="zh-CN" sz="2800" b="1" dirty="0" smtClean="0"/>
              <a:t>Support</a:t>
            </a:r>
            <a:r>
              <a:rPr lang="zh-CN" altLang="en-US" sz="2800" b="1" dirty="0" smtClean="0"/>
              <a:t> </a:t>
            </a:r>
            <a:r>
              <a:rPr lang="en-US" altLang="zh-CN" sz="2800" b="1" dirty="0" smtClean="0"/>
              <a:t>I2C?</a:t>
            </a:r>
            <a:r>
              <a:rPr lang="zh-CN" altLang="en-US" sz="2800" b="1" dirty="0" smtClean="0"/>
              <a:t> </a:t>
            </a:r>
            <a:r>
              <a:rPr lang="en-US" altLang="zh-CN" sz="2800" dirty="0" smtClean="0"/>
              <a:t>Yes</a:t>
            </a:r>
          </a:p>
          <a:p>
            <a:pPr marL="285750" indent="-285750">
              <a:buFont typeface="Arial" charset="0"/>
              <a:buChar char="•"/>
            </a:pPr>
            <a:endParaRPr lang="en-US" altLang="zh-CN" sz="2800" dirty="0" smtClean="0"/>
          </a:p>
          <a:p>
            <a:pPr marL="285750" indent="-285750">
              <a:buFont typeface="Arial" charset="0"/>
              <a:buChar char="•"/>
            </a:pPr>
            <a:r>
              <a:rPr lang="en-US" altLang="zh-CN" sz="2800" b="1" dirty="0" smtClean="0"/>
              <a:t>Support</a:t>
            </a:r>
            <a:r>
              <a:rPr lang="zh-CN" altLang="en-US" sz="2800" b="1" dirty="0" smtClean="0"/>
              <a:t> </a:t>
            </a:r>
            <a:r>
              <a:rPr lang="en-US" altLang="zh-CN" sz="2800" b="1" dirty="0" smtClean="0"/>
              <a:t>USB?</a:t>
            </a:r>
            <a:r>
              <a:rPr lang="zh-CN" altLang="en-US" sz="2800" b="1" dirty="0" smtClean="0"/>
              <a:t> </a:t>
            </a:r>
            <a:r>
              <a:rPr lang="en-US" altLang="zh-CN" sz="2800" dirty="0" smtClean="0"/>
              <a:t>Yes</a:t>
            </a:r>
          </a:p>
          <a:p>
            <a:pPr marL="285750" indent="-285750">
              <a:buFont typeface="Arial" charset="0"/>
              <a:buChar char="•"/>
            </a:pPr>
            <a:endParaRPr lang="en-US" altLang="zh-CN" sz="2800" dirty="0"/>
          </a:p>
        </p:txBody>
      </p:sp>
      <p:sp>
        <p:nvSpPr>
          <p:cNvPr id="3" name="TextBox 2"/>
          <p:cNvSpPr txBox="1"/>
          <p:nvPr/>
        </p:nvSpPr>
        <p:spPr>
          <a:xfrm>
            <a:off x="7752522" y="5804452"/>
            <a:ext cx="3949148" cy="307777"/>
          </a:xfrm>
          <a:prstGeom prst="rect">
            <a:avLst/>
          </a:prstGeom>
          <a:noFill/>
        </p:spPr>
        <p:txBody>
          <a:bodyPr wrap="square" rtlCol="0">
            <a:spAutoFit/>
          </a:bodyPr>
          <a:lstStyle/>
          <a:p>
            <a:r>
              <a:rPr lang="en-US" altLang="zh-CN" sz="1400" dirty="0" smtClean="0"/>
              <a:t>Source:</a:t>
            </a:r>
            <a:r>
              <a:rPr lang="zh-CN" altLang="en-US" sz="1400" dirty="0" smtClean="0"/>
              <a:t> </a:t>
            </a:r>
            <a:r>
              <a:rPr lang="en-US" altLang="zh-CN" sz="1400" dirty="0"/>
              <a:t>https://</a:t>
            </a:r>
            <a:r>
              <a:rPr lang="en-US" altLang="zh-CN" sz="1400" dirty="0" err="1"/>
              <a:t>www.adafruit.com</a:t>
            </a:r>
            <a:r>
              <a:rPr lang="en-US" altLang="zh-CN" sz="1400" dirty="0"/>
              <a:t>/product/2590</a:t>
            </a:r>
            <a:endParaRPr lang="en-US" sz="1400" dirty="0"/>
          </a:p>
        </p:txBody>
      </p:sp>
      <p:sp>
        <p:nvSpPr>
          <p:cNvPr id="6" name="Title 1"/>
          <p:cNvSpPr txBox="1">
            <a:spLocks/>
          </p:cNvSpPr>
          <p:nvPr/>
        </p:nvSpPr>
        <p:spPr>
          <a:xfrm>
            <a:off x="344424" y="256032"/>
            <a:ext cx="9601200" cy="74403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Why Metro Mini 328?</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302" y="1000062"/>
            <a:ext cx="5748304" cy="4314191"/>
          </a:xfrm>
          <a:prstGeom prst="rect">
            <a:avLst/>
          </a:prstGeom>
        </p:spPr>
      </p:pic>
    </p:spTree>
    <p:extLst>
      <p:ext uri="{BB962C8B-B14F-4D97-AF65-F5344CB8AC3E}">
        <p14:creationId xmlns:p14="http://schemas.microsoft.com/office/powerpoint/2010/main" val="70103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4424" y="256032"/>
            <a:ext cx="9601200" cy="74403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altLang="zh-CN" dirty="0" smtClean="0"/>
              <a:t>Inertial Measurement Unit (IMU)</a:t>
            </a:r>
            <a:endParaRPr lang="en-US" dirty="0"/>
          </a:p>
        </p:txBody>
      </p:sp>
      <p:sp>
        <p:nvSpPr>
          <p:cNvPr id="3" name="TextBox 2"/>
          <p:cNvSpPr txBox="1"/>
          <p:nvPr/>
        </p:nvSpPr>
        <p:spPr>
          <a:xfrm>
            <a:off x="795132" y="2928731"/>
            <a:ext cx="3087756" cy="707886"/>
          </a:xfrm>
          <a:prstGeom prst="rect">
            <a:avLst/>
          </a:prstGeom>
          <a:noFill/>
        </p:spPr>
        <p:txBody>
          <a:bodyPr wrap="square" rtlCol="0">
            <a:spAutoFit/>
          </a:bodyPr>
          <a:lstStyle/>
          <a:p>
            <a:r>
              <a:rPr lang="en-US" altLang="zh-CN" sz="4000" smtClean="0"/>
              <a:t>MPU-9250</a:t>
            </a:r>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851" y="1073252"/>
            <a:ext cx="4903305" cy="4903305"/>
          </a:xfrm>
          <a:prstGeom prst="rect">
            <a:avLst/>
          </a:prstGeom>
        </p:spPr>
      </p:pic>
      <p:sp>
        <p:nvSpPr>
          <p:cNvPr id="5" name="TextBox 4"/>
          <p:cNvSpPr txBox="1"/>
          <p:nvPr/>
        </p:nvSpPr>
        <p:spPr>
          <a:xfrm>
            <a:off x="7779026" y="5976558"/>
            <a:ext cx="3949148" cy="307777"/>
          </a:xfrm>
          <a:prstGeom prst="rect">
            <a:avLst/>
          </a:prstGeom>
          <a:noFill/>
        </p:spPr>
        <p:txBody>
          <a:bodyPr wrap="square" rtlCol="0">
            <a:spAutoFit/>
          </a:bodyPr>
          <a:lstStyle/>
          <a:p>
            <a:r>
              <a:rPr lang="en-US" altLang="zh-CN" sz="1400" dirty="0"/>
              <a:t>https://</a:t>
            </a:r>
            <a:r>
              <a:rPr lang="en-US" altLang="zh-CN" sz="1400" dirty="0" err="1"/>
              <a:t>www.sparkfun.com</a:t>
            </a:r>
            <a:r>
              <a:rPr lang="en-US" altLang="zh-CN" sz="1400" dirty="0"/>
              <a:t>/products/13762</a:t>
            </a:r>
            <a:endParaRPr lang="en-US" sz="1400" dirty="0"/>
          </a:p>
        </p:txBody>
      </p:sp>
    </p:spTree>
    <p:extLst>
      <p:ext uri="{BB962C8B-B14F-4D97-AF65-F5344CB8AC3E}">
        <p14:creationId xmlns:p14="http://schemas.microsoft.com/office/powerpoint/2010/main" val="192448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79026" y="5976558"/>
            <a:ext cx="3949148" cy="307777"/>
          </a:xfrm>
          <a:prstGeom prst="rect">
            <a:avLst/>
          </a:prstGeom>
          <a:noFill/>
        </p:spPr>
        <p:txBody>
          <a:bodyPr wrap="square" rtlCol="0">
            <a:spAutoFit/>
          </a:bodyPr>
          <a:lstStyle/>
          <a:p>
            <a:r>
              <a:rPr lang="en-US" altLang="zh-CN" sz="1400" dirty="0"/>
              <a:t>https://</a:t>
            </a:r>
            <a:r>
              <a:rPr lang="en-US" altLang="zh-CN" sz="1400" dirty="0" err="1"/>
              <a:t>www.sparkfun.com</a:t>
            </a:r>
            <a:r>
              <a:rPr lang="en-US" altLang="zh-CN" sz="1400" dirty="0"/>
              <a:t>/products/13762</a:t>
            </a:r>
            <a:endParaRPr lang="en-US" sz="1400" dirty="0"/>
          </a:p>
        </p:txBody>
      </p:sp>
      <p:sp>
        <p:nvSpPr>
          <p:cNvPr id="3" name="Title 1"/>
          <p:cNvSpPr txBox="1">
            <a:spLocks/>
          </p:cNvSpPr>
          <p:nvPr/>
        </p:nvSpPr>
        <p:spPr>
          <a:xfrm>
            <a:off x="344424" y="256032"/>
            <a:ext cx="9601200" cy="74403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a:t>Why </a:t>
            </a:r>
            <a:r>
              <a:rPr lang="en-US" dirty="0" smtClean="0"/>
              <a:t>MPU-9250?</a:t>
            </a:r>
            <a:endParaRPr lang="en-US" dirty="0"/>
          </a:p>
          <a:p>
            <a:endParaRPr lang="en-US" dirty="0"/>
          </a:p>
        </p:txBody>
      </p:sp>
      <p:sp>
        <p:nvSpPr>
          <p:cNvPr id="4" name="TextBox 3"/>
          <p:cNvSpPr txBox="1"/>
          <p:nvPr/>
        </p:nvSpPr>
        <p:spPr>
          <a:xfrm>
            <a:off x="344424" y="1457022"/>
            <a:ext cx="4678150" cy="4401205"/>
          </a:xfrm>
          <a:prstGeom prst="rect">
            <a:avLst/>
          </a:prstGeom>
          <a:noFill/>
        </p:spPr>
        <p:txBody>
          <a:bodyPr wrap="square" rtlCol="0">
            <a:spAutoFit/>
          </a:bodyPr>
          <a:lstStyle/>
          <a:p>
            <a:pPr marL="285750" indent="-285750">
              <a:buFont typeface="Arial" charset="0"/>
              <a:buChar char="•"/>
            </a:pPr>
            <a:r>
              <a:rPr lang="en-US" altLang="zh-CN" sz="2800" dirty="0" smtClean="0"/>
              <a:t>Accelerometer</a:t>
            </a:r>
          </a:p>
          <a:p>
            <a:pPr marL="285750" indent="-285750">
              <a:buFont typeface="Arial" charset="0"/>
              <a:buChar char="•"/>
            </a:pPr>
            <a:endParaRPr lang="en-US" altLang="zh-CN" sz="2800" dirty="0" smtClean="0"/>
          </a:p>
          <a:p>
            <a:pPr marL="285750" indent="-285750">
              <a:buFont typeface="Arial" charset="0"/>
              <a:buChar char="•"/>
            </a:pPr>
            <a:r>
              <a:rPr lang="en-US" altLang="zh-CN" sz="2800" dirty="0" smtClean="0"/>
              <a:t>Gyroscope</a:t>
            </a:r>
          </a:p>
          <a:p>
            <a:pPr marL="285750" indent="-285750">
              <a:buFont typeface="Arial" charset="0"/>
              <a:buChar char="•"/>
            </a:pPr>
            <a:endParaRPr lang="en-US" altLang="zh-CN" sz="2800" dirty="0"/>
          </a:p>
          <a:p>
            <a:pPr marL="285750" indent="-285750">
              <a:buFont typeface="Arial" charset="0"/>
              <a:buChar char="•"/>
            </a:pPr>
            <a:r>
              <a:rPr lang="en-US" altLang="zh-CN" sz="2800" dirty="0" smtClean="0"/>
              <a:t>Compass</a:t>
            </a:r>
          </a:p>
          <a:p>
            <a:pPr marL="285750" indent="-285750">
              <a:buFont typeface="Arial" charset="0"/>
              <a:buChar char="•"/>
            </a:pPr>
            <a:endParaRPr lang="en-US" altLang="zh-CN" sz="2800" dirty="0" smtClean="0"/>
          </a:p>
          <a:p>
            <a:pPr marL="285750" indent="-285750">
              <a:buFont typeface="Arial" charset="0"/>
              <a:buChar char="•"/>
            </a:pPr>
            <a:r>
              <a:rPr lang="en-US" altLang="zh-CN" sz="2800" b="1" dirty="0" smtClean="0"/>
              <a:t>Support</a:t>
            </a:r>
            <a:r>
              <a:rPr lang="zh-CN" altLang="en-US" sz="2800" b="1" dirty="0" smtClean="0"/>
              <a:t> </a:t>
            </a:r>
            <a:r>
              <a:rPr lang="en-US" altLang="zh-CN" sz="2800" b="1" dirty="0" smtClean="0"/>
              <a:t>I2C?</a:t>
            </a:r>
            <a:r>
              <a:rPr lang="zh-CN" altLang="en-US" sz="2800" b="1" dirty="0" smtClean="0"/>
              <a:t> </a:t>
            </a:r>
            <a:r>
              <a:rPr lang="en-US" altLang="zh-CN" sz="2800" dirty="0" smtClean="0"/>
              <a:t>Yes</a:t>
            </a:r>
          </a:p>
          <a:p>
            <a:pPr marL="285750" indent="-285750">
              <a:buFont typeface="Arial" charset="0"/>
              <a:buChar char="•"/>
            </a:pPr>
            <a:endParaRPr lang="en-US" altLang="zh-CN" sz="2800" dirty="0" smtClean="0"/>
          </a:p>
          <a:p>
            <a:pPr marL="285750" indent="-285750">
              <a:buFont typeface="Arial" charset="0"/>
              <a:buChar char="•"/>
            </a:pPr>
            <a:r>
              <a:rPr lang="en-US" altLang="zh-CN" sz="2800" b="1" dirty="0" smtClean="0"/>
              <a:t>Support</a:t>
            </a:r>
            <a:r>
              <a:rPr lang="zh-CN" altLang="en-US" sz="2800" b="1" dirty="0" smtClean="0"/>
              <a:t> </a:t>
            </a:r>
            <a:r>
              <a:rPr lang="en-US" altLang="zh-CN" sz="2800" b="1" dirty="0" smtClean="0"/>
              <a:t>USB?</a:t>
            </a:r>
            <a:r>
              <a:rPr lang="zh-CN" altLang="en-US" sz="2800" b="1" dirty="0" smtClean="0"/>
              <a:t> </a:t>
            </a:r>
            <a:r>
              <a:rPr lang="en-US" altLang="zh-CN" sz="2800" dirty="0" smtClean="0"/>
              <a:t>Yes</a:t>
            </a:r>
          </a:p>
          <a:p>
            <a:pPr marL="285750" indent="-285750">
              <a:buFont typeface="Arial" charset="0"/>
              <a:buChar char="•"/>
            </a:pPr>
            <a:endParaRPr lang="en-US" altLang="zh-CN" sz="2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9554" y="1000062"/>
            <a:ext cx="4996070" cy="4996070"/>
          </a:xfrm>
          <a:prstGeom prst="rect">
            <a:avLst/>
          </a:prstGeom>
        </p:spPr>
      </p:pic>
    </p:spTree>
    <p:extLst>
      <p:ext uri="{BB962C8B-B14F-4D97-AF65-F5344CB8AC3E}">
        <p14:creationId xmlns:p14="http://schemas.microsoft.com/office/powerpoint/2010/main" val="1932823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4424" y="256032"/>
            <a:ext cx="9601200" cy="744030"/>
          </a:xfrm>
          <a:prstGeom prst="rect">
            <a:avLst/>
          </a:prstGeom>
        </p:spPr>
        <p:txBody>
          <a:bodyPr/>
          <a:lst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a:lstStyle>
          <a:p>
            <a:r>
              <a:rPr lang="en-US" dirty="0" smtClean="0"/>
              <a:t>Why Arduino?</a:t>
            </a:r>
            <a:endParaRPr lang="en-US"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253" y="1405830"/>
            <a:ext cx="3747542" cy="2851391"/>
          </a:xfrm>
          <a:prstGeom prst="rect">
            <a:avLst/>
          </a:prstGeom>
        </p:spPr>
      </p:pic>
    </p:spTree>
    <p:extLst>
      <p:ext uri="{BB962C8B-B14F-4D97-AF65-F5344CB8AC3E}">
        <p14:creationId xmlns:p14="http://schemas.microsoft.com/office/powerpoint/2010/main" val="1789187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Shape 477"/>
          <p:cNvSpPr txBox="1">
            <a:spLocks noGrp="1"/>
          </p:cNvSpPr>
          <p:nvPr>
            <p:ph type="title"/>
          </p:nvPr>
        </p:nvSpPr>
        <p:spPr>
          <a:xfrm>
            <a:off x="1295400" y="503852"/>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a:solidFill>
                  <a:schemeClr val="accent1"/>
                </a:solidFill>
                <a:latin typeface="Arial"/>
                <a:ea typeface="Arial"/>
                <a:cs typeface="Arial"/>
                <a:sym typeface="Arial"/>
              </a:rPr>
              <a:t>Retrospective for the term as a group </a:t>
            </a:r>
          </a:p>
        </p:txBody>
      </p:sp>
      <p:sp>
        <p:nvSpPr>
          <p:cNvPr id="478" name="Shape 478"/>
          <p:cNvSpPr txBox="1">
            <a:spLocks noGrp="1"/>
          </p:cNvSpPr>
          <p:nvPr>
            <p:ph type="body" idx="1"/>
          </p:nvPr>
        </p:nvSpPr>
        <p:spPr>
          <a:xfrm>
            <a:off x="1295400" y="1981200"/>
            <a:ext cx="9601200" cy="3809998"/>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000" b="0" i="0" u="none" strike="noStrike" cap="none" dirty="0">
                <a:solidFill>
                  <a:schemeClr val="dk1"/>
                </a:solidFill>
                <a:latin typeface="Arial"/>
                <a:ea typeface="Arial"/>
                <a:cs typeface="Arial"/>
                <a:sym typeface="Arial"/>
              </a:rPr>
              <a:t>Things that didn’t work so well this term: </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Communication breakdown </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Extension for assignment </a:t>
            </a:r>
          </a:p>
          <a:p>
            <a:pPr marL="0" marR="0" lvl="0" indent="0" algn="l" rtl="0">
              <a:lnSpc>
                <a:spcPct val="80000"/>
              </a:lnSpc>
              <a:spcBef>
                <a:spcPts val="1800"/>
              </a:spcBef>
              <a:spcAft>
                <a:spcPts val="0"/>
              </a:spcAft>
              <a:buClr>
                <a:schemeClr val="accent1"/>
              </a:buClr>
              <a:buSzPct val="25000"/>
              <a:buFont typeface="Arial"/>
              <a:buNone/>
            </a:pPr>
            <a:endParaRPr sz="2000" b="0" i="0" u="none" strike="noStrike" cap="none" dirty="0">
              <a:solidFill>
                <a:schemeClr val="dk1"/>
              </a:solidFill>
              <a:latin typeface="Arial"/>
              <a:ea typeface="Arial"/>
              <a:cs typeface="Arial"/>
              <a:sym typeface="Arial"/>
            </a:endParaRPr>
          </a:p>
          <a:p>
            <a:pPr marL="0" marR="0" lvl="0" indent="0" algn="l" rtl="0">
              <a:lnSpc>
                <a:spcPct val="80000"/>
              </a:lnSpc>
              <a:spcBef>
                <a:spcPts val="1800"/>
              </a:spcBef>
              <a:spcAft>
                <a:spcPts val="0"/>
              </a:spcAft>
              <a:buClr>
                <a:schemeClr val="accent1"/>
              </a:buClr>
              <a:buSzPct val="25000"/>
              <a:buFont typeface="Arial"/>
              <a:buNone/>
            </a:pPr>
            <a:r>
              <a:rPr lang="en-US" sz="2000" b="0" i="0" u="none" strike="noStrike" cap="none" dirty="0">
                <a:solidFill>
                  <a:schemeClr val="dk1"/>
                </a:solidFill>
                <a:latin typeface="Arial"/>
                <a:ea typeface="Arial"/>
                <a:cs typeface="Arial"/>
                <a:sym typeface="Arial"/>
              </a:rPr>
              <a:t>Positive things that happens this term: </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Clients satisfaction </a:t>
            </a:r>
          </a:p>
          <a:p>
            <a:pPr marL="228600" marR="0" lvl="0" indent="-228600" algn="l" rtl="0">
              <a:lnSpc>
                <a:spcPct val="80000"/>
              </a:lnSpc>
              <a:spcBef>
                <a:spcPts val="1800"/>
              </a:spcBef>
              <a:spcAft>
                <a:spcPts val="0"/>
              </a:spcAft>
              <a:buClr>
                <a:schemeClr val="accent1"/>
              </a:buClr>
              <a:buSzPct val="100000"/>
              <a:buFont typeface="Arial"/>
              <a:buChar char="▪"/>
            </a:pPr>
            <a:r>
              <a:rPr lang="en-US" sz="2000" b="0" i="0" u="none" strike="noStrike" cap="none" dirty="0">
                <a:solidFill>
                  <a:schemeClr val="dk1"/>
                </a:solidFill>
                <a:latin typeface="Arial"/>
                <a:ea typeface="Arial"/>
                <a:cs typeface="Arial"/>
                <a:sym typeface="Arial"/>
              </a:rPr>
              <a:t>Better understanding of the </a:t>
            </a:r>
            <a:r>
              <a:rPr lang="en-US" sz="2000" b="0" i="0" u="none" strike="noStrike" cap="none" dirty="0" smtClean="0">
                <a:solidFill>
                  <a:schemeClr val="dk1"/>
                </a:solidFill>
                <a:latin typeface="Arial"/>
                <a:ea typeface="Arial"/>
                <a:cs typeface="Arial"/>
                <a:sym typeface="Arial"/>
              </a:rPr>
              <a:t>project</a:t>
            </a:r>
            <a:endParaRPr lang="en-US" sz="2000" b="0" i="0" u="none" strike="noStrike" cap="none" dirty="0">
              <a:solidFill>
                <a:schemeClr val="dk1"/>
              </a:solidFill>
              <a:latin typeface="Arial"/>
              <a:ea typeface="Arial"/>
              <a:cs typeface="Arial"/>
              <a:sym typeface="Arial"/>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Shape 399"/>
          <p:cNvSpPr txBox="1">
            <a:spLocks noGrp="1"/>
          </p:cNvSpPr>
          <p:nvPr>
            <p:ph type="title"/>
          </p:nvPr>
        </p:nvSpPr>
        <p:spPr>
          <a:xfrm>
            <a:off x="1295400" y="503852"/>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a:solidFill>
                  <a:schemeClr val="accent1"/>
                </a:solidFill>
                <a:latin typeface="Arial"/>
                <a:ea typeface="Arial"/>
                <a:cs typeface="Arial"/>
                <a:sym typeface="Arial"/>
              </a:rPr>
              <a:t>Head-Up Display (HUD) is a critical instrument in aviation field</a:t>
            </a:r>
          </a:p>
        </p:txBody>
      </p:sp>
      <p:sp>
        <p:nvSpPr>
          <p:cNvPr id="400" name="Shape 400"/>
          <p:cNvSpPr txBox="1">
            <a:spLocks noGrp="1"/>
          </p:cNvSpPr>
          <p:nvPr>
            <p:ph type="body" idx="1"/>
          </p:nvPr>
        </p:nvSpPr>
        <p:spPr>
          <a:xfrm>
            <a:off x="1295400" y="1981200"/>
            <a:ext cx="4363994" cy="380999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A Head-up Display (HUD), is a transparent display that presents all necessary data that pilots need in their flight environment.</a:t>
            </a:r>
          </a:p>
          <a:p>
            <a:pPr marL="2286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Accurate data is critical in the field of aviation as pilots rely heavily on their instruments to ensure flight safety. </a:t>
            </a:r>
          </a:p>
          <a:p>
            <a:pPr marL="0" marR="0" lvl="0" indent="0" algn="l" rtl="0">
              <a:lnSpc>
                <a:spcPct val="90000"/>
              </a:lnSpc>
              <a:spcBef>
                <a:spcPts val="1800"/>
              </a:spcBef>
              <a:buClr>
                <a:schemeClr val="accent1"/>
              </a:buClr>
              <a:buSzPct val="25000"/>
              <a:buFont typeface="Arial"/>
              <a:buNone/>
            </a:pPr>
            <a:endParaRPr sz="2000" b="0" i="0" u="none" strike="noStrike" cap="none">
              <a:solidFill>
                <a:schemeClr val="dk1"/>
              </a:solidFill>
              <a:latin typeface="Arial"/>
              <a:ea typeface="Arial"/>
              <a:cs typeface="Arial"/>
              <a:sym typeface="Arial"/>
            </a:endParaRPr>
          </a:p>
        </p:txBody>
      </p:sp>
      <p:pic>
        <p:nvPicPr>
          <p:cNvPr id="401" name="Shape 401" descr="https://lh5.googleusercontent.com/BKLmEIQqlvWyCRzP62whr9rtL0KLyflH8NoxU-GFM5N6OS3JbaLRcutyyuIzfesBMtWR5n-l1ZbAR5tihGzoh0GyL59GDXfg6On5UzQLlaqsjGJ2PbSeqYRZY2BiG0cNYJbaD_S0"/>
          <p:cNvPicPr preferRelativeResize="0"/>
          <p:nvPr/>
        </p:nvPicPr>
        <p:blipFill rotWithShape="1">
          <a:blip r:embed="rId3">
            <a:alphaModFix/>
          </a:blip>
          <a:srcRect/>
          <a:stretch/>
        </p:blipFill>
        <p:spPr>
          <a:xfrm>
            <a:off x="6096000" y="1887493"/>
            <a:ext cx="4800600" cy="3597179"/>
          </a:xfrm>
          <a:prstGeom prst="rect">
            <a:avLst/>
          </a:prstGeom>
          <a:noFill/>
          <a:ln>
            <a:noFill/>
          </a:ln>
        </p:spPr>
      </p:pic>
      <p:sp>
        <p:nvSpPr>
          <p:cNvPr id="402" name="Shape 402"/>
          <p:cNvSpPr txBox="1"/>
          <p:nvPr/>
        </p:nvSpPr>
        <p:spPr>
          <a:xfrm>
            <a:off x="6007444" y="5506598"/>
            <a:ext cx="4363994"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1600" b="0" i="0" u="none" strike="noStrike" cap="none">
                <a:solidFill>
                  <a:schemeClr val="dk1"/>
                </a:solidFill>
                <a:latin typeface="Arial"/>
                <a:ea typeface="Arial"/>
                <a:cs typeface="Arial"/>
                <a:sym typeface="Arial"/>
              </a:rPr>
              <a:t>Figure 1: A Head-up Display     </a:t>
            </a:r>
            <a:r>
              <a:rPr lang="en-US" sz="1000" b="0" i="0" u="sng" strike="noStrike" cap="none">
                <a:solidFill>
                  <a:schemeClr val="hlink"/>
                </a:solidFill>
                <a:latin typeface="Arial"/>
                <a:ea typeface="Arial"/>
                <a:cs typeface="Arial"/>
                <a:sym typeface="Arial"/>
                <a:hlinkClick r:id="rId4"/>
              </a:rPr>
              <a:t>https://www.rockwellcollins.com/Data/News/2015_Cal_Yr/CS/FY15CSNR19-ChinaEastern.aspx</a:t>
            </a:r>
            <a:r>
              <a:rPr lang="en-US" sz="1000" b="0" i="0" u="none" strike="noStrike" cap="none">
                <a:solidFill>
                  <a:schemeClr val="dk1"/>
                </a:solidFill>
                <a:latin typeface="Arial"/>
                <a:ea typeface="Arial"/>
                <a:cs typeface="Arial"/>
                <a:sym typeface="Arial"/>
              </a:rPr>
              <a:t>.</a:t>
            </a:r>
          </a:p>
          <a:p>
            <a:pPr marL="0" marR="0" lvl="0" indent="0" algn="l" rtl="0">
              <a:lnSpc>
                <a:spcPct val="90000"/>
              </a:lnSpc>
              <a:spcBef>
                <a:spcPts val="1800"/>
              </a:spcBef>
              <a:buClr>
                <a:schemeClr val="accent1"/>
              </a:buClr>
              <a:buSzPct val="25000"/>
              <a:buFont typeface="Arial"/>
              <a:buNone/>
            </a:pPr>
            <a:r>
              <a:rPr lang="en-US" sz="2000" b="0" i="0" u="none" strike="noStrike" cap="none">
                <a:solidFill>
                  <a:schemeClr val="dk1"/>
                </a:solidFill>
                <a:latin typeface="Arial"/>
                <a:ea typeface="Arial"/>
                <a:cs typeface="Arial"/>
                <a:sym typeface="Arial"/>
              </a:rPr>
              <a:t/>
            </a:r>
            <a:br>
              <a:rPr lang="en-US" sz="2000" b="0" i="0" u="none" strike="noStrike" cap="none">
                <a:solidFill>
                  <a:schemeClr val="dk1"/>
                </a:solidFill>
                <a:latin typeface="Arial"/>
                <a:ea typeface="Arial"/>
                <a:cs typeface="Arial"/>
                <a:sym typeface="Arial"/>
              </a:rPr>
            </a:br>
            <a:endParaRPr lang="en-US" sz="2000" b="0" i="0" u="none" strike="noStrike" cap="none">
              <a:solidFill>
                <a:schemeClr val="dk1"/>
              </a:solidFill>
              <a:latin typeface="Arial"/>
              <a:ea typeface="Arial"/>
              <a:cs typeface="Arial"/>
              <a:sym typeface="Aria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Shape 483"/>
          <p:cNvSpPr txBox="1">
            <a:spLocks noGrp="1"/>
          </p:cNvSpPr>
          <p:nvPr>
            <p:ph type="title"/>
          </p:nvPr>
        </p:nvSpPr>
        <p:spPr>
          <a:xfrm>
            <a:off x="1295400" y="503852"/>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a:solidFill>
                  <a:schemeClr val="accent1"/>
                </a:solidFill>
                <a:latin typeface="Arial"/>
                <a:ea typeface="Arial"/>
                <a:cs typeface="Arial"/>
                <a:sym typeface="Arial"/>
              </a:rPr>
              <a:t>Things to move forward for winter term </a:t>
            </a:r>
          </a:p>
        </p:txBody>
      </p:sp>
      <p:sp>
        <p:nvSpPr>
          <p:cNvPr id="484" name="Shape 484"/>
          <p:cNvSpPr txBox="1">
            <a:spLocks noGrp="1"/>
          </p:cNvSpPr>
          <p:nvPr>
            <p:ph type="body" idx="1"/>
          </p:nvPr>
        </p:nvSpPr>
        <p:spPr>
          <a:xfrm>
            <a:off x="1295400" y="1981200"/>
            <a:ext cx="9601200" cy="3809998"/>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Changes need to be implemented:  </a:t>
            </a:r>
          </a:p>
          <a:p>
            <a:pPr marL="2286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 Think more deeply about our implementation details during winter break</a:t>
            </a:r>
          </a:p>
          <a:p>
            <a:pPr marL="2286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 Have a better working schedule for this class</a:t>
            </a:r>
          </a:p>
          <a:p>
            <a:pPr marL="0" marR="0" lvl="0" indent="0" algn="l" rtl="0">
              <a:lnSpc>
                <a:spcPct val="90000"/>
              </a:lnSpc>
              <a:spcBef>
                <a:spcPts val="1800"/>
              </a:spcBef>
              <a:spcAft>
                <a:spcPts val="0"/>
              </a:spcAft>
              <a:buClr>
                <a:schemeClr val="accent1"/>
              </a:buClr>
              <a:buSzPct val="25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90000"/>
              </a:lnSpc>
              <a:spcBef>
                <a:spcPts val="1800"/>
              </a:spcBef>
              <a:spcAft>
                <a:spcPts val="0"/>
              </a:spcAft>
              <a:buClr>
                <a:schemeClr val="accent1"/>
              </a:buClr>
              <a:buSzPct val="25000"/>
              <a:buFont typeface="Arial"/>
              <a:buNone/>
            </a:pPr>
            <a:r>
              <a:rPr lang="en-US" sz="2000" b="0" i="0" u="none" strike="noStrike" cap="none">
                <a:solidFill>
                  <a:schemeClr val="dk1"/>
                </a:solidFill>
                <a:latin typeface="Arial"/>
                <a:ea typeface="Arial"/>
                <a:cs typeface="Arial"/>
                <a:sym typeface="Arial"/>
              </a:rPr>
              <a:t>Actions to create the necessary changes: </a:t>
            </a:r>
          </a:p>
          <a:p>
            <a:pPr marL="228600" marR="0" lvl="0" indent="-228600" algn="l" rtl="0">
              <a:lnSpc>
                <a:spcPct val="90000"/>
              </a:lnSpc>
              <a:spcBef>
                <a:spcPts val="180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 Do another run </a:t>
            </a:r>
            <a:r>
              <a:rPr lang="en-US"/>
              <a:t>of </a:t>
            </a:r>
            <a:r>
              <a:rPr lang="en-US" sz="2000" b="0" i="0" u="none" strike="noStrike" cap="none">
                <a:solidFill>
                  <a:schemeClr val="dk1"/>
                </a:solidFill>
                <a:latin typeface="Arial"/>
                <a:ea typeface="Arial"/>
                <a:cs typeface="Arial"/>
                <a:sym typeface="Arial"/>
              </a:rPr>
              <a:t>research for the design documents during winter break</a:t>
            </a:r>
          </a:p>
          <a:p>
            <a:pPr marL="228600" marR="0" lvl="0" indent="-228600" algn="l" rtl="0">
              <a:lnSpc>
                <a:spcPct val="90000"/>
              </a:lnSpc>
              <a:spcBef>
                <a:spcPts val="1800"/>
              </a:spcBef>
              <a:buClr>
                <a:schemeClr val="accent1"/>
              </a:buClr>
              <a:buSzPct val="100000"/>
              <a:buFont typeface="Arial"/>
              <a:buChar char="▪"/>
            </a:pPr>
            <a:r>
              <a:rPr lang="en-US" sz="2000" b="0" i="0" u="none" strike="noStrike" cap="none">
                <a:solidFill>
                  <a:schemeClr val="dk1"/>
                </a:solidFill>
                <a:latin typeface="Arial"/>
                <a:ea typeface="Arial"/>
                <a:cs typeface="Arial"/>
                <a:sym typeface="Arial"/>
              </a:rPr>
              <a:t> Recharge ourselves and fully </a:t>
            </a:r>
            <a:r>
              <a:rPr lang="en-US"/>
              <a:t>commit</a:t>
            </a:r>
            <a:r>
              <a:rPr lang="en-US" sz="2000" b="0" i="0" u="none" strike="noStrike" cap="none">
                <a:solidFill>
                  <a:schemeClr val="dk1"/>
                </a:solidFill>
                <a:latin typeface="Arial"/>
                <a:ea typeface="Arial"/>
                <a:cs typeface="Arial"/>
                <a:sym typeface="Arial"/>
              </a:rPr>
              <a:t> to this project</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77"/>
          <p:cNvSpPr txBox="1">
            <a:spLocks noGrp="1"/>
          </p:cNvSpPr>
          <p:nvPr>
            <p:ph type="title"/>
          </p:nvPr>
        </p:nvSpPr>
        <p:spPr>
          <a:xfrm>
            <a:off x="3385751" y="1396314"/>
            <a:ext cx="7092779" cy="1915296"/>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dirty="0" smtClean="0">
                <a:solidFill>
                  <a:schemeClr val="accent1"/>
                </a:solidFill>
                <a:latin typeface="Arial"/>
                <a:ea typeface="Arial"/>
                <a:cs typeface="Arial"/>
                <a:sym typeface="Arial"/>
              </a:rPr>
              <a:t>Thank you for listening!</a:t>
            </a:r>
            <a:endParaRPr lang="en-US" sz="3200" b="1" i="0" u="none" strike="noStrike" cap="none" dirty="0">
              <a:solidFill>
                <a:schemeClr val="accent1"/>
              </a:solidFill>
              <a:latin typeface="Arial"/>
              <a:ea typeface="Arial"/>
              <a:cs typeface="Arial"/>
              <a:sym typeface="Arial"/>
            </a:endParaRPr>
          </a:p>
        </p:txBody>
      </p:sp>
    </p:spTree>
    <p:extLst>
      <p:ext uri="{BB962C8B-B14F-4D97-AF65-F5344CB8AC3E}">
        <p14:creationId xmlns:p14="http://schemas.microsoft.com/office/powerpoint/2010/main" val="52091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1295400" y="503852"/>
            <a:ext cx="9601200" cy="1142385"/>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accent1"/>
              </a:buClr>
              <a:buSzPct val="25000"/>
              <a:buFont typeface="Arial"/>
              <a:buNone/>
            </a:pPr>
            <a:r>
              <a:rPr lang="en-US" sz="3200" b="1" i="0" u="none" strike="noStrike" cap="none">
                <a:solidFill>
                  <a:schemeClr val="accent1"/>
                </a:solidFill>
                <a:latin typeface="Arial"/>
                <a:ea typeface="Arial"/>
                <a:cs typeface="Arial"/>
                <a:sym typeface="Arial"/>
              </a:rPr>
              <a:t>This project is a proof of concepts</a:t>
            </a:r>
          </a:p>
        </p:txBody>
      </p:sp>
      <p:sp>
        <p:nvSpPr>
          <p:cNvPr id="408" name="Shape 408"/>
          <p:cNvSpPr txBox="1">
            <a:spLocks noGrp="1"/>
          </p:cNvSpPr>
          <p:nvPr>
            <p:ph type="body" idx="1"/>
          </p:nvPr>
        </p:nvSpPr>
        <p:spPr>
          <a:xfrm>
            <a:off x="1295400" y="1981200"/>
            <a:ext cx="9601200" cy="380999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chemeClr val="accent1"/>
              </a:buClr>
              <a:buSzPct val="100000"/>
              <a:buFont typeface="Arial"/>
              <a:buChar char="▪"/>
            </a:pPr>
            <a:r>
              <a:rPr lang="en-US" sz="2000" b="0" i="0" u="none" strike="noStrike" cap="none">
                <a:solidFill>
                  <a:schemeClr val="dk1"/>
                </a:solidFill>
                <a:latin typeface="Arial"/>
                <a:ea typeface="Arial"/>
                <a:cs typeface="Arial"/>
                <a:sym typeface="Arial"/>
              </a:rPr>
              <a:t>We are working with Rockwell Collins through a proof of concept that explores a potential technological innovation for their Head-Up Display (HUD) systems.</a:t>
            </a:r>
          </a:p>
          <a:p>
            <a:pPr marL="228600" marR="0" lvl="0" indent="-228600" algn="l" rtl="0">
              <a:lnSpc>
                <a:spcPct val="90000"/>
              </a:lnSpc>
              <a:spcBef>
                <a:spcPts val="1800"/>
              </a:spcBef>
              <a:buClr>
                <a:schemeClr val="accent1"/>
              </a:buClr>
              <a:buSzPct val="100000"/>
              <a:buFont typeface="Arial"/>
              <a:buNone/>
            </a:pPr>
            <a:endParaRPr sz="2000" b="0" i="0" u="none" strike="noStrike" cap="none">
              <a:solidFill>
                <a:schemeClr val="dk1"/>
              </a:solidFill>
              <a:latin typeface="Arial"/>
              <a:ea typeface="Arial"/>
              <a:cs typeface="Arial"/>
              <a:sym typeface="Arial"/>
            </a:endParaRPr>
          </a:p>
        </p:txBody>
      </p:sp>
      <p:pic>
        <p:nvPicPr>
          <p:cNvPr id="409" name="Shape 409"/>
          <p:cNvPicPr preferRelativeResize="0"/>
          <p:nvPr/>
        </p:nvPicPr>
        <p:blipFill rotWithShape="1">
          <a:blip r:embed="rId3">
            <a:alphaModFix/>
          </a:blip>
          <a:srcRect l="10761" t="46181" r="10956" b="6596"/>
          <a:stretch/>
        </p:blipFill>
        <p:spPr>
          <a:xfrm>
            <a:off x="1104900" y="2671763"/>
            <a:ext cx="10185399" cy="3454399"/>
          </a:xfrm>
          <a:prstGeom prst="rect">
            <a:avLst/>
          </a:prstGeom>
          <a:noFill/>
          <a:ln>
            <a:noFill/>
          </a:ln>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Shape 415"/>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What problem are we solving?</a:t>
            </a:r>
          </a:p>
        </p:txBody>
      </p:sp>
      <p:sp>
        <p:nvSpPr>
          <p:cNvPr id="416" name="Shape 416"/>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HUD installation is costly, time consuming and requires specialized equipment and epoxy. </a:t>
            </a:r>
          </a:p>
          <a:p>
            <a:pPr marL="0" lvl="0" indent="-69850">
              <a:spcBef>
                <a:spcPts val="0"/>
              </a:spcBef>
              <a:buClr>
                <a:schemeClr val="dk2"/>
              </a:buClr>
              <a:buSzPct val="55000"/>
              <a:buFont typeface="Arial"/>
              <a:buNone/>
            </a:pPr>
            <a:endParaRPr/>
          </a:p>
          <a:p>
            <a:pPr lvl="0">
              <a:spcBef>
                <a:spcPts val="0"/>
              </a:spcBef>
            </a:pPr>
            <a:r>
              <a:rPr lang="en-US"/>
              <a:t>Airframe droop reduces HUD accuracy during flight.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Shape 422"/>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Find HUD Installation Alignment Error</a:t>
            </a:r>
          </a:p>
        </p:txBody>
      </p:sp>
      <p:sp>
        <p:nvSpPr>
          <p:cNvPr id="423" name="Shape 423"/>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rtl="0">
              <a:spcBef>
                <a:spcPts val="0"/>
              </a:spcBef>
            </a:pPr>
            <a:r>
              <a:rPr lang="en-US"/>
              <a:t>Calculate alignment error by comparing HUD mounted sensor output to aircraft sensor output.</a:t>
            </a:r>
          </a:p>
          <a:p>
            <a:pPr marL="0" lvl="0" indent="0" rtl="0">
              <a:spcBef>
                <a:spcPts val="0"/>
              </a:spcBef>
              <a:buNone/>
            </a:pPr>
            <a:endParaRPr/>
          </a:p>
          <a:p>
            <a:pPr lvl="0" rtl="0">
              <a:spcBef>
                <a:spcPts val="0"/>
              </a:spcBef>
            </a:pPr>
            <a:r>
              <a:rPr lang="en-US"/>
              <a:t>Find alignment error within 1 milliradian of accuracy.</a:t>
            </a:r>
          </a:p>
          <a:p>
            <a:pPr marL="0" lvl="0" indent="0" rtl="0">
              <a:spcBef>
                <a:spcPts val="0"/>
              </a:spcBef>
              <a:buNone/>
            </a:pPr>
            <a:endParaRPr/>
          </a:p>
          <a:p>
            <a:pPr lvl="0">
              <a:spcBef>
                <a:spcPts val="0"/>
              </a:spcBef>
            </a:pPr>
            <a:r>
              <a:rPr lang="en-US"/>
              <a:t>Offer solution as an alternative method for HUD installation.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Shape 429"/>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Find HUD Dynamic Alignment Error</a:t>
            </a:r>
          </a:p>
        </p:txBody>
      </p:sp>
      <p:sp>
        <p:nvSpPr>
          <p:cNvPr id="430" name="Shape 430"/>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Calculate alignment error by comparing HUD mounted sensor output to aircraft sensor output.</a:t>
            </a:r>
          </a:p>
          <a:p>
            <a:pPr marL="0" lvl="0" indent="-69850">
              <a:spcBef>
                <a:spcPts val="0"/>
              </a:spcBef>
              <a:buClr>
                <a:schemeClr val="dk2"/>
              </a:buClr>
              <a:buSzPct val="55000"/>
              <a:buFont typeface="Arial"/>
              <a:buNone/>
            </a:pPr>
            <a:endParaRPr/>
          </a:p>
          <a:p>
            <a:pPr lvl="0">
              <a:spcBef>
                <a:spcPts val="0"/>
              </a:spcBef>
            </a:pPr>
            <a:r>
              <a:rPr lang="en-US"/>
              <a:t>Find alignment error within 1 milliradian of accuracy.</a:t>
            </a:r>
          </a:p>
          <a:p>
            <a:pPr marL="0" lvl="0" indent="-69850">
              <a:spcBef>
                <a:spcPts val="0"/>
              </a:spcBef>
              <a:buClr>
                <a:schemeClr val="dk2"/>
              </a:buClr>
              <a:buSzPct val="55000"/>
              <a:buFont typeface="Arial"/>
              <a:buNone/>
            </a:pPr>
            <a:endParaRPr/>
          </a:p>
          <a:p>
            <a:pPr lvl="0">
              <a:spcBef>
                <a:spcPts val="0"/>
              </a:spcBef>
            </a:pPr>
            <a:r>
              <a:rPr lang="en-US"/>
              <a:t>Offer solution as a method that solves the airframe droop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Shape 436"/>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Communication Breakdown: Problems</a:t>
            </a:r>
          </a:p>
        </p:txBody>
      </p:sp>
      <p:sp>
        <p:nvSpPr>
          <p:cNvPr id="437" name="Shape 437"/>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Failed to demonstrate enthusiasm to clients.</a:t>
            </a:r>
          </a:p>
          <a:p>
            <a:pPr marL="0" lvl="0" indent="-69850">
              <a:spcBef>
                <a:spcPts val="0"/>
              </a:spcBef>
              <a:buClr>
                <a:schemeClr val="dk2"/>
              </a:buClr>
              <a:buSzPct val="55000"/>
              <a:buFont typeface="Arial"/>
              <a:buNone/>
            </a:pPr>
            <a:endParaRPr/>
          </a:p>
          <a:p>
            <a:pPr lvl="0" rtl="0">
              <a:spcBef>
                <a:spcPts val="0"/>
              </a:spcBef>
            </a:pPr>
            <a:r>
              <a:rPr lang="en-US"/>
              <a:t>Poorly written emails.</a:t>
            </a:r>
          </a:p>
          <a:p>
            <a:pPr marL="0" lvl="0" indent="0" rtl="0">
              <a:spcBef>
                <a:spcPts val="0"/>
              </a:spcBef>
              <a:buNone/>
            </a:pPr>
            <a:endParaRPr/>
          </a:p>
          <a:p>
            <a:pPr lvl="0" rtl="0">
              <a:spcBef>
                <a:spcPts val="0"/>
              </a:spcBef>
            </a:pPr>
            <a:r>
              <a:rPr lang="en-US"/>
              <a:t>Miscommunication with clients in terms of project scope.</a:t>
            </a:r>
          </a:p>
          <a:p>
            <a:pPr marL="0" lvl="0" indent="-69850">
              <a:spcBef>
                <a:spcPts val="0"/>
              </a:spcBef>
              <a:buClr>
                <a:schemeClr val="dk2"/>
              </a:buClr>
              <a:buSzPct val="55000"/>
              <a:buFont typeface="Arial"/>
              <a:buNone/>
            </a:pPr>
            <a:endParaRPr/>
          </a:p>
          <a:p>
            <a:pPr lvl="0">
              <a:spcBef>
                <a:spcPts val="0"/>
              </a:spcBef>
            </a:pPr>
            <a:r>
              <a:rPr lang="en-US"/>
              <a:t>Poorly written problem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Communication Breakdown: Solutions</a:t>
            </a:r>
          </a:p>
        </p:txBody>
      </p:sp>
      <p:sp>
        <p:nvSpPr>
          <p:cNvPr id="444" name="Shape 444"/>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rtl="0">
              <a:spcBef>
                <a:spcPts val="0"/>
              </a:spcBef>
            </a:pPr>
            <a:r>
              <a:rPr lang="en-US"/>
              <a:t>Met with Professor Kevin and Dr. Winters.</a:t>
            </a:r>
          </a:p>
          <a:p>
            <a:pPr marL="0" lvl="0" indent="0" rtl="0">
              <a:spcBef>
                <a:spcPts val="0"/>
              </a:spcBef>
              <a:buNone/>
            </a:pPr>
            <a:endParaRPr/>
          </a:p>
          <a:p>
            <a:pPr lvl="0" rtl="0">
              <a:spcBef>
                <a:spcPts val="0"/>
              </a:spcBef>
            </a:pPr>
            <a:r>
              <a:rPr lang="en-US"/>
              <a:t>Apologized to our client.</a:t>
            </a:r>
          </a:p>
          <a:p>
            <a:pPr marL="0" lvl="0" indent="0" rtl="0">
              <a:spcBef>
                <a:spcPts val="0"/>
              </a:spcBef>
              <a:buNone/>
            </a:pPr>
            <a:endParaRPr/>
          </a:p>
          <a:p>
            <a:pPr lvl="0" rtl="0">
              <a:spcBef>
                <a:spcPts val="0"/>
              </a:spcBef>
            </a:pPr>
            <a:r>
              <a:rPr lang="en-US"/>
              <a:t>Changed workflow in terms of group to client communication.</a:t>
            </a:r>
          </a:p>
          <a:p>
            <a:pPr marL="0" lvl="0" indent="0" rtl="0">
              <a:spcBef>
                <a:spcPts val="0"/>
              </a:spcBef>
              <a:buNone/>
            </a:pPr>
            <a:endParaRPr/>
          </a:p>
          <a:p>
            <a:pPr lvl="0">
              <a:spcBef>
                <a:spcPts val="0"/>
              </a:spcBef>
            </a:pPr>
            <a:r>
              <a:rPr lang="en-US"/>
              <a:t>Changed workflow in terms of document creation and submission.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xfrm>
            <a:off x="1295400" y="503852"/>
            <a:ext cx="9601200" cy="1142400"/>
          </a:xfrm>
          <a:prstGeom prst="rect">
            <a:avLst/>
          </a:prstGeom>
        </p:spPr>
        <p:txBody>
          <a:bodyPr lIns="91425" tIns="91425" rIns="91425" bIns="91425" anchor="b" anchorCtr="0">
            <a:noAutofit/>
          </a:bodyPr>
          <a:lstStyle/>
          <a:p>
            <a:pPr lvl="0">
              <a:spcBef>
                <a:spcPts val="0"/>
              </a:spcBef>
              <a:buNone/>
            </a:pPr>
            <a:r>
              <a:rPr lang="en-US"/>
              <a:t>Communication Breakdown: Results</a:t>
            </a:r>
          </a:p>
        </p:txBody>
      </p:sp>
      <p:sp>
        <p:nvSpPr>
          <p:cNvPr id="451" name="Shape 451"/>
          <p:cNvSpPr txBox="1">
            <a:spLocks noGrp="1"/>
          </p:cNvSpPr>
          <p:nvPr>
            <p:ph type="body" idx="1"/>
          </p:nvPr>
        </p:nvSpPr>
        <p:spPr>
          <a:xfrm>
            <a:off x="1295400" y="1981200"/>
            <a:ext cx="9601200" cy="3810000"/>
          </a:xfrm>
          <a:prstGeom prst="rect">
            <a:avLst/>
          </a:prstGeom>
        </p:spPr>
        <p:txBody>
          <a:bodyPr lIns="91425" tIns="91425" rIns="91425" bIns="91425" anchor="t" anchorCtr="0">
            <a:noAutofit/>
          </a:bodyPr>
          <a:lstStyle/>
          <a:p>
            <a:pPr lvl="0">
              <a:spcBef>
                <a:spcPts val="0"/>
              </a:spcBef>
            </a:pPr>
            <a:r>
              <a:rPr lang="en-US"/>
              <a:t>Resolved miscommunication with clients.</a:t>
            </a:r>
          </a:p>
          <a:p>
            <a:pPr marL="0" lvl="0" indent="-69850">
              <a:spcBef>
                <a:spcPts val="0"/>
              </a:spcBef>
              <a:buClr>
                <a:schemeClr val="dk2"/>
              </a:buClr>
              <a:buSzPct val="55000"/>
              <a:buFont typeface="Arial"/>
              <a:buNone/>
            </a:pPr>
            <a:endParaRPr/>
          </a:p>
          <a:p>
            <a:pPr lvl="0">
              <a:spcBef>
                <a:spcPts val="0"/>
              </a:spcBef>
            </a:pPr>
            <a:r>
              <a:rPr lang="en-US"/>
              <a:t>Improved email comprehension and clarity.</a:t>
            </a:r>
          </a:p>
          <a:p>
            <a:pPr marL="0" lvl="0" indent="-69850">
              <a:spcBef>
                <a:spcPts val="0"/>
              </a:spcBef>
              <a:buClr>
                <a:schemeClr val="dk2"/>
              </a:buClr>
              <a:buSzPct val="55000"/>
              <a:buFont typeface="Arial"/>
              <a:buNone/>
            </a:pPr>
            <a:endParaRPr/>
          </a:p>
          <a:p>
            <a:pPr lvl="0">
              <a:spcBef>
                <a:spcPts val="0"/>
              </a:spcBef>
            </a:pPr>
            <a:r>
              <a:rPr lang="en-US"/>
              <a:t>Improved document quality.</a:t>
            </a:r>
          </a:p>
        </p:txBody>
      </p:sp>
    </p:spTree>
  </p:cSld>
  <p:clrMapOvr>
    <a:masterClrMapping/>
  </p:clrMapOvr>
</p:sld>
</file>

<file path=ppt/theme/theme1.xml><?xml version="1.0" encoding="utf-8"?>
<a:theme xmlns:a="http://schemas.openxmlformats.org/drawingml/2006/main"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750</Words>
  <Application>Microsoft Macintosh PowerPoint</Application>
  <PresentationFormat>Widescreen</PresentationFormat>
  <Paragraphs>139</Paragraphs>
  <Slides>21</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Mangal</vt:lpstr>
      <vt:lpstr>宋体</vt:lpstr>
      <vt:lpstr>Arial</vt:lpstr>
      <vt:lpstr>Diamond Grid 16x9</vt:lpstr>
      <vt:lpstr>Head-Up Display Alignment System </vt:lpstr>
      <vt:lpstr>Head-Up Display (HUD) is a critical instrument in aviation field</vt:lpstr>
      <vt:lpstr>This project is a proof of concepts</vt:lpstr>
      <vt:lpstr>What problem are we solving?</vt:lpstr>
      <vt:lpstr>Find HUD Installation Alignment Error</vt:lpstr>
      <vt:lpstr>Find HUD Dynamic Alignment Error</vt:lpstr>
      <vt:lpstr>Communication Breakdown: Problems</vt:lpstr>
      <vt:lpstr>Communication Breakdown: Solutions</vt:lpstr>
      <vt:lpstr>Communication Breakdown: Results</vt:lpstr>
      <vt:lpstr>Getting Behind In work: Problems</vt:lpstr>
      <vt:lpstr>Getting Behind In work: Solutions</vt:lpstr>
      <vt:lpstr>Getting Behind In work: Results</vt:lpstr>
      <vt:lpstr>Preparation for Implementation</vt:lpstr>
      <vt:lpstr>Microcontroller</vt:lpstr>
      <vt:lpstr>PowerPoint Presentation</vt:lpstr>
      <vt:lpstr>PowerPoint Presentation</vt:lpstr>
      <vt:lpstr>PowerPoint Presentation</vt:lpstr>
      <vt:lpstr>PowerPoint Presentation</vt:lpstr>
      <vt:lpstr>Retrospective for the term as a group </vt:lpstr>
      <vt:lpstr>Things to move forward for winter term </vt:lpstr>
      <vt:lpstr>Thank you for listening!</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Head-Up Display Alignment System </dc:title>
  <cp:lastModifiedBy>-Roger Luo</cp:lastModifiedBy>
  <cp:revision>2</cp:revision>
  <dcterms:modified xsi:type="dcterms:W3CDTF">2016-12-07T17:12:44Z</dcterms:modified>
</cp:coreProperties>
</file>