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8" r:id="rId2"/>
    <p:sldId id="257" r:id="rId3"/>
    <p:sldId id="266" r:id="rId4"/>
    <p:sldId id="262" r:id="rId5"/>
    <p:sldId id="263" r:id="rId6"/>
    <p:sldId id="267" r:id="rId7"/>
    <p:sldId id="264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97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Shape 130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hape 147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0" name="Shape 150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2" name="Shape 152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8" name="Shape 158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69" name="Shape 169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Shape 172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5" name="Shape 175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8" name="Shape 178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Shape 26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7" name="Shape 27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Shape 27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83" name="Shape 28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284" name="Shape 28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9" name="Shape 28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4" name="Shape 29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00" name="Shape 30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01" name="Shape 30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Shape 30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Shape 30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Shape 30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6" name="Shape 30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11" name="Shape 31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1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6" name="Shape 316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Shape 32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7" name="Shape 33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Shape 33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43" name="Shape 34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9" name="Shape 34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Shape 35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Shape 35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60" name="Shape 36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61" name="Shape 36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6" name="Shape 36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7" name="Shape 36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8" name="Shape 36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0" name="Shape 37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71" name="Shape 37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>
            <a:spLocks noGrp="1"/>
          </p:cNvSpPr>
          <p:nvPr>
            <p:ph type="pic" idx="2"/>
          </p:nvPr>
        </p:nvSpPr>
        <p:spPr>
          <a:xfrm>
            <a:off x="4411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73" name="Shape 373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0999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 rot="5400000">
            <a:off x="7402285" y="2296884"/>
            <a:ext cx="5301342" cy="1687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4"/>
            <a:ext cx="5301342" cy="7587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Shape 1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" name="Shape 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Shape 2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" name="Shape 2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" name="Shape 3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" name="Shape 3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" name="Shape 3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" name="Shape 3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" name="Shape 3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Shape 3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Shape 3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Shape 3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Shape 3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Shape 3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0" name="Shape 4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1" name="Shape 4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4" name="Shape 4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Shape 4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6" name="Shape 4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7" name="Shape 4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8" name="Shape 4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9" name="Shape 49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50" name="Shape 5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51" name="Shape 5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Shape 5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Shape 5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Shape 5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Shape 5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6" name="Shape 5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0" name="Shape 6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609600" y="6172200"/>
            <a:ext cx="1097279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95" y="262397"/>
            <a:ext cx="9601200" cy="2743199"/>
          </a:xfrm>
        </p:spPr>
        <p:txBody>
          <a:bodyPr/>
          <a:lstStyle/>
          <a:p>
            <a:r>
              <a:rPr lang="en-US" dirty="0" smtClean="0"/>
              <a:t>Winter 2017 </a:t>
            </a:r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95" y="5349649"/>
            <a:ext cx="9601200" cy="457200"/>
          </a:xfrm>
        </p:spPr>
        <p:txBody>
          <a:bodyPr/>
          <a:lstStyle/>
          <a:p>
            <a:r>
              <a:rPr lang="en-US" dirty="0" smtClean="0"/>
              <a:t>Group 65: </a:t>
            </a:r>
            <a:r>
              <a:rPr lang="en-US" dirty="0" err="1" smtClean="0"/>
              <a:t>Jiongcheng</a:t>
            </a:r>
            <a:r>
              <a:rPr lang="en-US" dirty="0" smtClean="0"/>
              <a:t> Luo, Drew Hamm, </a:t>
            </a:r>
            <a:r>
              <a:rPr lang="en-US" dirty="0" err="1" smtClean="0"/>
              <a:t>Krisna</a:t>
            </a:r>
            <a:r>
              <a:rPr lang="en-US" dirty="0" smtClean="0"/>
              <a:t> </a:t>
            </a:r>
            <a:r>
              <a:rPr lang="en-US" dirty="0" err="1" smtClean="0"/>
              <a:t>Irawan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206844" y="164218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Krisna’s</a:t>
            </a:r>
            <a:r>
              <a:rPr lang="en-US" sz="32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Current Stage 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295400" y="1497247"/>
            <a:ext cx="4363994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 am at the stage of connecting the graphical user interface that I created in Visual Studio to the offset algorithm part of the software created in Arduino by my teammates.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The graphical user interface run smoothly and ready to be connected. 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Will need to do the first user study with the clients. 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lvl="0" indent="-228600">
              <a:spcBef>
                <a:spcPts val="0"/>
              </a:spcBef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6007444" y="5506598"/>
            <a:ext cx="4363994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31061" t="6376" r="32494" b="11347"/>
          <a:stretch/>
        </p:blipFill>
        <p:spPr bwMode="auto">
          <a:xfrm>
            <a:off x="6423796" y="696004"/>
            <a:ext cx="4640444" cy="4999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99349"/>
            <a:ext cx="9601200" cy="1142385"/>
          </a:xfrm>
        </p:spPr>
        <p:txBody>
          <a:bodyPr/>
          <a:lstStyle/>
          <a:p>
            <a:r>
              <a:rPr lang="en-US" dirty="0" err="1"/>
              <a:t>Krisna’s</a:t>
            </a:r>
            <a:r>
              <a:rPr lang="en-US" dirty="0"/>
              <a:t> Leftover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606" y="1654628"/>
            <a:ext cx="4896394" cy="3809998"/>
          </a:xfrm>
        </p:spPr>
        <p:txBody>
          <a:bodyPr/>
          <a:lstStyle/>
          <a:p>
            <a:r>
              <a:rPr lang="en-US" dirty="0"/>
              <a:t> Connect the GUI to the Arduino part of the software. </a:t>
            </a:r>
          </a:p>
          <a:p>
            <a:r>
              <a:rPr lang="en-US" dirty="0"/>
              <a:t> Need to run first user study with the clients. </a:t>
            </a:r>
          </a:p>
          <a:p>
            <a:r>
              <a:rPr lang="en-US" dirty="0"/>
              <a:t> Statistical </a:t>
            </a:r>
            <a:r>
              <a:rPr lang="en-US" dirty="0" err="1"/>
              <a:t>Analaysis</a:t>
            </a:r>
            <a:r>
              <a:rPr lang="en-US" dirty="0"/>
              <a:t> implementation of the software. </a:t>
            </a:r>
          </a:p>
        </p:txBody>
      </p:sp>
      <p:pic>
        <p:nvPicPr>
          <p:cNvPr id="1026" name="Picture 2" descr="https://i1.wp.com/cpmc.coriell.org/images/c_interv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86" y="1214393"/>
            <a:ext cx="5002941" cy="38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17186" y="617055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https://i1.wp.com/cpmc.coriell.org/images/c_interval.gif</a:t>
            </a:r>
          </a:p>
        </p:txBody>
      </p:sp>
    </p:spTree>
    <p:extLst>
      <p:ext uri="{BB962C8B-B14F-4D97-AF65-F5344CB8AC3E}">
        <p14:creationId xmlns:p14="http://schemas.microsoft.com/office/powerpoint/2010/main" val="16539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Hardware Logistic: Problem and Solution 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1295400" y="1720276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 Not be able to get the necessary hardware on timely manner. </a:t>
            </a:r>
          </a:p>
          <a:p>
            <a:pPr lvl="0">
              <a:spcBef>
                <a:spcPts val="0"/>
              </a:spcBef>
            </a:pP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 Pro-actively contact the instructor and the TA to get the hardware.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 Set up a meeting with the clients to let them know about the logistical problem that we were having.  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 Work in parallel to save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Generic HUD </a:t>
            </a:r>
            <a:r>
              <a:rPr lang="en-US" dirty="0" err="1"/>
              <a:t>Symbology</a:t>
            </a:r>
            <a:r>
              <a:rPr lang="en-US" dirty="0"/>
              <a:t>: Problem and Solution 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1295400" y="1646252"/>
            <a:ext cx="4844143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 dirty="0"/>
              <a:t> Rockwell Collins uses a different methodology of generating the HUD display.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</a:pPr>
            <a:r>
              <a:rPr lang="en-US" dirty="0"/>
              <a:t> No imports file available to help generate the HUD </a:t>
            </a:r>
            <a:r>
              <a:rPr lang="en-US" dirty="0" err="1"/>
              <a:t>symbology</a:t>
            </a:r>
            <a:r>
              <a:rPr lang="en-US" dirty="0"/>
              <a:t>.  </a:t>
            </a:r>
          </a:p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r>
              <a:rPr lang="en-US" dirty="0"/>
              <a:t> Use a gauge icon to represent the HUD </a:t>
            </a:r>
            <a:r>
              <a:rPr lang="en-US" dirty="0" err="1"/>
              <a:t>symbology</a:t>
            </a:r>
            <a:r>
              <a:rPr lang="en-US" dirty="0"/>
              <a:t>.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445331" y="6201192"/>
            <a:ext cx="536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https://www.targetdashboard.com/nlimages/badgauge.jpg</a:t>
            </a:r>
          </a:p>
        </p:txBody>
      </p:sp>
      <p:pic>
        <p:nvPicPr>
          <p:cNvPr id="2050" name="Picture 2" descr="https://www.targetdashboard.com/nlimages/badgau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17" y="1776549"/>
            <a:ext cx="3815534" cy="38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828" y="475658"/>
            <a:ext cx="9601200" cy="760248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970" t="11697" r="39525" b="29196"/>
          <a:stretch/>
        </p:blipFill>
        <p:spPr>
          <a:xfrm>
            <a:off x="711828" y="1235906"/>
            <a:ext cx="3868735" cy="485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576" t="70803" r="36613" b="3125"/>
          <a:stretch/>
        </p:blipFill>
        <p:spPr>
          <a:xfrm>
            <a:off x="4580563" y="1235907"/>
            <a:ext cx="4236866" cy="22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First User Study 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295400" y="1646252"/>
            <a:ext cx="4961709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 Conduct the user study with my friends.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 Need explanation to help the user understand the graphical user interface. </a:t>
            </a:r>
          </a:p>
          <a:p>
            <a:pPr marL="12700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 Need to conduct the user study with the clients.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31154" t="6157" r="31923" b="11060"/>
          <a:stretch/>
        </p:blipFill>
        <p:spPr bwMode="auto">
          <a:xfrm>
            <a:off x="6696890" y="1075051"/>
            <a:ext cx="4393475" cy="4764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922418" y="2424092"/>
            <a:ext cx="8371114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Demonstration of Graphical User Interface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269</Words>
  <Application>Microsoft Macintosh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Winter 2017 Midterm Presentation</vt:lpstr>
      <vt:lpstr>Krisna’s Current Stage </vt:lpstr>
      <vt:lpstr>Krisna’s Leftover </vt:lpstr>
      <vt:lpstr>Hardware Logistic: Problem and Solution </vt:lpstr>
      <vt:lpstr>Generic HUD Symbology: Problem and Solution </vt:lpstr>
      <vt:lpstr>Sample Code</vt:lpstr>
      <vt:lpstr>First User Study </vt:lpstr>
      <vt:lpstr>Demonstration of Graphical User Interface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Head-Up Display Alignment System</dc:title>
  <dc:creator>krisna irawan</dc:creator>
  <cp:lastModifiedBy>Luo, Jiongcheng</cp:lastModifiedBy>
  <cp:revision>15</cp:revision>
  <dcterms:modified xsi:type="dcterms:W3CDTF">2017-02-17T20:07:29Z</dcterms:modified>
</cp:coreProperties>
</file>