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8" r:id="rId21"/>
    <p:sldId id="269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13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Shape 69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85" name="Shape 8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Shape 86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9" name="Shape 89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0" name="Shape 90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91" name="Shape 91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92" name="Shape 92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Shape 96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7" name="Shape 97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8" name="Shape 98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9" name="Shape 99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Shape 10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Shape 103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4" name="Shape 104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5" name="Shape 105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7" name="Shape 107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08" name="Shape 108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09" name="Shape 109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Shape 110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Shape 111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Shape 112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Shape 113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4" name="Shape 114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5" name="Shape 115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6" name="Shape 116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7" name="Shape 117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Shape 130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6" name="Shape 14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Shape 147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49" name="Shape 149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0" name="Shape 150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2" name="Shape 152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53" name="Shape 153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8" name="Shape 158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1" name="Shape 161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3" name="Shape 16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Shape 164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6" name="Shape 166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7" name="Shape 167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69" name="Shape 169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170" name="Shape 170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2" name="Shape 172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5" name="Shape 175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8" name="Shape 178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Shape 26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7" name="Shape 27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Shape 27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83" name="Shape 28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284" name="Shape 28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9" name="Shape 28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4" name="Shape 29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Shape 29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00" name="Shape 30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01" name="Shape 30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Shape 30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Shape 30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Shape 30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Shape 30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6" name="Shape 30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7" name="Shape 30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11" name="Shape 31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1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7923089" y="2895600"/>
            <a:ext cx="36593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6" name="Shape 316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Shape 3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Shape 32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7" name="Shape 33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Shape 33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9" name="Shape 33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43" name="Shape 34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44" name="Shape 34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Shape 34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9" name="Shape 34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Shape 35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Shape 35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515064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60" name="Shape 36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61" name="Shape 36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Shape 36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Shape 36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Shape 36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6" name="Shape 36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7" name="Shape 36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8" name="Shape 36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0" name="Shape 37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71" name="Shape 37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>
            <a:spLocks noGrp="1"/>
          </p:cNvSpPr>
          <p:nvPr>
            <p:ph type="pic" idx="2"/>
          </p:nvPr>
        </p:nvSpPr>
        <p:spPr>
          <a:xfrm>
            <a:off x="4411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73" name="Shape 373"/>
          <p:cNvCxnSpPr/>
          <p:nvPr/>
        </p:nvCxnSpPr>
        <p:spPr>
          <a:xfrm>
            <a:off x="7923089" y="2895600"/>
            <a:ext cx="36593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0999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 rot="5400000">
            <a:off x="7402285" y="2296884"/>
            <a:ext cx="5301342" cy="1687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4"/>
            <a:ext cx="5301342" cy="7587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Shape 11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386485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1611180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2819" y="2835876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2819" y="4060573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2819" y="5285269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2819" y="6509964"/>
              <a:ext cx="12188951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" name="Shape 2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Shape 28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" name="Shape 29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" name="Shape 30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" name="Shape 31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" name="Shape 32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" name="Shape 33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34" name="Shape 34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Shape 35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Shape 36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Shape 37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Shape 38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Shape 39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0" name="Shape 40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1" name="Shape 41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4" name="Shape 4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Shape 45"/>
              <p:cNvCxnSpPr/>
              <p:nvPr/>
            </p:nvCxnSpPr>
            <p:spPr>
              <a:xfrm>
                <a:off x="225425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6" name="Shape 46"/>
              <p:cNvCxnSpPr/>
              <p:nvPr/>
            </p:nvCxnSpPr>
            <p:spPr>
              <a:xfrm>
                <a:off x="1449154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7" name="Shape 47"/>
              <p:cNvCxnSpPr/>
              <p:nvPr/>
            </p:nvCxnSpPr>
            <p:spPr>
              <a:xfrm>
                <a:off x="2665982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8" name="Shape 48"/>
              <p:cNvCxnSpPr/>
              <p:nvPr/>
            </p:nvCxnSpPr>
            <p:spPr>
              <a:xfrm>
                <a:off x="3885119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9" name="Shape 49"/>
              <p:cNvCxnSpPr/>
              <p:nvPr/>
            </p:nvCxnSpPr>
            <p:spPr>
              <a:xfrm>
                <a:off x="5106501" y="0"/>
                <a:ext cx="681593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50" name="Shape 50"/>
              <p:cNvGrpSpPr/>
              <p:nvPr/>
            </p:nvGrpSpPr>
            <p:grpSpPr>
              <a:xfrm>
                <a:off x="6327885" y="0"/>
                <a:ext cx="5864114" cy="5898672"/>
                <a:chOff x="6327885" y="0"/>
                <a:chExt cx="5864114" cy="5898672"/>
              </a:xfrm>
            </p:grpSpPr>
            <p:cxnSp>
              <p:nvCxnSpPr>
                <p:cNvPr id="51" name="Shape 51"/>
                <p:cNvCxnSpPr/>
                <p:nvPr/>
              </p:nvCxnSpPr>
              <p:spPr>
                <a:xfrm>
                  <a:off x="6327885" y="0"/>
                  <a:ext cx="5864114" cy="58986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Shape 52"/>
                <p:cNvCxnSpPr/>
                <p:nvPr/>
              </p:nvCxnSpPr>
              <p:spPr>
                <a:xfrm>
                  <a:off x="7549267" y="0"/>
                  <a:ext cx="4642732" cy="4672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Shape 53"/>
                <p:cNvCxnSpPr/>
                <p:nvPr/>
              </p:nvCxnSpPr>
              <p:spPr>
                <a:xfrm>
                  <a:off x="8772996" y="0"/>
                  <a:ext cx="3419002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Shape 54"/>
                <p:cNvCxnSpPr/>
                <p:nvPr/>
              </p:nvCxnSpPr>
              <p:spPr>
                <a:xfrm>
                  <a:off x="9982200" y="0"/>
                  <a:ext cx="2209799" cy="22264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Shape 55"/>
                <p:cNvCxnSpPr/>
                <p:nvPr/>
              </p:nvCxnSpPr>
              <p:spPr>
                <a:xfrm>
                  <a:off x="11199018" y="0"/>
                  <a:ext cx="992980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6" name="Shape 56"/>
              <p:cNvCxnSpPr/>
              <p:nvPr/>
            </p:nvCxnSpPr>
            <p:spPr>
              <a:xfrm rot="10800000">
                <a:off x="0" y="1012052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7" name="Shape 57"/>
              <p:cNvCxnSpPr/>
              <p:nvPr/>
            </p:nvCxnSpPr>
            <p:spPr>
              <a:xfrm rot="10800000">
                <a:off x="0" y="2227339"/>
                <a:ext cx="4614781" cy="46306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 rot="10800000">
                <a:off x="0" y="3432148"/>
                <a:ext cx="3398418" cy="34258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9" name="Shape 59"/>
              <p:cNvCxnSpPr/>
              <p:nvPr/>
            </p:nvCxnSpPr>
            <p:spPr>
              <a:xfrm rot="10800000">
                <a:off x="-1" y="4651430"/>
                <a:ext cx="2196496" cy="2206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60" name="Shape 60"/>
              <p:cNvCxnSpPr/>
              <p:nvPr/>
            </p:nvCxnSpPr>
            <p:spPr>
              <a:xfrm rot="10800000">
                <a:off x="-1" y="5864452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5945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030" cy="222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881" cy="222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609600" y="6172200"/>
            <a:ext cx="1097279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rockwellcollins.com/Data/News/2015_Cal_Yr/CS/FY15CSNR19-ChinaEastern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293845" y="50067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Head-Up Display Alignment System 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04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Group #65: </a:t>
            </a:r>
            <a:r>
              <a:rPr lang="en-US" sz="20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Jiongcheng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Luo, </a:t>
            </a:r>
            <a:r>
              <a:rPr lang="en-US" sz="20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Krisna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Irawan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Drew Hamm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Supervised by: Rockwell Collins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Getting Behind In work: Problems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A consequence of our communication breakdown.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Both our problem statement and requirement documents were turned in 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Getting Behind In work: Solutions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Maintained open line of communication with Professor Kevin and Dr. Winters.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</a:pPr>
            <a:r>
              <a:rPr lang="en-US" dirty="0"/>
              <a:t>Delegated tasks among group members.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</a:pPr>
            <a:r>
              <a:rPr lang="en-US" dirty="0"/>
              <a:t>Put in the extra work necessary to catch up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4375"/>
              <a:buFont typeface="Arial"/>
              <a:buNone/>
            </a:pPr>
            <a:r>
              <a:rPr lang="en-US"/>
              <a:t>Getting Behind In work: Results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Maintained our grade despite a few late submissions.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Managed to submit documents on time by the end of the term.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Acquire necessary Hardware (Microcontroller and IMU)</a:t>
            </a:r>
          </a:p>
          <a:p>
            <a:r>
              <a:rPr lang="en-US" dirty="0"/>
              <a:t>Get familiar with the Hardware</a:t>
            </a:r>
          </a:p>
          <a:p>
            <a:r>
              <a:rPr lang="en-US" dirty="0"/>
              <a:t>Get familiar with Arduino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altLang="zh-CN" sz="4000" dirty="0"/>
              <a:t>Metro Mini 328</a:t>
            </a:r>
            <a:endParaRPr lang="en-US" sz="4000" dirty="0"/>
          </a:p>
          <a:p>
            <a:pPr marL="1270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1646237"/>
            <a:ext cx="5305982" cy="3982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0982" y="6126848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https://www.adafruit.com/product/2590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Metro Mini 328?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0"/>
            <a:ext cx="4713514" cy="380999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3.3/5V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Voltage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Arduino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Support</a:t>
            </a:r>
            <a:r>
              <a:rPr lang="zh-CN" altLang="en-US" b="1" dirty="0"/>
              <a:t> </a:t>
            </a:r>
            <a:r>
              <a:rPr lang="en-US" altLang="zh-CN" b="1" dirty="0"/>
              <a:t>I2C?</a:t>
            </a:r>
            <a:r>
              <a:rPr lang="zh-CN" altLang="en-US" b="1" dirty="0"/>
              <a:t> </a:t>
            </a:r>
            <a:r>
              <a:rPr lang="en-US" altLang="zh-CN" dirty="0"/>
              <a:t>Yes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Support</a:t>
            </a:r>
            <a:r>
              <a:rPr lang="zh-CN" altLang="en-US" b="1" dirty="0"/>
              <a:t> </a:t>
            </a:r>
            <a:r>
              <a:rPr lang="en-US" altLang="zh-CN" b="1" dirty="0"/>
              <a:t>USB?</a:t>
            </a:r>
            <a:r>
              <a:rPr lang="zh-CN" altLang="en-US" b="1" dirty="0"/>
              <a:t> </a:t>
            </a:r>
            <a:r>
              <a:rPr lang="en-US" altLang="zh-CN" dirty="0"/>
              <a:t>Yes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92" y="1646237"/>
            <a:ext cx="5076508" cy="3809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7387" y="6212465"/>
            <a:ext cx="3905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https://www.adafruit.com/product/2590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Inertial Measurement Unit (IMU)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altLang="zh-CN" sz="4000" dirty="0"/>
          </a:p>
          <a:p>
            <a:pPr marL="127000" indent="0">
              <a:buNone/>
            </a:pPr>
            <a:endParaRPr lang="en-US" altLang="zh-CN" sz="4000" dirty="0"/>
          </a:p>
          <a:p>
            <a:pPr marL="127000" indent="0">
              <a:buNone/>
            </a:pPr>
            <a:r>
              <a:rPr lang="en-US" altLang="zh-CN" sz="4000" dirty="0"/>
              <a:t>MPU-9250</a:t>
            </a:r>
            <a:endParaRPr lang="en-US" sz="4000" dirty="0"/>
          </a:p>
          <a:p>
            <a:pPr marL="1270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6237"/>
            <a:ext cx="4092840" cy="4092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2420" y="6161685"/>
            <a:ext cx="3517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https://www.sparkfun.com/products/13762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MPU-9250?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Accelerometer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Gyroscope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Compass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Support</a:t>
            </a:r>
            <a:r>
              <a:rPr lang="zh-CN" altLang="en-US" b="1" dirty="0"/>
              <a:t> </a:t>
            </a:r>
            <a:r>
              <a:rPr lang="en-US" altLang="zh-CN" b="1" dirty="0"/>
              <a:t>I2C?</a:t>
            </a:r>
            <a:r>
              <a:rPr lang="zh-CN" altLang="en-US" b="1" dirty="0"/>
              <a:t> </a:t>
            </a:r>
            <a:r>
              <a:rPr lang="en-US" altLang="zh-CN" dirty="0" smtClean="0"/>
              <a:t>Yes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62" y="1646237"/>
            <a:ext cx="4271237" cy="4271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03951" y="6252437"/>
            <a:ext cx="3517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https://www.sparkfun.com/products/13762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Arduino?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25" y="1646236"/>
            <a:ext cx="5519638" cy="41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125" y="95534"/>
            <a:ext cx="9601200" cy="760248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872563"/>
            <a:ext cx="6032309" cy="52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Head-Up Display (HUD) is a critical instrument in aviation field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4363994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Head-up Display (HUD), is a transparent display that presents all necessary data that pilots need in their flight environment.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data is critical in the field of aviation as pilots rely heavily on their instruments to ensure flight safety.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Shape 401" descr="https://lh5.googleusercontent.com/BKLmEIQqlvWyCRzP62whr9rtL0KLyflH8NoxU-GFM5N6OS3JbaLRcutyyuIzfesBMtWR5n-l1ZbAR5tihGzoh0GyL59GDXfg6On5UzQLlaqsjGJ2PbSeqYRZY2BiG0cNYJbaD_S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887493"/>
            <a:ext cx="4800600" cy="359717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6007444" y="5506598"/>
            <a:ext cx="4363994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A Head-up Display    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https://www.rockwellcollins.com/Data/News/2015_Cal_Yr/CS/FY15CSNR19-ChinaEastern.aspx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Retrospective for the term as a group 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that didn’t work so well this term: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breakdown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for assignment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things that happens this term: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 satisfaction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understanding of the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Things to move forward for winter term 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need to be implemented: 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Think more deeply about our implementation details during winter break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a better working schedule for this class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to create the necessary changes: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another run </a:t>
            </a:r>
            <a:r>
              <a:rPr lang="en-US"/>
              <a:t>of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for the design documents during winter break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Recharge ourselves and fully </a:t>
            </a:r>
            <a:r>
              <a:rPr lang="en-US"/>
              <a:t>commit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this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7"/>
          <p:cNvSpPr txBox="1">
            <a:spLocks noGrp="1"/>
          </p:cNvSpPr>
          <p:nvPr>
            <p:ph type="title"/>
          </p:nvPr>
        </p:nvSpPr>
        <p:spPr>
          <a:xfrm>
            <a:off x="3385751" y="1396314"/>
            <a:ext cx="7092779" cy="1915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20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project is a proof of concepts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09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working with Rockwell Collins through a proof of concept that explores a potential technological innovation for their Head-Up Display (HUD) systems.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l="10761" t="46181" r="10956" b="6596"/>
          <a:stretch/>
        </p:blipFill>
        <p:spPr>
          <a:xfrm>
            <a:off x="1104900" y="2671762"/>
            <a:ext cx="10185399" cy="34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problem are we solving?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HUD installation is costly, time consuming and requires specialized equipment and epoxy. 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Airframe droop reduces HUD accuracy during flight.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Find HUD Installation Alignment Error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Calculate alignment error by comparing HUD mounted sensor output to aircraft sensor output.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Find alignment error within 1 milliradian of accuracy.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Offer solution as an alternative method for HUD installation.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Find HUD Dynamic Alignment Error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Calculate alignment error by comparing HUD mounted sensor output to aircraft sensor output.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Find alignment error within 1 milliradian of accuracy.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Offer solution as a method that solves the airframe droop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Communication Breakdown: Problems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Failed to demonstrate enthusiasm to clients.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Poorly written emails.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Miscommunication with clients in terms of project scope.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Poorly written problem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Communication Breakdown: Solutions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Met with Professor Kevin and Dr. Winters.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Apologized to our client.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Changed workflow in terms of group to client communication.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Changed workflow in terms of document creation and submission.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Communication Breakdown: Results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Resolved miscommunication with clients.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Improved email comprehension and clarity.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</a:pPr>
            <a:r>
              <a:rPr lang="en-US"/>
              <a:t>Improved document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595</Words>
  <Application>Microsoft Macintosh PowerPoint</Application>
  <PresentationFormat>Widescreen</PresentationFormat>
  <Paragraphs>119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Diamond Grid 16x9</vt:lpstr>
      <vt:lpstr>Head-Up Display Alignment System </vt:lpstr>
      <vt:lpstr>Head-Up Display (HUD) is a critical instrument in aviation field</vt:lpstr>
      <vt:lpstr>This project is a proof of concepts</vt:lpstr>
      <vt:lpstr>What problem are we solving?</vt:lpstr>
      <vt:lpstr>Find HUD Installation Alignment Error</vt:lpstr>
      <vt:lpstr>Find HUD Dynamic Alignment Error</vt:lpstr>
      <vt:lpstr>Communication Breakdown: Problems</vt:lpstr>
      <vt:lpstr>Communication Breakdown: Solutions</vt:lpstr>
      <vt:lpstr>Communication Breakdown: Results</vt:lpstr>
      <vt:lpstr>Getting Behind In work: Problems</vt:lpstr>
      <vt:lpstr>Getting Behind In work: Solutions</vt:lpstr>
      <vt:lpstr>Getting Behind In work: Results</vt:lpstr>
      <vt:lpstr>Preparation for Implementation</vt:lpstr>
      <vt:lpstr>Microcontroller</vt:lpstr>
      <vt:lpstr>Why Metro Mini 328?</vt:lpstr>
      <vt:lpstr>Inertial Measurement Unit (IMU)</vt:lpstr>
      <vt:lpstr>Why MPU-9250?</vt:lpstr>
      <vt:lpstr>Why Arduino?</vt:lpstr>
      <vt:lpstr>Sample Code</vt:lpstr>
      <vt:lpstr>Retrospective for the term as a group </vt:lpstr>
      <vt:lpstr>Things to move forward for winter term </vt:lpstr>
      <vt:lpstr>Thank you for listening!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Head-Up Display Alignment System</dc:title>
  <dc:creator>krisna irawan</dc:creator>
  <cp:lastModifiedBy>-Roger Luo</cp:lastModifiedBy>
  <cp:revision>9</cp:revision>
  <dcterms:modified xsi:type="dcterms:W3CDTF">2016-12-07T20:09:25Z</dcterms:modified>
</cp:coreProperties>
</file>