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68" r:id="rId2"/>
    <p:sldId id="273" r:id="rId3"/>
    <p:sldId id="257" r:id="rId4"/>
    <p:sldId id="274" r:id="rId5"/>
    <p:sldId id="270" r:id="rId6"/>
    <p:sldId id="271" r:id="rId7"/>
    <p:sldId id="275" r:id="rId8"/>
    <p:sldId id="272" r:id="rId9"/>
    <p:sldId id="269" r:id="rId10"/>
    <p:sldId id="266" r:id="rId11"/>
    <p:sldId id="262" r:id="rId12"/>
    <p:sldId id="263" r:id="rId13"/>
    <p:sldId id="267" r:id="rId14"/>
    <p:sldId id="264" r:id="rId15"/>
    <p:sldId id="265"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089789C-768B-D64F-BBDF-C65A11B6BF96}">
          <p14:sldIdLst>
            <p14:sldId id="268"/>
            <p14:sldId id="273"/>
          </p14:sldIdLst>
        </p14:section>
        <p14:section name="Roger" id="{A864078C-78E5-E542-A7D8-5E5E56418216}">
          <p14:sldIdLst>
            <p14:sldId id="257"/>
            <p14:sldId id="274"/>
            <p14:sldId id="270"/>
            <p14:sldId id="271"/>
            <p14:sldId id="275"/>
            <p14:sldId id="272"/>
          </p14:sldIdLst>
        </p14:section>
        <p14:section name="Krisna" id="{0E1CC158-E922-394C-AD87-4E0F95B1D7FB}">
          <p14:sldIdLst>
            <p14:sldId id="269"/>
            <p14:sldId id="266"/>
            <p14:sldId id="262"/>
            <p14:sldId id="263"/>
            <p14:sldId id="267"/>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69044"/>
  </p:normalViewPr>
  <p:slideViewPr>
    <p:cSldViewPr snapToGrid="0" snapToObjects="1">
      <p:cViewPr varScale="1">
        <p:scale>
          <a:sx n="74" d="100"/>
          <a:sy n="74" d="100"/>
        </p:scale>
        <p:origin x="416"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086099"/>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6" name="Shape 39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97" name="Shape 3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17537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0" name="Shape 440"/>
          <p:cNvSpPr txBox="1">
            <a:spLocks noGrp="1"/>
          </p:cNvSpPr>
          <p:nvPr>
            <p:ph type="body" idx="1"/>
          </p:nvPr>
        </p:nvSpPr>
        <p:spPr>
          <a:xfrm>
            <a:off x="685800" y="4400550"/>
            <a:ext cx="5486400" cy="3086100"/>
          </a:xfrm>
          <a:prstGeom prst="rect">
            <a:avLst/>
          </a:prstGeom>
        </p:spPr>
        <p:txBody>
          <a:bodyPr lIns="91425" tIns="91425" rIns="91425" bIns="91425" anchor="t" anchorCtr="0">
            <a:noAutofit/>
          </a:bodyPr>
          <a:lstStyle/>
          <a:p>
            <a:pPr lvl="0">
              <a:spcBef>
                <a:spcPts val="0"/>
              </a:spcBef>
              <a:buNone/>
            </a:pPr>
            <a:endParaRPr/>
          </a:p>
        </p:txBody>
      </p:sp>
      <p:sp>
        <p:nvSpPr>
          <p:cNvPr id="441" name="Shape 44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1971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7" name="Shape 447"/>
          <p:cNvSpPr txBox="1">
            <a:spLocks noGrp="1"/>
          </p:cNvSpPr>
          <p:nvPr>
            <p:ph type="body" idx="1"/>
          </p:nvPr>
        </p:nvSpPr>
        <p:spPr>
          <a:xfrm>
            <a:off x="685800" y="4400550"/>
            <a:ext cx="5486400" cy="3086100"/>
          </a:xfrm>
          <a:prstGeom prst="rect">
            <a:avLst/>
          </a:prstGeom>
        </p:spPr>
        <p:txBody>
          <a:bodyPr lIns="91425" tIns="91425" rIns="91425" bIns="91425" anchor="t" anchorCtr="0">
            <a:noAutofit/>
          </a:bodyPr>
          <a:lstStyle/>
          <a:p>
            <a:pPr lvl="0">
              <a:spcBef>
                <a:spcPts val="0"/>
              </a:spcBef>
              <a:buNone/>
            </a:pPr>
            <a:endParaRPr/>
          </a:p>
        </p:txBody>
      </p:sp>
      <p:sp>
        <p:nvSpPr>
          <p:cNvPr id="448" name="Shape 44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400550"/>
            <a:ext cx="5486400" cy="3086100"/>
          </a:xfrm>
          <a:prstGeom prst="rect">
            <a:avLst/>
          </a:prstGeom>
        </p:spPr>
        <p:txBody>
          <a:bodyPr lIns="91425" tIns="91425" rIns="91425" bIns="91425" anchor="t" anchorCtr="0">
            <a:noAutofit/>
          </a:bodyPr>
          <a:lstStyle/>
          <a:p>
            <a:pPr lvl="0">
              <a:spcBef>
                <a:spcPts val="0"/>
              </a:spcBef>
              <a:buNone/>
            </a:pPr>
            <a:endParaRPr/>
          </a:p>
        </p:txBody>
      </p:sp>
      <p:sp>
        <p:nvSpPr>
          <p:cNvPr id="455" name="Shape 45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6" name="Shape 39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Arial"/>
                <a:ea typeface="Arial"/>
                <a:cs typeface="Arial"/>
                <a:sym typeface="Arial"/>
              </a:rPr>
              <a:t>Currently, we have completed the hardware setup that using a Metro Mini microcontroller and MPU-9250 IMU, the microcontroller and IMU are hooked up by using I2C protocol, and we can now use Arduino IDE for programming. From the perspective of software, we are able to recognize the address of connected IMU and read the output data from all three sensors of the MPU-9250 including acceleration (accelerator value), gyroscope values and magnetometer value. In addition, we discovered two different filtering algorithms for getting quaternion output based on the raw data of the sensor, which we can generate quaternion value by using sample code and existing libraries. </a:t>
            </a:r>
            <a:endParaRPr sz="1200" b="0" i="0" u="none" strike="noStrike" cap="none" dirty="0">
              <a:solidFill>
                <a:schemeClr val="dk1"/>
              </a:solidFill>
              <a:latin typeface="Arial"/>
              <a:ea typeface="Arial"/>
              <a:cs typeface="Arial"/>
              <a:sym typeface="Arial"/>
            </a:endParaRPr>
          </a:p>
        </p:txBody>
      </p:sp>
      <p:sp>
        <p:nvSpPr>
          <p:cNvPr id="397" name="Shape 3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6" name="Shape 39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smtClean="0">
                <a:solidFill>
                  <a:schemeClr val="dk1"/>
                </a:solidFill>
                <a:latin typeface="Arial"/>
                <a:ea typeface="Arial"/>
                <a:cs typeface="Arial"/>
                <a:sym typeface="Arial"/>
              </a:rPr>
              <a:t>We also successfully</a:t>
            </a:r>
            <a:r>
              <a:rPr lang="en-US" sz="1200" b="0" i="0" u="none" strike="noStrike" cap="none" baseline="0" dirty="0" smtClean="0">
                <a:solidFill>
                  <a:schemeClr val="dk1"/>
                </a:solidFill>
                <a:latin typeface="Arial"/>
                <a:ea typeface="Arial"/>
                <a:cs typeface="Arial"/>
                <a:sym typeface="Arial"/>
              </a:rPr>
              <a:t> ran a sample code on Arduino IDE based on a quaternion filtering library, that is able to use AHRS algorithm to generate quaternion data as well as yaw-pitch-roll values</a:t>
            </a:r>
            <a:endParaRPr sz="1200" b="0" i="0" u="none" strike="noStrike" cap="none" dirty="0">
              <a:solidFill>
                <a:schemeClr val="dk1"/>
              </a:solidFill>
              <a:latin typeface="Arial"/>
              <a:ea typeface="Arial"/>
              <a:cs typeface="Arial"/>
              <a:sym typeface="Arial"/>
            </a:endParaRPr>
          </a:p>
        </p:txBody>
      </p:sp>
      <p:sp>
        <p:nvSpPr>
          <p:cNvPr id="397" name="Shape 3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65274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6" name="Shape 39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228600" marR="0" lvl="0" indent="-228600" algn="l" rtl="0">
              <a:spcBef>
                <a:spcPts val="0"/>
              </a:spcBef>
              <a:buSzPct val="25000"/>
              <a:buAutoNum type="arabicPeriod"/>
            </a:pPr>
            <a:r>
              <a:rPr lang="en-US" sz="1200" b="0" i="0" u="none" strike="noStrike" cap="none" dirty="0" smtClean="0">
                <a:solidFill>
                  <a:schemeClr val="dk1"/>
                </a:solidFill>
                <a:latin typeface="Arial"/>
                <a:ea typeface="Arial"/>
                <a:cs typeface="Arial"/>
                <a:sym typeface="Arial"/>
              </a:rPr>
              <a:t>We still need to figure out how to connect slave IMUs and select the correct address of expected IMU by using I2C protocol. </a:t>
            </a:r>
          </a:p>
          <a:p>
            <a:pPr marL="228600" marR="0" lvl="0" indent="-228600" algn="l" rtl="0">
              <a:spcBef>
                <a:spcPts val="0"/>
              </a:spcBef>
              <a:buSzPct val="25000"/>
              <a:buAutoNum type="arabicPeriod"/>
            </a:pPr>
            <a:r>
              <a:rPr lang="en-US" sz="1200" b="0" i="0" u="none" strike="noStrike" cap="none" dirty="0" smtClean="0">
                <a:solidFill>
                  <a:schemeClr val="dk1"/>
                </a:solidFill>
                <a:latin typeface="Arial"/>
                <a:ea typeface="Arial"/>
                <a:cs typeface="Arial"/>
                <a:sym typeface="Arial"/>
              </a:rPr>
              <a:t>Correctly calibrate the sensor error before using the</a:t>
            </a:r>
            <a:r>
              <a:rPr lang="en-US" sz="1200" b="0" i="0" u="none" strike="noStrike" cap="none" baseline="0" dirty="0" smtClean="0">
                <a:solidFill>
                  <a:schemeClr val="dk1"/>
                </a:solidFill>
                <a:latin typeface="Arial"/>
                <a:ea typeface="Arial"/>
                <a:cs typeface="Arial"/>
                <a:sym typeface="Arial"/>
              </a:rPr>
              <a:t> sensor</a:t>
            </a:r>
            <a:r>
              <a:rPr lang="en-US" sz="1200" b="0" i="0" u="none" strike="noStrike" cap="none" dirty="0" smtClean="0">
                <a:solidFill>
                  <a:schemeClr val="dk1"/>
                </a:solidFill>
                <a:latin typeface="Arial"/>
                <a:ea typeface="Arial"/>
                <a:cs typeface="Arial"/>
                <a:sym typeface="Arial"/>
              </a:rPr>
              <a:t> data to the algorithm</a:t>
            </a:r>
          </a:p>
          <a:p>
            <a:pPr marL="228600" marR="0" lvl="0" indent="-228600" algn="l" rtl="0">
              <a:spcBef>
                <a:spcPts val="0"/>
              </a:spcBef>
              <a:buSzPct val="25000"/>
              <a:buAutoNum type="arabicPeriod"/>
            </a:pPr>
            <a:r>
              <a:rPr lang="en-US" sz="1200" b="0" i="0" u="none" strike="noStrike" cap="none" dirty="0" smtClean="0">
                <a:solidFill>
                  <a:schemeClr val="dk1"/>
                </a:solidFill>
                <a:latin typeface="Arial"/>
                <a:ea typeface="Arial"/>
                <a:cs typeface="Arial"/>
                <a:sym typeface="Arial"/>
              </a:rPr>
              <a:t>~</a:t>
            </a:r>
          </a:p>
          <a:p>
            <a:pPr marL="228600" marR="0" lvl="0" indent="-228600" algn="l" rtl="0">
              <a:spcBef>
                <a:spcPts val="0"/>
              </a:spcBef>
              <a:buSzPct val="25000"/>
              <a:buAutoNum type="arabicPeriod"/>
            </a:pPr>
            <a:r>
              <a:rPr lang="en-US" sz="1200" b="0" i="0" u="none" strike="noStrike" cap="none" dirty="0" err="1" smtClean="0">
                <a:solidFill>
                  <a:schemeClr val="dk1"/>
                </a:solidFill>
                <a:latin typeface="Arial"/>
                <a:ea typeface="Arial"/>
                <a:cs typeface="Arial"/>
                <a:sym typeface="Arial"/>
              </a:rPr>
              <a:t>Krisna</a:t>
            </a:r>
            <a:r>
              <a:rPr lang="en-US" sz="1200" b="0" i="0" u="none" strike="noStrike" cap="none" dirty="0" smtClean="0">
                <a:solidFill>
                  <a:schemeClr val="dk1"/>
                </a:solidFill>
                <a:latin typeface="Arial"/>
                <a:ea typeface="Arial"/>
                <a:cs typeface="Arial"/>
                <a:sym typeface="Arial"/>
              </a:rPr>
              <a:t> is working on this part</a:t>
            </a:r>
            <a:endParaRPr sz="1200" b="0" i="0" u="none" strike="noStrike" cap="none" dirty="0">
              <a:solidFill>
                <a:schemeClr val="dk1"/>
              </a:solidFill>
              <a:latin typeface="Arial"/>
              <a:ea typeface="Arial"/>
              <a:cs typeface="Arial"/>
              <a:sym typeface="Arial"/>
            </a:endParaRPr>
          </a:p>
        </p:txBody>
      </p:sp>
      <p:sp>
        <p:nvSpPr>
          <p:cNvPr id="397" name="Shape 3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1453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6" name="Shape 39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dirty="0" smtClean="0"/>
              <a:t>It is difficult to measure actual precise error of the sensor data by just looking at it output data since the error could be very minor and unstable.</a:t>
            </a:r>
            <a:r>
              <a:rPr lang="en-US" baseline="0" dirty="0" smtClean="0"/>
              <a:t> Here is a screenshot comes from three groups of random data, the IMU is in a static motion and lying flat on a horizontal </a:t>
            </a:r>
            <a:r>
              <a:rPr lang="en-US" baseline="0" dirty="0" err="1" smtClean="0"/>
              <a:t>groud</a:t>
            </a:r>
            <a:r>
              <a:rPr lang="en-US" baseline="0" dirty="0" smtClean="0"/>
              <a:t>,</a:t>
            </a:r>
          </a:p>
          <a:p>
            <a:pPr marL="0" marR="0" lvl="0" indent="0" algn="l" defTabSz="914400" rtl="0" eaLnBrk="1" fontAlgn="auto" latinLnBrk="0" hangingPunct="1">
              <a:lnSpc>
                <a:spcPct val="100000"/>
              </a:lnSpc>
              <a:spcBef>
                <a:spcPts val="0"/>
              </a:spcBef>
              <a:spcAft>
                <a:spcPts val="0"/>
              </a:spcAft>
              <a:buClrTx/>
              <a:buSzPct val="25000"/>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baseline="0" dirty="0" smtClean="0"/>
              <a:t>Error is obvious</a:t>
            </a:r>
          </a:p>
          <a:p>
            <a:pPr marL="0" marR="0" lvl="0" indent="0" algn="l" defTabSz="914400" rtl="0" eaLnBrk="1" fontAlgn="auto" latinLnBrk="0" hangingPunct="1">
              <a:lnSpc>
                <a:spcPct val="100000"/>
              </a:lnSpc>
              <a:spcBef>
                <a:spcPts val="0"/>
              </a:spcBef>
              <a:spcAft>
                <a:spcPts val="0"/>
              </a:spcAft>
              <a:buClrTx/>
              <a:buSzPct val="25000"/>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Pct val="25000"/>
              <a:buFontTx/>
              <a:buNone/>
              <a:tabLst/>
              <a:defRPr/>
            </a:pPr>
            <a:endParaRPr lang="en-US" dirty="0" smtClean="0"/>
          </a:p>
          <a:p>
            <a:pPr marL="0" marR="0" lvl="0" indent="0" algn="l" rtl="0">
              <a:spcBef>
                <a:spcPts val="0"/>
              </a:spcBef>
              <a:buSzPct val="25000"/>
              <a:buNone/>
            </a:pPr>
            <a:endParaRPr sz="1200" b="0" i="0" u="none" strike="noStrike" cap="none" dirty="0">
              <a:solidFill>
                <a:schemeClr val="dk1"/>
              </a:solidFill>
              <a:latin typeface="Arial"/>
              <a:ea typeface="Arial"/>
              <a:cs typeface="Arial"/>
              <a:sym typeface="Arial"/>
            </a:endParaRPr>
          </a:p>
        </p:txBody>
      </p:sp>
      <p:sp>
        <p:nvSpPr>
          <p:cNvPr id="397" name="Shape 3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6394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6" name="Shape 39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r>
              <a:rPr lang="en-US" dirty="0" smtClean="0"/>
              <a:t>A solution to measure the error is by comparing the actual alter angle with the sensor output data. An actual alter angle can be calculated by using a laser pointer and a mechanical </a:t>
            </a:r>
            <a:r>
              <a:rPr lang="en-US" smtClean="0"/>
              <a:t>angle adjuster </a:t>
            </a:r>
            <a:r>
              <a:rPr lang="en-US" dirty="0" smtClean="0"/>
              <a:t>for assistant tool, as well as applying trigonometric algorithm. Look at experimental design description for more detail.</a:t>
            </a:r>
            <a:endParaRPr lang="en-US" dirty="0"/>
          </a:p>
        </p:txBody>
      </p:sp>
      <p:sp>
        <p:nvSpPr>
          <p:cNvPr id="397" name="Shape 3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77956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6" name="Shape 39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97" name="Shape 3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8977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6" name="Shape 39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97" name="Shape 3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8919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400550"/>
            <a:ext cx="5486400" cy="3086100"/>
          </a:xfrm>
          <a:prstGeom prst="rect">
            <a:avLst/>
          </a:prstGeom>
        </p:spPr>
        <p:txBody>
          <a:bodyPr lIns="91425" tIns="91425" rIns="91425" bIns="91425" anchor="t" anchorCtr="0">
            <a:noAutofit/>
          </a:bodyPr>
          <a:lstStyle/>
          <a:p>
            <a:pPr lvl="0">
              <a:spcBef>
                <a:spcPts val="0"/>
              </a:spcBef>
              <a:buNone/>
            </a:pPr>
            <a:endParaRPr/>
          </a:p>
        </p:txBody>
      </p:sp>
      <p:sp>
        <p:nvSpPr>
          <p:cNvPr id="434" name="Shape 43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4" name="Shape 124"/>
          <p:cNvSpPr txBox="1">
            <a:spLocks noGrp="1"/>
          </p:cNvSpPr>
          <p:nvPr>
            <p:ph type="body" idx="1"/>
          </p:nvPr>
        </p:nvSpPr>
        <p:spPr>
          <a:xfrm>
            <a:off x="1295400" y="1981200"/>
            <a:ext cx="9601200" cy="3809998"/>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6pPr>
            <a:lvl7pPr marL="1600200" marR="0" lvl="6"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7pPr>
            <a:lvl8pPr marL="1828800" marR="0" lvl="7"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8pPr>
            <a:lvl9pPr marL="2057400" marR="0" lvl="8"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5" name="Shape 125"/>
          <p:cNvSpPr txBox="1">
            <a:spLocks noGrp="1"/>
          </p:cNvSpPr>
          <p:nvPr>
            <p:ph type="dt" idx="10"/>
          </p:nvPr>
        </p:nvSpPr>
        <p:spPr>
          <a:xfrm>
            <a:off x="9294042" y="6289678"/>
            <a:ext cx="965945" cy="222435"/>
          </a:xfrm>
          <a:prstGeom prst="rect">
            <a:avLst/>
          </a:prstGeom>
          <a:noFill/>
          <a:ln>
            <a:noFill/>
          </a:ln>
        </p:spPr>
        <p:txBody>
          <a:bodyPr lIns="91425" tIns="91425" rIns="91425" bIns="91425" anchor="ctr" anchorCtr="0"/>
          <a:lstStyle>
            <a:lvl1pPr marL="0" marR="0" lvl="0" indent="0" algn="r"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6" name="Shape 126"/>
          <p:cNvSpPr txBox="1">
            <a:spLocks noGrp="1"/>
          </p:cNvSpPr>
          <p:nvPr>
            <p:ph type="ftr" idx="11"/>
          </p:nvPr>
        </p:nvSpPr>
        <p:spPr>
          <a:xfrm>
            <a:off x="609600" y="6289678"/>
            <a:ext cx="6128030" cy="222435"/>
          </a:xfrm>
          <a:prstGeom prst="rect">
            <a:avLst/>
          </a:prstGeom>
          <a:noFill/>
          <a:ln>
            <a:noFill/>
          </a:ln>
        </p:spPr>
        <p:txBody>
          <a:bodyPr lIns="91425" tIns="91425" rIns="91425" bIns="91425" anchor="ctr" anchorCtr="0"/>
          <a:lstStyle>
            <a:lvl1pPr marL="0" marR="0" lvl="0" indent="0" algn="l"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7" name="Shape 127"/>
          <p:cNvSpPr txBox="1">
            <a:spLocks noGrp="1"/>
          </p:cNvSpPr>
          <p:nvPr>
            <p:ph type="sldNum" idx="12"/>
          </p:nvPr>
        </p:nvSpPr>
        <p:spPr>
          <a:xfrm>
            <a:off x="10665310" y="6289678"/>
            <a:ext cx="918881" cy="2224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gradFill>
          <a:gsLst>
            <a:gs pos="0">
              <a:schemeClr val="accent1"/>
            </a:gs>
            <a:gs pos="97000">
              <a:srgbClr val="AF4329"/>
            </a:gs>
            <a:gs pos="100000">
              <a:srgbClr val="AF4329"/>
            </a:gs>
          </a:gsLst>
          <a:path path="circle">
            <a:fillToRect l="50000" t="50000" r="50000" b="50000"/>
          </a:path>
          <a:tileRect/>
        </a:gradFill>
        <a:effectLst/>
      </p:bgPr>
    </p:bg>
    <p:spTree>
      <p:nvGrpSpPr>
        <p:cNvPr id="1" name="Shape 128"/>
        <p:cNvGrpSpPr/>
        <p:nvPr/>
      </p:nvGrpSpPr>
      <p:grpSpPr>
        <a:xfrm>
          <a:off x="0" y="0"/>
          <a:ext cx="0" cy="0"/>
          <a:chOff x="0" y="0"/>
          <a:chExt cx="0" cy="0"/>
        </a:xfrm>
      </p:grpSpPr>
      <p:grpSp>
        <p:nvGrpSpPr>
          <p:cNvPr id="129" name="Shape 129"/>
          <p:cNvGrpSpPr/>
          <p:nvPr/>
        </p:nvGrpSpPr>
        <p:grpSpPr>
          <a:xfrm>
            <a:off x="-1" y="0"/>
            <a:ext cx="12192002" cy="6858000"/>
            <a:chOff x="-1" y="0"/>
            <a:chExt cx="12192002" cy="6858000"/>
          </a:xfrm>
        </p:grpSpPr>
        <p:cxnSp>
          <p:nvCxnSpPr>
            <p:cNvPr id="130" name="Shape 130"/>
            <p:cNvCxnSpPr/>
            <p:nvPr/>
          </p:nvCxnSpPr>
          <p:spPr>
            <a:xfrm>
              <a:off x="610193"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1" name="Shape 131"/>
            <p:cNvCxnSpPr/>
            <p:nvPr/>
          </p:nvCxnSpPr>
          <p:spPr>
            <a:xfrm>
              <a:off x="1829332"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2" name="Shape 132"/>
            <p:cNvCxnSpPr/>
            <p:nvPr/>
          </p:nvCxnSpPr>
          <p:spPr>
            <a:xfrm>
              <a:off x="3048469"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3" name="Shape 133"/>
            <p:cNvCxnSpPr/>
            <p:nvPr/>
          </p:nvCxnSpPr>
          <p:spPr>
            <a:xfrm>
              <a:off x="4267607"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4" name="Shape 134"/>
            <p:cNvCxnSpPr/>
            <p:nvPr/>
          </p:nvCxnSpPr>
          <p:spPr>
            <a:xfrm>
              <a:off x="5486746"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5" name="Shape 135"/>
            <p:cNvCxnSpPr/>
            <p:nvPr/>
          </p:nvCxnSpPr>
          <p:spPr>
            <a:xfrm>
              <a:off x="6705884"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6" name="Shape 136"/>
            <p:cNvCxnSpPr/>
            <p:nvPr/>
          </p:nvCxnSpPr>
          <p:spPr>
            <a:xfrm>
              <a:off x="7925021"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7" name="Shape 137"/>
            <p:cNvCxnSpPr/>
            <p:nvPr/>
          </p:nvCxnSpPr>
          <p:spPr>
            <a:xfrm>
              <a:off x="9144160"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8" name="Shape 138"/>
            <p:cNvCxnSpPr/>
            <p:nvPr/>
          </p:nvCxnSpPr>
          <p:spPr>
            <a:xfrm>
              <a:off x="10363297"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9" name="Shape 139"/>
            <p:cNvCxnSpPr/>
            <p:nvPr/>
          </p:nvCxnSpPr>
          <p:spPr>
            <a:xfrm>
              <a:off x="11582435"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0" name="Shape 140"/>
            <p:cNvCxnSpPr/>
            <p:nvPr/>
          </p:nvCxnSpPr>
          <p:spPr>
            <a:xfrm>
              <a:off x="2819" y="386485"/>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1" name="Shape 141"/>
            <p:cNvCxnSpPr/>
            <p:nvPr/>
          </p:nvCxnSpPr>
          <p:spPr>
            <a:xfrm>
              <a:off x="2819" y="1611180"/>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2" name="Shape 142"/>
            <p:cNvCxnSpPr/>
            <p:nvPr/>
          </p:nvCxnSpPr>
          <p:spPr>
            <a:xfrm>
              <a:off x="2819" y="2835876"/>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3" name="Shape 143"/>
            <p:cNvCxnSpPr/>
            <p:nvPr/>
          </p:nvCxnSpPr>
          <p:spPr>
            <a:xfrm>
              <a:off x="2819" y="4060573"/>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4" name="Shape 144"/>
            <p:cNvCxnSpPr/>
            <p:nvPr/>
          </p:nvCxnSpPr>
          <p:spPr>
            <a:xfrm>
              <a:off x="2819" y="5285269"/>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5" name="Shape 145"/>
            <p:cNvCxnSpPr/>
            <p:nvPr/>
          </p:nvCxnSpPr>
          <p:spPr>
            <a:xfrm>
              <a:off x="2819" y="6509964"/>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146" name="Shape 146"/>
            <p:cNvGrpSpPr/>
            <p:nvPr/>
          </p:nvGrpSpPr>
          <p:grpSpPr>
            <a:xfrm>
              <a:off x="-1" y="0"/>
              <a:ext cx="12192001" cy="6858000"/>
              <a:chOff x="-1" y="0"/>
              <a:chExt cx="12192001" cy="6858000"/>
            </a:xfrm>
          </p:grpSpPr>
          <p:cxnSp>
            <p:nvCxnSpPr>
              <p:cNvPr id="147" name="Shape 147"/>
              <p:cNvCxnSpPr/>
              <p:nvPr/>
            </p:nvCxnSpPr>
            <p:spPr>
              <a:xfrm>
                <a:off x="225425"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8" name="Shape 148"/>
              <p:cNvCxnSpPr/>
              <p:nvPr/>
            </p:nvCxnSpPr>
            <p:spPr>
              <a:xfrm>
                <a:off x="144915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9" name="Shape 149"/>
              <p:cNvCxnSpPr/>
              <p:nvPr/>
            </p:nvCxnSpPr>
            <p:spPr>
              <a:xfrm>
                <a:off x="2665982"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50" name="Shape 150"/>
              <p:cNvCxnSpPr/>
              <p:nvPr/>
            </p:nvCxnSpPr>
            <p:spPr>
              <a:xfrm>
                <a:off x="3885119"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51" name="Shape 151"/>
              <p:cNvCxnSpPr/>
              <p:nvPr/>
            </p:nvCxnSpPr>
            <p:spPr>
              <a:xfrm>
                <a:off x="5106501"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152" name="Shape 152"/>
              <p:cNvGrpSpPr/>
              <p:nvPr/>
            </p:nvGrpSpPr>
            <p:grpSpPr>
              <a:xfrm>
                <a:off x="6327885" y="0"/>
                <a:ext cx="5864114" cy="5898672"/>
                <a:chOff x="6327885" y="0"/>
                <a:chExt cx="5864114" cy="5898672"/>
              </a:xfrm>
            </p:grpSpPr>
            <p:cxnSp>
              <p:nvCxnSpPr>
                <p:cNvPr id="153" name="Shape 153"/>
                <p:cNvCxnSpPr/>
                <p:nvPr/>
              </p:nvCxnSpPr>
              <p:spPr>
                <a:xfrm>
                  <a:off x="6327885" y="0"/>
                  <a:ext cx="5864114" cy="5898672"/>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54" name="Shape 154"/>
                <p:cNvCxnSpPr/>
                <p:nvPr/>
              </p:nvCxnSpPr>
              <p:spPr>
                <a:xfrm>
                  <a:off x="7549267" y="0"/>
                  <a:ext cx="4642732" cy="4672424"/>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55" name="Shape 155"/>
                <p:cNvCxnSpPr/>
                <p:nvPr/>
              </p:nvCxnSpPr>
              <p:spPr>
                <a:xfrm>
                  <a:off x="8772996" y="0"/>
                  <a:ext cx="3419002" cy="3456749"/>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56" name="Shape 156"/>
                <p:cNvCxnSpPr/>
                <p:nvPr/>
              </p:nvCxnSpPr>
              <p:spPr>
                <a:xfrm>
                  <a:off x="9982200" y="0"/>
                  <a:ext cx="2209799" cy="222646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57" name="Shape 157"/>
                <p:cNvCxnSpPr/>
                <p:nvPr/>
              </p:nvCxnSpPr>
              <p:spPr>
                <a:xfrm>
                  <a:off x="11199018" y="0"/>
                  <a:ext cx="992980" cy="1002506"/>
                </a:xfrm>
                <a:prstGeom prst="straightConnector1">
                  <a:avLst/>
                </a:prstGeom>
                <a:noFill/>
                <a:ln w="9525" cap="flat" cmpd="sng">
                  <a:solidFill>
                    <a:srgbClr val="A43E27">
                      <a:alpha val="24705"/>
                    </a:srgbClr>
                  </a:solidFill>
                  <a:prstDash val="solid"/>
                  <a:miter/>
                  <a:headEnd type="none" w="med" len="med"/>
                  <a:tailEnd type="none" w="med" len="med"/>
                </a:ln>
              </p:spPr>
            </p:cxnSp>
          </p:grpSp>
          <p:cxnSp>
            <p:nvCxnSpPr>
              <p:cNvPr id="158" name="Shape 158"/>
              <p:cNvCxnSpPr/>
              <p:nvPr/>
            </p:nvCxnSpPr>
            <p:spPr>
              <a:xfrm rot="10800000">
                <a:off x="0" y="1012052"/>
                <a:ext cx="5828811" cy="5845945"/>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59" name="Shape 159"/>
              <p:cNvCxnSpPr/>
              <p:nvPr/>
            </p:nvCxnSpPr>
            <p:spPr>
              <a:xfrm rot="10800000">
                <a:off x="0" y="2227339"/>
                <a:ext cx="4614781" cy="4630657"/>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60" name="Shape 160"/>
              <p:cNvCxnSpPr/>
              <p:nvPr/>
            </p:nvCxnSpPr>
            <p:spPr>
              <a:xfrm rot="10800000">
                <a:off x="0" y="3432148"/>
                <a:ext cx="3398418" cy="342584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61" name="Shape 161"/>
              <p:cNvCxnSpPr/>
              <p:nvPr/>
            </p:nvCxnSpPr>
            <p:spPr>
              <a:xfrm rot="10800000">
                <a:off x="-1" y="4651430"/>
                <a:ext cx="2196496" cy="2206566"/>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62" name="Shape 162"/>
              <p:cNvCxnSpPr/>
              <p:nvPr/>
            </p:nvCxnSpPr>
            <p:spPr>
              <a:xfrm rot="10800000">
                <a:off x="-1" y="5864452"/>
                <a:ext cx="987003" cy="993545"/>
              </a:xfrm>
              <a:prstGeom prst="straightConnector1">
                <a:avLst/>
              </a:prstGeom>
              <a:noFill/>
              <a:ln w="9525" cap="flat" cmpd="sng">
                <a:solidFill>
                  <a:srgbClr val="A43E27">
                    <a:alpha val="24705"/>
                  </a:srgbClr>
                </a:solidFill>
                <a:prstDash val="solid"/>
                <a:miter/>
                <a:headEnd type="none" w="med" len="med"/>
                <a:tailEnd type="none" w="med" len="med"/>
              </a:ln>
            </p:spPr>
          </p:cxnSp>
        </p:grpSp>
        <p:grpSp>
          <p:nvGrpSpPr>
            <p:cNvPr id="163" name="Shape 163"/>
            <p:cNvGrpSpPr/>
            <p:nvPr/>
          </p:nvGrpSpPr>
          <p:grpSpPr>
            <a:xfrm flipH="1">
              <a:off x="0" y="0"/>
              <a:ext cx="12192001" cy="6858000"/>
              <a:chOff x="-1" y="0"/>
              <a:chExt cx="12192001" cy="6858000"/>
            </a:xfrm>
          </p:grpSpPr>
          <p:cxnSp>
            <p:nvCxnSpPr>
              <p:cNvPr id="164" name="Shape 164"/>
              <p:cNvCxnSpPr/>
              <p:nvPr/>
            </p:nvCxnSpPr>
            <p:spPr>
              <a:xfrm>
                <a:off x="225425"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65" name="Shape 165"/>
              <p:cNvCxnSpPr/>
              <p:nvPr/>
            </p:nvCxnSpPr>
            <p:spPr>
              <a:xfrm>
                <a:off x="144915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66" name="Shape 166"/>
              <p:cNvCxnSpPr/>
              <p:nvPr/>
            </p:nvCxnSpPr>
            <p:spPr>
              <a:xfrm>
                <a:off x="2665982"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67" name="Shape 167"/>
              <p:cNvCxnSpPr/>
              <p:nvPr/>
            </p:nvCxnSpPr>
            <p:spPr>
              <a:xfrm>
                <a:off x="3885119"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68" name="Shape 168"/>
              <p:cNvCxnSpPr/>
              <p:nvPr/>
            </p:nvCxnSpPr>
            <p:spPr>
              <a:xfrm>
                <a:off x="515064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169" name="Shape 169"/>
              <p:cNvGrpSpPr/>
              <p:nvPr/>
            </p:nvGrpSpPr>
            <p:grpSpPr>
              <a:xfrm>
                <a:off x="6327885" y="0"/>
                <a:ext cx="5864114" cy="5898672"/>
                <a:chOff x="6327885" y="0"/>
                <a:chExt cx="5864114" cy="5898672"/>
              </a:xfrm>
            </p:grpSpPr>
            <p:cxnSp>
              <p:nvCxnSpPr>
                <p:cNvPr id="170" name="Shape 170"/>
                <p:cNvCxnSpPr/>
                <p:nvPr/>
              </p:nvCxnSpPr>
              <p:spPr>
                <a:xfrm>
                  <a:off x="6327885" y="0"/>
                  <a:ext cx="5864114" cy="5898672"/>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1" name="Shape 171"/>
                <p:cNvCxnSpPr/>
                <p:nvPr/>
              </p:nvCxnSpPr>
              <p:spPr>
                <a:xfrm>
                  <a:off x="7549267" y="0"/>
                  <a:ext cx="4642732" cy="4672424"/>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2" name="Shape 172"/>
                <p:cNvCxnSpPr/>
                <p:nvPr/>
              </p:nvCxnSpPr>
              <p:spPr>
                <a:xfrm>
                  <a:off x="8772996" y="0"/>
                  <a:ext cx="3419002" cy="3456749"/>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3" name="Shape 173"/>
                <p:cNvCxnSpPr/>
                <p:nvPr/>
              </p:nvCxnSpPr>
              <p:spPr>
                <a:xfrm>
                  <a:off x="9982200" y="0"/>
                  <a:ext cx="2209799" cy="222646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4" name="Shape 174"/>
                <p:cNvCxnSpPr/>
                <p:nvPr/>
              </p:nvCxnSpPr>
              <p:spPr>
                <a:xfrm>
                  <a:off x="11199018" y="0"/>
                  <a:ext cx="992980" cy="1002506"/>
                </a:xfrm>
                <a:prstGeom prst="straightConnector1">
                  <a:avLst/>
                </a:prstGeom>
                <a:noFill/>
                <a:ln w="9525" cap="flat" cmpd="sng">
                  <a:solidFill>
                    <a:srgbClr val="A43E27">
                      <a:alpha val="24705"/>
                    </a:srgbClr>
                  </a:solidFill>
                  <a:prstDash val="solid"/>
                  <a:miter/>
                  <a:headEnd type="none" w="med" len="med"/>
                  <a:tailEnd type="none" w="med" len="med"/>
                </a:ln>
              </p:spPr>
            </p:cxnSp>
          </p:grpSp>
          <p:cxnSp>
            <p:nvCxnSpPr>
              <p:cNvPr id="175" name="Shape 175"/>
              <p:cNvCxnSpPr/>
              <p:nvPr/>
            </p:nvCxnSpPr>
            <p:spPr>
              <a:xfrm rot="10800000">
                <a:off x="0" y="1012052"/>
                <a:ext cx="5828811" cy="5845945"/>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6" name="Shape 176"/>
              <p:cNvCxnSpPr/>
              <p:nvPr/>
            </p:nvCxnSpPr>
            <p:spPr>
              <a:xfrm rot="10800000">
                <a:off x="0" y="2227339"/>
                <a:ext cx="4614781" cy="4630657"/>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7" name="Shape 177"/>
              <p:cNvCxnSpPr/>
              <p:nvPr/>
            </p:nvCxnSpPr>
            <p:spPr>
              <a:xfrm rot="10800000">
                <a:off x="0" y="3432148"/>
                <a:ext cx="3398418" cy="342584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8" name="Shape 178"/>
              <p:cNvCxnSpPr/>
              <p:nvPr/>
            </p:nvCxnSpPr>
            <p:spPr>
              <a:xfrm rot="10800000">
                <a:off x="-1" y="4651430"/>
                <a:ext cx="2196496" cy="2206566"/>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9" name="Shape 179"/>
              <p:cNvCxnSpPr/>
              <p:nvPr/>
            </p:nvCxnSpPr>
            <p:spPr>
              <a:xfrm rot="10800000">
                <a:off x="-1" y="5864452"/>
                <a:ext cx="987003" cy="993545"/>
              </a:xfrm>
              <a:prstGeom prst="straightConnector1">
                <a:avLst/>
              </a:prstGeom>
              <a:noFill/>
              <a:ln w="9525" cap="flat" cmpd="sng">
                <a:solidFill>
                  <a:srgbClr val="A43E27">
                    <a:alpha val="24705"/>
                  </a:srgbClr>
                </a:solidFill>
                <a:prstDash val="solid"/>
                <a:miter/>
                <a:headEnd type="none" w="med" len="med"/>
                <a:tailEnd type="none" w="med" len="med"/>
              </a:ln>
            </p:spPr>
          </p:cxnSp>
        </p:grpSp>
      </p:grpSp>
      <p:sp>
        <p:nvSpPr>
          <p:cNvPr id="180" name="Shape 180"/>
          <p:cNvSpPr txBox="1">
            <a:spLocks noGrp="1"/>
          </p:cNvSpPr>
          <p:nvPr>
            <p:ph type="title"/>
          </p:nvPr>
        </p:nvSpPr>
        <p:spPr>
          <a:xfrm>
            <a:off x="1295400" y="2541573"/>
            <a:ext cx="9601200" cy="2743199"/>
          </a:xfrm>
          <a:prstGeom prst="rect">
            <a:avLst/>
          </a:prstGeom>
          <a:noFill/>
          <a:ln>
            <a:noFill/>
          </a:ln>
        </p:spPr>
        <p:txBody>
          <a:bodyPr lIns="91425" tIns="91425" rIns="91425" bIns="91425" anchor="b" anchorCtr="0"/>
          <a:lstStyle>
            <a:lvl1pPr marL="0" marR="0" lvl="0" indent="0" algn="l" rtl="0">
              <a:lnSpc>
                <a:spcPct val="85000"/>
              </a:lnSpc>
              <a:spcBef>
                <a:spcPts val="0"/>
              </a:spcBef>
              <a:buClr>
                <a:schemeClr val="lt1"/>
              </a:buClr>
              <a:buFont typeface="Arial"/>
              <a:buNone/>
              <a:defRPr sz="6000" b="1"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1" name="Shape 181"/>
          <p:cNvSpPr txBox="1">
            <a:spLocks noGrp="1"/>
          </p:cNvSpPr>
          <p:nvPr>
            <p:ph type="body" idx="1"/>
          </p:nvPr>
        </p:nvSpPr>
        <p:spPr>
          <a:xfrm>
            <a:off x="1295400" y="5431535"/>
            <a:ext cx="9601200" cy="457200"/>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accent1"/>
              </a:buClr>
              <a:buFont typeface="Arial"/>
              <a:buNone/>
              <a:defRPr sz="2000" b="0" i="0" u="none" strike="noStrike" cap="none">
                <a:solidFill>
                  <a:schemeClr val="lt1"/>
                </a:solidFill>
                <a:latin typeface="Arial"/>
                <a:ea typeface="Arial"/>
                <a:cs typeface="Arial"/>
                <a:sym typeface="Arial"/>
              </a:defRPr>
            </a:lvl1pPr>
            <a:lvl2pPr marL="457200" marR="0" lvl="1" indent="0" algn="l" rtl="0">
              <a:lnSpc>
                <a:spcPct val="90000"/>
              </a:lnSpc>
              <a:spcBef>
                <a:spcPts val="1200"/>
              </a:spcBef>
              <a:buClr>
                <a:schemeClr val="accent1"/>
              </a:buClr>
              <a:buFont typeface="Arial"/>
              <a:buNone/>
              <a:defRPr sz="2000" b="0" i="0" u="none" strike="noStrike" cap="none">
                <a:solidFill>
                  <a:schemeClr val="lt1"/>
                </a:solidFill>
                <a:latin typeface="Arial"/>
                <a:ea typeface="Arial"/>
                <a:cs typeface="Arial"/>
                <a:sym typeface="Arial"/>
              </a:defRPr>
            </a:lvl2pPr>
            <a:lvl3pPr marL="914400" marR="0" lvl="2" indent="0" algn="l" rtl="0">
              <a:lnSpc>
                <a:spcPct val="90000"/>
              </a:lnSpc>
              <a:spcBef>
                <a:spcPts val="800"/>
              </a:spcBef>
              <a:buClr>
                <a:schemeClr val="accent1"/>
              </a:buClr>
              <a:buFont typeface="Arial"/>
              <a:buNone/>
              <a:defRPr sz="1800" b="0" i="0" u="none" strike="noStrike" cap="none">
                <a:solidFill>
                  <a:schemeClr val="lt1"/>
                </a:solidFill>
                <a:latin typeface="Arial"/>
                <a:ea typeface="Arial"/>
                <a:cs typeface="Arial"/>
                <a:sym typeface="Arial"/>
              </a:defRPr>
            </a:lvl3pPr>
            <a:lvl4pPr marL="1371600" marR="0" lvl="3" indent="0" algn="l" rtl="0">
              <a:lnSpc>
                <a:spcPct val="90000"/>
              </a:lnSpc>
              <a:spcBef>
                <a:spcPts val="800"/>
              </a:spcBef>
              <a:buClr>
                <a:schemeClr val="accent1"/>
              </a:buClr>
              <a:buFont typeface="Arial"/>
              <a:buNone/>
              <a:defRPr sz="1600" b="0" i="0" u="none" strike="noStrike" cap="none">
                <a:solidFill>
                  <a:schemeClr val="lt1"/>
                </a:solidFill>
                <a:latin typeface="Arial"/>
                <a:ea typeface="Arial"/>
                <a:cs typeface="Arial"/>
                <a:sym typeface="Arial"/>
              </a:defRPr>
            </a:lvl4pPr>
            <a:lvl5pPr marL="1828800" marR="0" lvl="4" indent="0" algn="l" rtl="0">
              <a:lnSpc>
                <a:spcPct val="90000"/>
              </a:lnSpc>
              <a:spcBef>
                <a:spcPts val="600"/>
              </a:spcBef>
              <a:buClr>
                <a:schemeClr val="accent1"/>
              </a:buClr>
              <a:buFont typeface="Arial"/>
              <a:buNone/>
              <a:defRPr sz="1600" b="0" i="0" u="none" strike="noStrike" cap="none">
                <a:solidFill>
                  <a:schemeClr val="lt1"/>
                </a:solidFill>
                <a:latin typeface="Arial"/>
                <a:ea typeface="Arial"/>
                <a:cs typeface="Arial"/>
                <a:sym typeface="Arial"/>
              </a:defRPr>
            </a:lvl5pPr>
            <a:lvl6pPr marL="2286000" marR="0" lvl="5" indent="0" algn="l" rtl="0">
              <a:lnSpc>
                <a:spcPct val="90000"/>
              </a:lnSpc>
              <a:spcBef>
                <a:spcPts val="600"/>
              </a:spcBef>
              <a:buClr>
                <a:schemeClr val="accent1"/>
              </a:buClr>
              <a:buFont typeface="Arial"/>
              <a:buNone/>
              <a:defRPr sz="1600" b="0" i="0" u="none" strike="noStrike" cap="none">
                <a:solidFill>
                  <a:schemeClr val="lt1"/>
                </a:solidFill>
                <a:latin typeface="Arial"/>
                <a:ea typeface="Arial"/>
                <a:cs typeface="Arial"/>
                <a:sym typeface="Arial"/>
              </a:defRPr>
            </a:lvl6pPr>
            <a:lvl7pPr marL="2743200" marR="0" lvl="6" indent="0" algn="l" rtl="0">
              <a:lnSpc>
                <a:spcPct val="90000"/>
              </a:lnSpc>
              <a:spcBef>
                <a:spcPts val="600"/>
              </a:spcBef>
              <a:buClr>
                <a:schemeClr val="accent1"/>
              </a:buClr>
              <a:buFont typeface="Arial"/>
              <a:buNone/>
              <a:defRPr sz="1600" b="0" i="0" u="none" strike="noStrike" cap="none">
                <a:solidFill>
                  <a:schemeClr val="lt1"/>
                </a:solidFill>
                <a:latin typeface="Arial"/>
                <a:ea typeface="Arial"/>
                <a:cs typeface="Arial"/>
                <a:sym typeface="Arial"/>
              </a:defRPr>
            </a:lvl7pPr>
            <a:lvl8pPr marL="3200400" marR="0" lvl="7" indent="0" algn="l" rtl="0">
              <a:lnSpc>
                <a:spcPct val="90000"/>
              </a:lnSpc>
              <a:spcBef>
                <a:spcPts val="600"/>
              </a:spcBef>
              <a:buClr>
                <a:schemeClr val="accent1"/>
              </a:buClr>
              <a:buFont typeface="Arial"/>
              <a:buNone/>
              <a:defRPr sz="1600" b="0" i="0" u="none" strike="noStrike" cap="none">
                <a:solidFill>
                  <a:schemeClr val="lt1"/>
                </a:solidFill>
                <a:latin typeface="Arial"/>
                <a:ea typeface="Arial"/>
                <a:cs typeface="Arial"/>
                <a:sym typeface="Arial"/>
              </a:defRPr>
            </a:lvl8pPr>
            <a:lvl9pPr marL="3657600" marR="0" lvl="8" indent="0" algn="l" rtl="0">
              <a:lnSpc>
                <a:spcPct val="90000"/>
              </a:lnSpc>
              <a:spcBef>
                <a:spcPts val="600"/>
              </a:spcBef>
              <a:buClr>
                <a:schemeClr val="accent1"/>
              </a:buClr>
              <a:buFont typeface="Arial"/>
              <a:buNone/>
              <a:defRPr sz="1600" b="0" i="0" u="none" strike="noStrike" cap="none">
                <a:solidFill>
                  <a:schemeClr val="lt1"/>
                </a:solidFill>
                <a:latin typeface="Arial"/>
                <a:ea typeface="Arial"/>
                <a:cs typeface="Arial"/>
                <a:sym typeface="Arial"/>
              </a:defRPr>
            </a:lvl9pPr>
          </a:lstStyle>
          <a:p>
            <a:endParaRPr/>
          </a:p>
        </p:txBody>
      </p:sp>
      <p:cxnSp>
        <p:nvCxnSpPr>
          <p:cNvPr id="182" name="Shape 182"/>
          <p:cNvCxnSpPr/>
          <p:nvPr/>
        </p:nvCxnSpPr>
        <p:spPr>
          <a:xfrm>
            <a:off x="1295400" y="5294175"/>
            <a:ext cx="9601200" cy="0"/>
          </a:xfrm>
          <a:prstGeom prst="straightConnector1">
            <a:avLst/>
          </a:prstGeom>
          <a:noFill/>
          <a:ln w="12700" cap="flat" cmpd="sng">
            <a:solidFill>
              <a:schemeClr val="lt1"/>
            </a:solidFill>
            <a:prstDash val="solid"/>
            <a:miter/>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5" name="Shape 185"/>
          <p:cNvSpPr txBox="1">
            <a:spLocks noGrp="1"/>
          </p:cNvSpPr>
          <p:nvPr>
            <p:ph type="body" idx="1"/>
          </p:nvPr>
        </p:nvSpPr>
        <p:spPr>
          <a:xfrm>
            <a:off x="1295400" y="1981199"/>
            <a:ext cx="4572000" cy="3810001"/>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600200" marR="0" lvl="6"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828800" marR="0" lvl="7"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2057400" marR="0" lvl="8"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6" name="Shape 186"/>
          <p:cNvSpPr txBox="1">
            <a:spLocks noGrp="1"/>
          </p:cNvSpPr>
          <p:nvPr>
            <p:ph type="body" idx="2"/>
          </p:nvPr>
        </p:nvSpPr>
        <p:spPr>
          <a:xfrm>
            <a:off x="6324600" y="1981199"/>
            <a:ext cx="4572000" cy="3810001"/>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600200" marR="0" lvl="6"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828800" marR="0" lvl="7"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2057400" marR="0" lvl="8"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7" name="Shape 187"/>
          <p:cNvSpPr txBox="1">
            <a:spLocks noGrp="1"/>
          </p:cNvSpPr>
          <p:nvPr>
            <p:ph type="dt" idx="10"/>
          </p:nvPr>
        </p:nvSpPr>
        <p:spPr>
          <a:xfrm>
            <a:off x="9294042" y="6289678"/>
            <a:ext cx="965945" cy="222435"/>
          </a:xfrm>
          <a:prstGeom prst="rect">
            <a:avLst/>
          </a:prstGeom>
          <a:noFill/>
          <a:ln>
            <a:noFill/>
          </a:ln>
        </p:spPr>
        <p:txBody>
          <a:bodyPr lIns="91425" tIns="91425" rIns="91425" bIns="91425" anchor="ctr" anchorCtr="0"/>
          <a:lstStyle>
            <a:lvl1pPr marL="0" marR="0" lvl="0" indent="0" algn="r"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88" name="Shape 188"/>
          <p:cNvSpPr txBox="1">
            <a:spLocks noGrp="1"/>
          </p:cNvSpPr>
          <p:nvPr>
            <p:ph type="ftr" idx="11"/>
          </p:nvPr>
        </p:nvSpPr>
        <p:spPr>
          <a:xfrm>
            <a:off x="609600" y="6289678"/>
            <a:ext cx="6128030" cy="222435"/>
          </a:xfrm>
          <a:prstGeom prst="rect">
            <a:avLst/>
          </a:prstGeom>
          <a:noFill/>
          <a:ln>
            <a:noFill/>
          </a:ln>
        </p:spPr>
        <p:txBody>
          <a:bodyPr lIns="91425" tIns="91425" rIns="91425" bIns="91425" anchor="ctr" anchorCtr="0"/>
          <a:lstStyle>
            <a:lvl1pPr marL="0" marR="0" lvl="0" indent="0" algn="l"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89" name="Shape 189"/>
          <p:cNvSpPr txBox="1">
            <a:spLocks noGrp="1"/>
          </p:cNvSpPr>
          <p:nvPr>
            <p:ph type="sldNum" idx="12"/>
          </p:nvPr>
        </p:nvSpPr>
        <p:spPr>
          <a:xfrm>
            <a:off x="10665310" y="6289678"/>
            <a:ext cx="918881" cy="2224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bg>
      <p:bgPr>
        <a:gradFill>
          <a:gsLst>
            <a:gs pos="0">
              <a:schemeClr val="accent1"/>
            </a:gs>
            <a:gs pos="100000">
              <a:srgbClr val="AF4329"/>
            </a:gs>
          </a:gsLst>
          <a:path path="circle">
            <a:fillToRect l="50000" t="50000" r="50000" b="50000"/>
          </a:path>
          <a:tileRect/>
        </a:gradFill>
        <a:effectLst/>
      </p:bgPr>
    </p:bg>
    <p:spTree>
      <p:nvGrpSpPr>
        <p:cNvPr id="1" name="Shape 259"/>
        <p:cNvGrpSpPr/>
        <p:nvPr/>
      </p:nvGrpSpPr>
      <p:grpSpPr>
        <a:xfrm>
          <a:off x="0" y="0"/>
          <a:ext cx="0" cy="0"/>
          <a:chOff x="0" y="0"/>
          <a:chExt cx="0" cy="0"/>
        </a:xfrm>
      </p:grpSpPr>
      <p:grpSp>
        <p:nvGrpSpPr>
          <p:cNvPr id="260" name="Shape 260"/>
          <p:cNvGrpSpPr/>
          <p:nvPr/>
        </p:nvGrpSpPr>
        <p:grpSpPr>
          <a:xfrm>
            <a:off x="-1" y="0"/>
            <a:ext cx="12192002" cy="6858000"/>
            <a:chOff x="-1" y="0"/>
            <a:chExt cx="12192002" cy="6858000"/>
          </a:xfrm>
        </p:grpSpPr>
        <p:cxnSp>
          <p:nvCxnSpPr>
            <p:cNvPr id="261" name="Shape 261"/>
            <p:cNvCxnSpPr/>
            <p:nvPr/>
          </p:nvCxnSpPr>
          <p:spPr>
            <a:xfrm>
              <a:off x="610193"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2" name="Shape 262"/>
            <p:cNvCxnSpPr/>
            <p:nvPr/>
          </p:nvCxnSpPr>
          <p:spPr>
            <a:xfrm>
              <a:off x="1829332"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3" name="Shape 263"/>
            <p:cNvCxnSpPr/>
            <p:nvPr/>
          </p:nvCxnSpPr>
          <p:spPr>
            <a:xfrm>
              <a:off x="3048469"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4" name="Shape 264"/>
            <p:cNvCxnSpPr/>
            <p:nvPr/>
          </p:nvCxnSpPr>
          <p:spPr>
            <a:xfrm>
              <a:off x="4267607"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5" name="Shape 265"/>
            <p:cNvCxnSpPr/>
            <p:nvPr/>
          </p:nvCxnSpPr>
          <p:spPr>
            <a:xfrm>
              <a:off x="5486746"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6" name="Shape 266"/>
            <p:cNvCxnSpPr/>
            <p:nvPr/>
          </p:nvCxnSpPr>
          <p:spPr>
            <a:xfrm>
              <a:off x="6705884"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7" name="Shape 267"/>
            <p:cNvCxnSpPr/>
            <p:nvPr/>
          </p:nvCxnSpPr>
          <p:spPr>
            <a:xfrm>
              <a:off x="7925021"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8" name="Shape 268"/>
            <p:cNvCxnSpPr/>
            <p:nvPr/>
          </p:nvCxnSpPr>
          <p:spPr>
            <a:xfrm>
              <a:off x="9144160"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9" name="Shape 269"/>
            <p:cNvCxnSpPr/>
            <p:nvPr/>
          </p:nvCxnSpPr>
          <p:spPr>
            <a:xfrm>
              <a:off x="10363297"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0" name="Shape 270"/>
            <p:cNvCxnSpPr/>
            <p:nvPr/>
          </p:nvCxnSpPr>
          <p:spPr>
            <a:xfrm>
              <a:off x="11582435"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1" name="Shape 271"/>
            <p:cNvCxnSpPr/>
            <p:nvPr/>
          </p:nvCxnSpPr>
          <p:spPr>
            <a:xfrm>
              <a:off x="2819" y="386485"/>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2" name="Shape 272"/>
            <p:cNvCxnSpPr/>
            <p:nvPr/>
          </p:nvCxnSpPr>
          <p:spPr>
            <a:xfrm>
              <a:off x="2819" y="1611180"/>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3" name="Shape 273"/>
            <p:cNvCxnSpPr/>
            <p:nvPr/>
          </p:nvCxnSpPr>
          <p:spPr>
            <a:xfrm>
              <a:off x="2819" y="2835876"/>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4" name="Shape 274"/>
            <p:cNvCxnSpPr/>
            <p:nvPr/>
          </p:nvCxnSpPr>
          <p:spPr>
            <a:xfrm>
              <a:off x="2819" y="4060573"/>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5" name="Shape 275"/>
            <p:cNvCxnSpPr/>
            <p:nvPr/>
          </p:nvCxnSpPr>
          <p:spPr>
            <a:xfrm>
              <a:off x="2819" y="5285269"/>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6" name="Shape 276"/>
            <p:cNvCxnSpPr/>
            <p:nvPr/>
          </p:nvCxnSpPr>
          <p:spPr>
            <a:xfrm>
              <a:off x="2819" y="6509964"/>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277" name="Shape 277"/>
            <p:cNvGrpSpPr/>
            <p:nvPr/>
          </p:nvGrpSpPr>
          <p:grpSpPr>
            <a:xfrm>
              <a:off x="-1" y="0"/>
              <a:ext cx="12192001" cy="6858000"/>
              <a:chOff x="-1" y="0"/>
              <a:chExt cx="12192001" cy="6858000"/>
            </a:xfrm>
          </p:grpSpPr>
          <p:cxnSp>
            <p:nvCxnSpPr>
              <p:cNvPr id="278" name="Shape 278"/>
              <p:cNvCxnSpPr/>
              <p:nvPr/>
            </p:nvCxnSpPr>
            <p:spPr>
              <a:xfrm>
                <a:off x="225425"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9" name="Shape 279"/>
              <p:cNvCxnSpPr/>
              <p:nvPr/>
            </p:nvCxnSpPr>
            <p:spPr>
              <a:xfrm>
                <a:off x="144915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80" name="Shape 280"/>
              <p:cNvCxnSpPr/>
              <p:nvPr/>
            </p:nvCxnSpPr>
            <p:spPr>
              <a:xfrm>
                <a:off x="2665982"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81" name="Shape 281"/>
              <p:cNvCxnSpPr/>
              <p:nvPr/>
            </p:nvCxnSpPr>
            <p:spPr>
              <a:xfrm>
                <a:off x="3885119"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82" name="Shape 282"/>
              <p:cNvCxnSpPr/>
              <p:nvPr/>
            </p:nvCxnSpPr>
            <p:spPr>
              <a:xfrm>
                <a:off x="5106501"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283" name="Shape 283"/>
              <p:cNvGrpSpPr/>
              <p:nvPr/>
            </p:nvGrpSpPr>
            <p:grpSpPr>
              <a:xfrm>
                <a:off x="6327885" y="0"/>
                <a:ext cx="5864114" cy="5898672"/>
                <a:chOff x="6327885" y="0"/>
                <a:chExt cx="5864114" cy="5898672"/>
              </a:xfrm>
            </p:grpSpPr>
            <p:cxnSp>
              <p:nvCxnSpPr>
                <p:cNvPr id="284" name="Shape 284"/>
                <p:cNvCxnSpPr/>
                <p:nvPr/>
              </p:nvCxnSpPr>
              <p:spPr>
                <a:xfrm>
                  <a:off x="6327885" y="0"/>
                  <a:ext cx="5864114" cy="5898672"/>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85" name="Shape 285"/>
                <p:cNvCxnSpPr/>
                <p:nvPr/>
              </p:nvCxnSpPr>
              <p:spPr>
                <a:xfrm>
                  <a:off x="7549267" y="0"/>
                  <a:ext cx="4642732" cy="4672424"/>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86" name="Shape 286"/>
                <p:cNvCxnSpPr/>
                <p:nvPr/>
              </p:nvCxnSpPr>
              <p:spPr>
                <a:xfrm>
                  <a:off x="8772996" y="0"/>
                  <a:ext cx="3419002" cy="3456749"/>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87" name="Shape 287"/>
                <p:cNvCxnSpPr/>
                <p:nvPr/>
              </p:nvCxnSpPr>
              <p:spPr>
                <a:xfrm>
                  <a:off x="9982200" y="0"/>
                  <a:ext cx="2209799" cy="222646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88" name="Shape 288"/>
                <p:cNvCxnSpPr/>
                <p:nvPr/>
              </p:nvCxnSpPr>
              <p:spPr>
                <a:xfrm>
                  <a:off x="11199018" y="0"/>
                  <a:ext cx="992980" cy="1002506"/>
                </a:xfrm>
                <a:prstGeom prst="straightConnector1">
                  <a:avLst/>
                </a:prstGeom>
                <a:noFill/>
                <a:ln w="9525" cap="flat" cmpd="sng">
                  <a:solidFill>
                    <a:srgbClr val="A43E27">
                      <a:alpha val="24705"/>
                    </a:srgbClr>
                  </a:solidFill>
                  <a:prstDash val="solid"/>
                  <a:miter/>
                  <a:headEnd type="none" w="med" len="med"/>
                  <a:tailEnd type="none" w="med" len="med"/>
                </a:ln>
              </p:spPr>
            </p:cxnSp>
          </p:grpSp>
          <p:cxnSp>
            <p:nvCxnSpPr>
              <p:cNvPr id="289" name="Shape 289"/>
              <p:cNvCxnSpPr/>
              <p:nvPr/>
            </p:nvCxnSpPr>
            <p:spPr>
              <a:xfrm rot="10800000">
                <a:off x="0" y="1012052"/>
                <a:ext cx="5828811" cy="5845945"/>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0" name="Shape 290"/>
              <p:cNvCxnSpPr/>
              <p:nvPr/>
            </p:nvCxnSpPr>
            <p:spPr>
              <a:xfrm rot="10800000">
                <a:off x="0" y="2227339"/>
                <a:ext cx="4614781" cy="4630657"/>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1" name="Shape 291"/>
              <p:cNvCxnSpPr/>
              <p:nvPr/>
            </p:nvCxnSpPr>
            <p:spPr>
              <a:xfrm rot="10800000">
                <a:off x="0" y="3432148"/>
                <a:ext cx="3398418" cy="342584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2" name="Shape 292"/>
              <p:cNvCxnSpPr/>
              <p:nvPr/>
            </p:nvCxnSpPr>
            <p:spPr>
              <a:xfrm rot="10800000">
                <a:off x="-1" y="4651430"/>
                <a:ext cx="2196496" cy="2206566"/>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3" name="Shape 293"/>
              <p:cNvCxnSpPr/>
              <p:nvPr/>
            </p:nvCxnSpPr>
            <p:spPr>
              <a:xfrm rot="10800000">
                <a:off x="-1" y="5864452"/>
                <a:ext cx="987003" cy="993545"/>
              </a:xfrm>
              <a:prstGeom prst="straightConnector1">
                <a:avLst/>
              </a:prstGeom>
              <a:noFill/>
              <a:ln w="9525" cap="flat" cmpd="sng">
                <a:solidFill>
                  <a:srgbClr val="A43E27">
                    <a:alpha val="24705"/>
                  </a:srgbClr>
                </a:solidFill>
                <a:prstDash val="solid"/>
                <a:miter/>
                <a:headEnd type="none" w="med" len="med"/>
                <a:tailEnd type="none" w="med" len="med"/>
              </a:ln>
            </p:spPr>
          </p:cxnSp>
        </p:grpSp>
        <p:grpSp>
          <p:nvGrpSpPr>
            <p:cNvPr id="294" name="Shape 294"/>
            <p:cNvGrpSpPr/>
            <p:nvPr/>
          </p:nvGrpSpPr>
          <p:grpSpPr>
            <a:xfrm flipH="1">
              <a:off x="0" y="0"/>
              <a:ext cx="12192001" cy="6858000"/>
              <a:chOff x="-1" y="0"/>
              <a:chExt cx="12192001" cy="6858000"/>
            </a:xfrm>
          </p:grpSpPr>
          <p:cxnSp>
            <p:nvCxnSpPr>
              <p:cNvPr id="295" name="Shape 295"/>
              <p:cNvCxnSpPr/>
              <p:nvPr/>
            </p:nvCxnSpPr>
            <p:spPr>
              <a:xfrm>
                <a:off x="225425"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6" name="Shape 296"/>
              <p:cNvCxnSpPr/>
              <p:nvPr/>
            </p:nvCxnSpPr>
            <p:spPr>
              <a:xfrm>
                <a:off x="144915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7" name="Shape 297"/>
              <p:cNvCxnSpPr/>
              <p:nvPr/>
            </p:nvCxnSpPr>
            <p:spPr>
              <a:xfrm>
                <a:off x="2665982"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8" name="Shape 298"/>
              <p:cNvCxnSpPr/>
              <p:nvPr/>
            </p:nvCxnSpPr>
            <p:spPr>
              <a:xfrm>
                <a:off x="3885119"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9" name="Shape 299"/>
              <p:cNvCxnSpPr/>
              <p:nvPr/>
            </p:nvCxnSpPr>
            <p:spPr>
              <a:xfrm>
                <a:off x="515064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300" name="Shape 300"/>
              <p:cNvGrpSpPr/>
              <p:nvPr/>
            </p:nvGrpSpPr>
            <p:grpSpPr>
              <a:xfrm>
                <a:off x="6327885" y="0"/>
                <a:ext cx="5864114" cy="5898672"/>
                <a:chOff x="6327885" y="0"/>
                <a:chExt cx="5864114" cy="5898672"/>
              </a:xfrm>
            </p:grpSpPr>
            <p:cxnSp>
              <p:nvCxnSpPr>
                <p:cNvPr id="301" name="Shape 301"/>
                <p:cNvCxnSpPr/>
                <p:nvPr/>
              </p:nvCxnSpPr>
              <p:spPr>
                <a:xfrm>
                  <a:off x="6327885" y="0"/>
                  <a:ext cx="5864114" cy="5898672"/>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02" name="Shape 302"/>
                <p:cNvCxnSpPr/>
                <p:nvPr/>
              </p:nvCxnSpPr>
              <p:spPr>
                <a:xfrm>
                  <a:off x="7549267" y="0"/>
                  <a:ext cx="4642732" cy="4672424"/>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03" name="Shape 303"/>
                <p:cNvCxnSpPr/>
                <p:nvPr/>
              </p:nvCxnSpPr>
              <p:spPr>
                <a:xfrm>
                  <a:off x="8772996" y="0"/>
                  <a:ext cx="3419002" cy="3456749"/>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04" name="Shape 304"/>
                <p:cNvCxnSpPr/>
                <p:nvPr/>
              </p:nvCxnSpPr>
              <p:spPr>
                <a:xfrm>
                  <a:off x="9982200" y="0"/>
                  <a:ext cx="2209799" cy="222646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05" name="Shape 305"/>
                <p:cNvCxnSpPr/>
                <p:nvPr/>
              </p:nvCxnSpPr>
              <p:spPr>
                <a:xfrm>
                  <a:off x="11199018" y="0"/>
                  <a:ext cx="992980" cy="1002506"/>
                </a:xfrm>
                <a:prstGeom prst="straightConnector1">
                  <a:avLst/>
                </a:prstGeom>
                <a:noFill/>
                <a:ln w="9525" cap="flat" cmpd="sng">
                  <a:solidFill>
                    <a:srgbClr val="A43E27">
                      <a:alpha val="24705"/>
                    </a:srgbClr>
                  </a:solidFill>
                  <a:prstDash val="solid"/>
                  <a:miter/>
                  <a:headEnd type="none" w="med" len="med"/>
                  <a:tailEnd type="none" w="med" len="med"/>
                </a:ln>
              </p:spPr>
            </p:cxnSp>
          </p:grpSp>
          <p:cxnSp>
            <p:nvCxnSpPr>
              <p:cNvPr id="306" name="Shape 306"/>
              <p:cNvCxnSpPr/>
              <p:nvPr/>
            </p:nvCxnSpPr>
            <p:spPr>
              <a:xfrm rot="10800000">
                <a:off x="0" y="1012052"/>
                <a:ext cx="5828811" cy="5845945"/>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07" name="Shape 307"/>
              <p:cNvCxnSpPr/>
              <p:nvPr/>
            </p:nvCxnSpPr>
            <p:spPr>
              <a:xfrm rot="10800000">
                <a:off x="0" y="2227339"/>
                <a:ext cx="4614781" cy="4630657"/>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08" name="Shape 308"/>
              <p:cNvCxnSpPr/>
              <p:nvPr/>
            </p:nvCxnSpPr>
            <p:spPr>
              <a:xfrm rot="10800000">
                <a:off x="0" y="3432148"/>
                <a:ext cx="3398418" cy="342584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09" name="Shape 309"/>
              <p:cNvCxnSpPr/>
              <p:nvPr/>
            </p:nvCxnSpPr>
            <p:spPr>
              <a:xfrm rot="10800000">
                <a:off x="-1" y="4651430"/>
                <a:ext cx="2196496" cy="2206566"/>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10" name="Shape 310"/>
              <p:cNvCxnSpPr/>
              <p:nvPr/>
            </p:nvCxnSpPr>
            <p:spPr>
              <a:xfrm rot="10800000">
                <a:off x="-1" y="5864452"/>
                <a:ext cx="987003" cy="993545"/>
              </a:xfrm>
              <a:prstGeom prst="straightConnector1">
                <a:avLst/>
              </a:prstGeom>
              <a:noFill/>
              <a:ln w="9525" cap="flat" cmpd="sng">
                <a:solidFill>
                  <a:srgbClr val="A43E27">
                    <a:alpha val="24705"/>
                  </a:srgbClr>
                </a:solidFill>
                <a:prstDash val="solid"/>
                <a:miter/>
                <a:headEnd type="none" w="med" len="med"/>
                <a:tailEnd type="none" w="med" len="med"/>
              </a:ln>
            </p:spPr>
          </p:cxnSp>
        </p:grpSp>
      </p:grpSp>
      <p:sp>
        <p:nvSpPr>
          <p:cNvPr id="311" name="Shape 311"/>
          <p:cNvSpPr/>
          <p:nvPr/>
        </p:nvSpPr>
        <p:spPr>
          <a:xfrm>
            <a:off x="0" y="0"/>
            <a:ext cx="7315200" cy="6858000"/>
          </a:xfrm>
          <a:prstGeom prst="rect">
            <a:avLst/>
          </a:prstGeom>
          <a:gradFill>
            <a:gsLst>
              <a:gs pos="0">
                <a:schemeClr val="lt1"/>
              </a:gs>
              <a:gs pos="69000">
                <a:schemeClr val="lt1"/>
              </a:gs>
              <a:gs pos="100000">
                <a:srgbClr val="F2F2F2"/>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312" name="Shape 312"/>
          <p:cNvSpPr txBox="1">
            <a:spLocks noGrp="1"/>
          </p:cNvSpPr>
          <p:nvPr>
            <p:ph type="title"/>
          </p:nvPr>
        </p:nvSpPr>
        <p:spPr>
          <a:xfrm>
            <a:off x="7913152" y="571500"/>
            <a:ext cx="3657600" cy="21971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Arial"/>
              <a:buNone/>
              <a:defRPr sz="2600" b="1"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3" name="Shape 313"/>
          <p:cNvSpPr txBox="1">
            <a:spLocks noGrp="1"/>
          </p:cNvSpPr>
          <p:nvPr>
            <p:ph type="body" idx="1"/>
          </p:nvPr>
        </p:nvSpPr>
        <p:spPr>
          <a:xfrm>
            <a:off x="543197" y="571500"/>
            <a:ext cx="6217919" cy="5714999"/>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63500" algn="l" rtl="0">
              <a:lnSpc>
                <a:spcPct val="90000"/>
              </a:lnSpc>
              <a:spcBef>
                <a:spcPts val="600"/>
              </a:spcBef>
              <a:buClr>
                <a:schemeClr val="accent1"/>
              </a:buClr>
              <a:buSzPct val="100000"/>
              <a:buFont typeface="Arial"/>
              <a:buChar char="▪"/>
              <a:defRPr sz="2000" b="0" i="0" u="none" strike="noStrike" cap="none">
                <a:solidFill>
                  <a:schemeClr val="dk1"/>
                </a:solidFill>
                <a:latin typeface="Arial"/>
                <a:ea typeface="Arial"/>
                <a:cs typeface="Arial"/>
                <a:sym typeface="Arial"/>
              </a:defRPr>
            </a:lvl6pPr>
            <a:lvl7pPr marL="1600200" marR="0" lvl="6" indent="-63500" algn="l" rtl="0">
              <a:lnSpc>
                <a:spcPct val="90000"/>
              </a:lnSpc>
              <a:spcBef>
                <a:spcPts val="600"/>
              </a:spcBef>
              <a:buClr>
                <a:schemeClr val="accent1"/>
              </a:buClr>
              <a:buSzPct val="100000"/>
              <a:buFont typeface="Arial"/>
              <a:buChar char="▪"/>
              <a:defRPr sz="2000" b="0" i="0" u="none" strike="noStrike" cap="none">
                <a:solidFill>
                  <a:schemeClr val="dk1"/>
                </a:solidFill>
                <a:latin typeface="Arial"/>
                <a:ea typeface="Arial"/>
                <a:cs typeface="Arial"/>
                <a:sym typeface="Arial"/>
              </a:defRPr>
            </a:lvl7pPr>
            <a:lvl8pPr marL="1828800" marR="0" lvl="7" indent="-63500" algn="l" rtl="0">
              <a:lnSpc>
                <a:spcPct val="90000"/>
              </a:lnSpc>
              <a:spcBef>
                <a:spcPts val="600"/>
              </a:spcBef>
              <a:buClr>
                <a:schemeClr val="accent1"/>
              </a:buClr>
              <a:buSzPct val="100000"/>
              <a:buFont typeface="Arial"/>
              <a:buChar char="▪"/>
              <a:defRPr sz="2000" b="0" i="0" u="none" strike="noStrike" cap="none">
                <a:solidFill>
                  <a:schemeClr val="dk1"/>
                </a:solidFill>
                <a:latin typeface="Arial"/>
                <a:ea typeface="Arial"/>
                <a:cs typeface="Arial"/>
                <a:sym typeface="Arial"/>
              </a:defRPr>
            </a:lvl8pPr>
            <a:lvl9pPr marL="2057400" marR="0" lvl="8" indent="-63500" algn="l" rtl="0">
              <a:lnSpc>
                <a:spcPct val="90000"/>
              </a:lnSpc>
              <a:spcBef>
                <a:spcPts val="600"/>
              </a:spcBef>
              <a:buClr>
                <a:schemeClr val="accent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4" name="Shape 314"/>
          <p:cNvSpPr txBox="1">
            <a:spLocks noGrp="1"/>
          </p:cNvSpPr>
          <p:nvPr>
            <p:ph type="body" idx="2"/>
          </p:nvPr>
        </p:nvSpPr>
        <p:spPr>
          <a:xfrm>
            <a:off x="7913152" y="2995011"/>
            <a:ext cx="3657600" cy="2285950"/>
          </a:xfrm>
          <a:prstGeom prst="rect">
            <a:avLst/>
          </a:prstGeom>
          <a:noFill/>
          <a:ln>
            <a:noFill/>
          </a:ln>
        </p:spPr>
        <p:txBody>
          <a:bodyPr lIns="91425" tIns="91425" rIns="91425" bIns="91425" anchor="t" anchorCtr="0"/>
          <a:lstStyle>
            <a:lvl1pPr marL="0" marR="0" lvl="0" indent="0" algn="l" rtl="0">
              <a:lnSpc>
                <a:spcPct val="90000"/>
              </a:lnSpc>
              <a:spcBef>
                <a:spcPts val="1200"/>
              </a:spcBef>
              <a:buClr>
                <a:schemeClr val="accent1"/>
              </a:buClr>
              <a:buFont typeface="Arial"/>
              <a:buNone/>
              <a:defRPr sz="1600" b="0" i="0" u="none" strike="noStrike" cap="none">
                <a:solidFill>
                  <a:schemeClr val="lt1"/>
                </a:solidFill>
                <a:latin typeface="Arial"/>
                <a:ea typeface="Arial"/>
                <a:cs typeface="Arial"/>
                <a:sym typeface="Arial"/>
              </a:defRPr>
            </a:lvl1pPr>
            <a:lvl2pPr marL="457200" marR="0" lvl="1" indent="0" algn="l" rtl="0">
              <a:lnSpc>
                <a:spcPct val="90000"/>
              </a:lnSpc>
              <a:spcBef>
                <a:spcPts val="1200"/>
              </a:spcBef>
              <a:buClr>
                <a:schemeClr val="accent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800"/>
              </a:spcBef>
              <a:buClr>
                <a:schemeClr val="accent1"/>
              </a:buClr>
              <a:buFont typeface="Arial"/>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800"/>
              </a:spcBef>
              <a:buClr>
                <a:schemeClr val="accent1"/>
              </a:buClr>
              <a:buFont typeface="Arial"/>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9pPr>
          </a:lstStyle>
          <a:p>
            <a:endParaRPr/>
          </a:p>
        </p:txBody>
      </p:sp>
      <p:cxnSp>
        <p:nvCxnSpPr>
          <p:cNvPr id="315" name="Shape 315"/>
          <p:cNvCxnSpPr/>
          <p:nvPr/>
        </p:nvCxnSpPr>
        <p:spPr>
          <a:xfrm>
            <a:off x="7923089" y="2895600"/>
            <a:ext cx="3659310" cy="0"/>
          </a:xfrm>
          <a:prstGeom prst="straightConnector1">
            <a:avLst/>
          </a:prstGeom>
          <a:noFill/>
          <a:ln w="19050" cap="flat" cmpd="sng">
            <a:solidFill>
              <a:schemeClr val="lt1"/>
            </a:solidFill>
            <a:prstDash val="solid"/>
            <a:miter/>
            <a:headEnd type="none" w="med" len="med"/>
            <a:tailEnd type="none" w="med" len="med"/>
          </a:ln>
        </p:spPr>
      </p:cxnSp>
      <p:sp>
        <p:nvSpPr>
          <p:cNvPr id="316" name="Shape 316"/>
          <p:cNvSpPr txBox="1">
            <a:spLocks noGrp="1"/>
          </p:cNvSpPr>
          <p:nvPr>
            <p:ph type="dt" idx="10"/>
          </p:nvPr>
        </p:nvSpPr>
        <p:spPr>
          <a:xfrm>
            <a:off x="9294042" y="6289678"/>
            <a:ext cx="965945" cy="222435"/>
          </a:xfrm>
          <a:prstGeom prst="rect">
            <a:avLst/>
          </a:prstGeom>
          <a:noFill/>
          <a:ln>
            <a:noFill/>
          </a:ln>
        </p:spPr>
        <p:txBody>
          <a:bodyPr lIns="91425" tIns="91425" rIns="91425" bIns="91425" anchor="ctr" anchorCtr="0"/>
          <a:lstStyle>
            <a:lvl1pPr marL="0" marR="0" lvl="0" indent="0" algn="r"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17" name="Shape 317"/>
          <p:cNvSpPr txBox="1">
            <a:spLocks noGrp="1"/>
          </p:cNvSpPr>
          <p:nvPr>
            <p:ph type="ftr" idx="11"/>
          </p:nvPr>
        </p:nvSpPr>
        <p:spPr>
          <a:xfrm>
            <a:off x="609600" y="6289678"/>
            <a:ext cx="6128030" cy="222435"/>
          </a:xfrm>
          <a:prstGeom prst="rect">
            <a:avLst/>
          </a:prstGeom>
          <a:noFill/>
          <a:ln>
            <a:noFill/>
          </a:ln>
        </p:spPr>
        <p:txBody>
          <a:bodyPr lIns="91425" tIns="91425" rIns="91425" bIns="91425" anchor="ctr" anchorCtr="0"/>
          <a:lstStyle>
            <a:lvl1pPr marL="0" marR="0" lvl="0" indent="0" algn="l"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18" name="Shape 318"/>
          <p:cNvSpPr txBox="1">
            <a:spLocks noGrp="1"/>
          </p:cNvSpPr>
          <p:nvPr>
            <p:ph type="sldNum" idx="12"/>
          </p:nvPr>
        </p:nvSpPr>
        <p:spPr>
          <a:xfrm>
            <a:off x="10665310" y="6289678"/>
            <a:ext cx="918881" cy="2224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Picture with Caption">
    <p:bg>
      <p:bgPr>
        <a:gradFill>
          <a:gsLst>
            <a:gs pos="0">
              <a:schemeClr val="accent1"/>
            </a:gs>
            <a:gs pos="100000">
              <a:srgbClr val="AF4329"/>
            </a:gs>
          </a:gsLst>
          <a:path path="circle">
            <a:fillToRect l="50000" t="50000" r="50000" b="50000"/>
          </a:path>
          <a:tileRect/>
        </a:gradFill>
        <a:effectLst/>
      </p:bgPr>
    </p:bg>
    <p:spTree>
      <p:nvGrpSpPr>
        <p:cNvPr id="1" name="Shape 319"/>
        <p:cNvGrpSpPr/>
        <p:nvPr/>
      </p:nvGrpSpPr>
      <p:grpSpPr>
        <a:xfrm>
          <a:off x="0" y="0"/>
          <a:ext cx="0" cy="0"/>
          <a:chOff x="0" y="0"/>
          <a:chExt cx="0" cy="0"/>
        </a:xfrm>
      </p:grpSpPr>
      <p:grpSp>
        <p:nvGrpSpPr>
          <p:cNvPr id="320" name="Shape 320"/>
          <p:cNvGrpSpPr/>
          <p:nvPr/>
        </p:nvGrpSpPr>
        <p:grpSpPr>
          <a:xfrm>
            <a:off x="-1" y="0"/>
            <a:ext cx="12192002" cy="6858000"/>
            <a:chOff x="-1" y="0"/>
            <a:chExt cx="12192002" cy="6858000"/>
          </a:xfrm>
        </p:grpSpPr>
        <p:cxnSp>
          <p:nvCxnSpPr>
            <p:cNvPr id="321" name="Shape 321"/>
            <p:cNvCxnSpPr/>
            <p:nvPr/>
          </p:nvCxnSpPr>
          <p:spPr>
            <a:xfrm>
              <a:off x="610193"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2" name="Shape 322"/>
            <p:cNvCxnSpPr/>
            <p:nvPr/>
          </p:nvCxnSpPr>
          <p:spPr>
            <a:xfrm>
              <a:off x="1829332"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3" name="Shape 323"/>
            <p:cNvCxnSpPr/>
            <p:nvPr/>
          </p:nvCxnSpPr>
          <p:spPr>
            <a:xfrm>
              <a:off x="3048469"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4" name="Shape 324"/>
            <p:cNvCxnSpPr/>
            <p:nvPr/>
          </p:nvCxnSpPr>
          <p:spPr>
            <a:xfrm>
              <a:off x="4267607"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5" name="Shape 325"/>
            <p:cNvCxnSpPr/>
            <p:nvPr/>
          </p:nvCxnSpPr>
          <p:spPr>
            <a:xfrm>
              <a:off x="5486746"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6" name="Shape 326"/>
            <p:cNvCxnSpPr/>
            <p:nvPr/>
          </p:nvCxnSpPr>
          <p:spPr>
            <a:xfrm>
              <a:off x="6705884"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7" name="Shape 327"/>
            <p:cNvCxnSpPr/>
            <p:nvPr/>
          </p:nvCxnSpPr>
          <p:spPr>
            <a:xfrm>
              <a:off x="7925021"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8" name="Shape 328"/>
            <p:cNvCxnSpPr/>
            <p:nvPr/>
          </p:nvCxnSpPr>
          <p:spPr>
            <a:xfrm>
              <a:off x="9144160"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9" name="Shape 329"/>
            <p:cNvCxnSpPr/>
            <p:nvPr/>
          </p:nvCxnSpPr>
          <p:spPr>
            <a:xfrm>
              <a:off x="10363297"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0" name="Shape 330"/>
            <p:cNvCxnSpPr/>
            <p:nvPr/>
          </p:nvCxnSpPr>
          <p:spPr>
            <a:xfrm>
              <a:off x="11582435"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1" name="Shape 331"/>
            <p:cNvCxnSpPr/>
            <p:nvPr/>
          </p:nvCxnSpPr>
          <p:spPr>
            <a:xfrm>
              <a:off x="2819" y="386485"/>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2" name="Shape 332"/>
            <p:cNvCxnSpPr/>
            <p:nvPr/>
          </p:nvCxnSpPr>
          <p:spPr>
            <a:xfrm>
              <a:off x="2819" y="1611180"/>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3" name="Shape 333"/>
            <p:cNvCxnSpPr/>
            <p:nvPr/>
          </p:nvCxnSpPr>
          <p:spPr>
            <a:xfrm>
              <a:off x="2819" y="2835876"/>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4" name="Shape 334"/>
            <p:cNvCxnSpPr/>
            <p:nvPr/>
          </p:nvCxnSpPr>
          <p:spPr>
            <a:xfrm>
              <a:off x="2819" y="4060573"/>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5" name="Shape 335"/>
            <p:cNvCxnSpPr/>
            <p:nvPr/>
          </p:nvCxnSpPr>
          <p:spPr>
            <a:xfrm>
              <a:off x="2819" y="5285269"/>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6" name="Shape 336"/>
            <p:cNvCxnSpPr/>
            <p:nvPr/>
          </p:nvCxnSpPr>
          <p:spPr>
            <a:xfrm>
              <a:off x="2819" y="6509964"/>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337" name="Shape 337"/>
            <p:cNvGrpSpPr/>
            <p:nvPr/>
          </p:nvGrpSpPr>
          <p:grpSpPr>
            <a:xfrm>
              <a:off x="-1" y="0"/>
              <a:ext cx="12192001" cy="6858000"/>
              <a:chOff x="-1" y="0"/>
              <a:chExt cx="12192001" cy="6858000"/>
            </a:xfrm>
          </p:grpSpPr>
          <p:cxnSp>
            <p:nvCxnSpPr>
              <p:cNvPr id="338" name="Shape 338"/>
              <p:cNvCxnSpPr/>
              <p:nvPr/>
            </p:nvCxnSpPr>
            <p:spPr>
              <a:xfrm>
                <a:off x="225425"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9" name="Shape 339"/>
              <p:cNvCxnSpPr/>
              <p:nvPr/>
            </p:nvCxnSpPr>
            <p:spPr>
              <a:xfrm>
                <a:off x="144915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40" name="Shape 340"/>
              <p:cNvCxnSpPr/>
              <p:nvPr/>
            </p:nvCxnSpPr>
            <p:spPr>
              <a:xfrm>
                <a:off x="2665982"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41" name="Shape 341"/>
              <p:cNvCxnSpPr/>
              <p:nvPr/>
            </p:nvCxnSpPr>
            <p:spPr>
              <a:xfrm>
                <a:off x="3885119"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42" name="Shape 342"/>
              <p:cNvCxnSpPr/>
              <p:nvPr/>
            </p:nvCxnSpPr>
            <p:spPr>
              <a:xfrm>
                <a:off x="5106501"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343" name="Shape 343"/>
              <p:cNvGrpSpPr/>
              <p:nvPr/>
            </p:nvGrpSpPr>
            <p:grpSpPr>
              <a:xfrm>
                <a:off x="6327885" y="0"/>
                <a:ext cx="5864114" cy="5898672"/>
                <a:chOff x="6327885" y="0"/>
                <a:chExt cx="5864114" cy="5898672"/>
              </a:xfrm>
            </p:grpSpPr>
            <p:cxnSp>
              <p:nvCxnSpPr>
                <p:cNvPr id="344" name="Shape 344"/>
                <p:cNvCxnSpPr/>
                <p:nvPr/>
              </p:nvCxnSpPr>
              <p:spPr>
                <a:xfrm>
                  <a:off x="6327885" y="0"/>
                  <a:ext cx="5864114" cy="5898672"/>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45" name="Shape 345"/>
                <p:cNvCxnSpPr/>
                <p:nvPr/>
              </p:nvCxnSpPr>
              <p:spPr>
                <a:xfrm>
                  <a:off x="7549267" y="0"/>
                  <a:ext cx="4642732" cy="4672424"/>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46" name="Shape 346"/>
                <p:cNvCxnSpPr/>
                <p:nvPr/>
              </p:nvCxnSpPr>
              <p:spPr>
                <a:xfrm>
                  <a:off x="8772996" y="0"/>
                  <a:ext cx="3419002" cy="3456749"/>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47" name="Shape 347"/>
                <p:cNvCxnSpPr/>
                <p:nvPr/>
              </p:nvCxnSpPr>
              <p:spPr>
                <a:xfrm>
                  <a:off x="9982200" y="0"/>
                  <a:ext cx="2209799" cy="222646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48" name="Shape 348"/>
                <p:cNvCxnSpPr/>
                <p:nvPr/>
              </p:nvCxnSpPr>
              <p:spPr>
                <a:xfrm>
                  <a:off x="11199018" y="0"/>
                  <a:ext cx="992980" cy="1002506"/>
                </a:xfrm>
                <a:prstGeom prst="straightConnector1">
                  <a:avLst/>
                </a:prstGeom>
                <a:noFill/>
                <a:ln w="9525" cap="flat" cmpd="sng">
                  <a:solidFill>
                    <a:srgbClr val="A43E27">
                      <a:alpha val="24705"/>
                    </a:srgbClr>
                  </a:solidFill>
                  <a:prstDash val="solid"/>
                  <a:miter/>
                  <a:headEnd type="none" w="med" len="med"/>
                  <a:tailEnd type="none" w="med" len="med"/>
                </a:ln>
              </p:spPr>
            </p:cxnSp>
          </p:grpSp>
          <p:cxnSp>
            <p:nvCxnSpPr>
              <p:cNvPr id="349" name="Shape 349"/>
              <p:cNvCxnSpPr/>
              <p:nvPr/>
            </p:nvCxnSpPr>
            <p:spPr>
              <a:xfrm rot="10800000">
                <a:off x="0" y="1012052"/>
                <a:ext cx="5828811" cy="5845945"/>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0" name="Shape 350"/>
              <p:cNvCxnSpPr/>
              <p:nvPr/>
            </p:nvCxnSpPr>
            <p:spPr>
              <a:xfrm rot="10800000">
                <a:off x="0" y="2227339"/>
                <a:ext cx="4614781" cy="4630657"/>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1" name="Shape 351"/>
              <p:cNvCxnSpPr/>
              <p:nvPr/>
            </p:nvCxnSpPr>
            <p:spPr>
              <a:xfrm rot="10800000">
                <a:off x="0" y="3432148"/>
                <a:ext cx="3398418" cy="342584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2" name="Shape 352"/>
              <p:cNvCxnSpPr/>
              <p:nvPr/>
            </p:nvCxnSpPr>
            <p:spPr>
              <a:xfrm rot="10800000">
                <a:off x="-1" y="4651430"/>
                <a:ext cx="2196496" cy="2206566"/>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3" name="Shape 353"/>
              <p:cNvCxnSpPr/>
              <p:nvPr/>
            </p:nvCxnSpPr>
            <p:spPr>
              <a:xfrm rot="10800000">
                <a:off x="-1" y="5864452"/>
                <a:ext cx="987003" cy="993545"/>
              </a:xfrm>
              <a:prstGeom prst="straightConnector1">
                <a:avLst/>
              </a:prstGeom>
              <a:noFill/>
              <a:ln w="9525" cap="flat" cmpd="sng">
                <a:solidFill>
                  <a:srgbClr val="A43E27">
                    <a:alpha val="24705"/>
                  </a:srgbClr>
                </a:solidFill>
                <a:prstDash val="solid"/>
                <a:miter/>
                <a:headEnd type="none" w="med" len="med"/>
                <a:tailEnd type="none" w="med" len="med"/>
              </a:ln>
            </p:spPr>
          </p:cxnSp>
        </p:grpSp>
        <p:grpSp>
          <p:nvGrpSpPr>
            <p:cNvPr id="354" name="Shape 354"/>
            <p:cNvGrpSpPr/>
            <p:nvPr/>
          </p:nvGrpSpPr>
          <p:grpSpPr>
            <a:xfrm flipH="1">
              <a:off x="0" y="0"/>
              <a:ext cx="12192001" cy="6858000"/>
              <a:chOff x="-1" y="0"/>
              <a:chExt cx="12192001" cy="6858000"/>
            </a:xfrm>
          </p:grpSpPr>
          <p:cxnSp>
            <p:nvCxnSpPr>
              <p:cNvPr id="355" name="Shape 355"/>
              <p:cNvCxnSpPr/>
              <p:nvPr/>
            </p:nvCxnSpPr>
            <p:spPr>
              <a:xfrm>
                <a:off x="225425"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6" name="Shape 356"/>
              <p:cNvCxnSpPr/>
              <p:nvPr/>
            </p:nvCxnSpPr>
            <p:spPr>
              <a:xfrm>
                <a:off x="144915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7" name="Shape 357"/>
              <p:cNvCxnSpPr/>
              <p:nvPr/>
            </p:nvCxnSpPr>
            <p:spPr>
              <a:xfrm>
                <a:off x="2665982"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8" name="Shape 358"/>
              <p:cNvCxnSpPr/>
              <p:nvPr/>
            </p:nvCxnSpPr>
            <p:spPr>
              <a:xfrm>
                <a:off x="3885119"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9" name="Shape 359"/>
              <p:cNvCxnSpPr/>
              <p:nvPr/>
            </p:nvCxnSpPr>
            <p:spPr>
              <a:xfrm>
                <a:off x="515064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360" name="Shape 360"/>
              <p:cNvGrpSpPr/>
              <p:nvPr/>
            </p:nvGrpSpPr>
            <p:grpSpPr>
              <a:xfrm>
                <a:off x="6327885" y="0"/>
                <a:ext cx="5864114" cy="5898672"/>
                <a:chOff x="6327885" y="0"/>
                <a:chExt cx="5864114" cy="5898672"/>
              </a:xfrm>
            </p:grpSpPr>
            <p:cxnSp>
              <p:nvCxnSpPr>
                <p:cNvPr id="361" name="Shape 361"/>
                <p:cNvCxnSpPr/>
                <p:nvPr/>
              </p:nvCxnSpPr>
              <p:spPr>
                <a:xfrm>
                  <a:off x="6327885" y="0"/>
                  <a:ext cx="5864114" cy="5898672"/>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62" name="Shape 362"/>
                <p:cNvCxnSpPr/>
                <p:nvPr/>
              </p:nvCxnSpPr>
              <p:spPr>
                <a:xfrm>
                  <a:off x="7549267" y="0"/>
                  <a:ext cx="4642732" cy="4672424"/>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63" name="Shape 363"/>
                <p:cNvCxnSpPr/>
                <p:nvPr/>
              </p:nvCxnSpPr>
              <p:spPr>
                <a:xfrm>
                  <a:off x="8772996" y="0"/>
                  <a:ext cx="3419002" cy="3456749"/>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64" name="Shape 364"/>
                <p:cNvCxnSpPr/>
                <p:nvPr/>
              </p:nvCxnSpPr>
              <p:spPr>
                <a:xfrm>
                  <a:off x="9982200" y="0"/>
                  <a:ext cx="2209799" cy="222646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65" name="Shape 365"/>
                <p:cNvCxnSpPr/>
                <p:nvPr/>
              </p:nvCxnSpPr>
              <p:spPr>
                <a:xfrm>
                  <a:off x="11199018" y="0"/>
                  <a:ext cx="992980" cy="1002506"/>
                </a:xfrm>
                <a:prstGeom prst="straightConnector1">
                  <a:avLst/>
                </a:prstGeom>
                <a:noFill/>
                <a:ln w="9525" cap="flat" cmpd="sng">
                  <a:solidFill>
                    <a:srgbClr val="A43E27">
                      <a:alpha val="24705"/>
                    </a:srgbClr>
                  </a:solidFill>
                  <a:prstDash val="solid"/>
                  <a:miter/>
                  <a:headEnd type="none" w="med" len="med"/>
                  <a:tailEnd type="none" w="med" len="med"/>
                </a:ln>
              </p:spPr>
            </p:cxnSp>
          </p:grpSp>
          <p:cxnSp>
            <p:nvCxnSpPr>
              <p:cNvPr id="366" name="Shape 366"/>
              <p:cNvCxnSpPr/>
              <p:nvPr/>
            </p:nvCxnSpPr>
            <p:spPr>
              <a:xfrm rot="10800000">
                <a:off x="0" y="1012052"/>
                <a:ext cx="5828811" cy="5845945"/>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67" name="Shape 367"/>
              <p:cNvCxnSpPr/>
              <p:nvPr/>
            </p:nvCxnSpPr>
            <p:spPr>
              <a:xfrm rot="10800000">
                <a:off x="0" y="2227339"/>
                <a:ext cx="4614781" cy="4630657"/>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68" name="Shape 368"/>
              <p:cNvCxnSpPr/>
              <p:nvPr/>
            </p:nvCxnSpPr>
            <p:spPr>
              <a:xfrm rot="10800000">
                <a:off x="0" y="3432148"/>
                <a:ext cx="3398418" cy="342584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69" name="Shape 369"/>
              <p:cNvCxnSpPr/>
              <p:nvPr/>
            </p:nvCxnSpPr>
            <p:spPr>
              <a:xfrm rot="10800000">
                <a:off x="-1" y="4651430"/>
                <a:ext cx="2196496" cy="2206566"/>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70" name="Shape 370"/>
              <p:cNvCxnSpPr/>
              <p:nvPr/>
            </p:nvCxnSpPr>
            <p:spPr>
              <a:xfrm rot="10800000">
                <a:off x="-1" y="5864452"/>
                <a:ext cx="987003" cy="993545"/>
              </a:xfrm>
              <a:prstGeom prst="straightConnector1">
                <a:avLst/>
              </a:prstGeom>
              <a:noFill/>
              <a:ln w="9525" cap="flat" cmpd="sng">
                <a:solidFill>
                  <a:srgbClr val="A43E27">
                    <a:alpha val="24705"/>
                  </a:srgbClr>
                </a:solidFill>
                <a:prstDash val="solid"/>
                <a:miter/>
                <a:headEnd type="none" w="med" len="med"/>
                <a:tailEnd type="none" w="med" len="med"/>
              </a:ln>
            </p:spPr>
          </p:cxnSp>
        </p:grpSp>
      </p:grpSp>
      <p:sp>
        <p:nvSpPr>
          <p:cNvPr id="371" name="Shape 371"/>
          <p:cNvSpPr/>
          <p:nvPr/>
        </p:nvSpPr>
        <p:spPr>
          <a:xfrm>
            <a:off x="0" y="0"/>
            <a:ext cx="7315200" cy="6858000"/>
          </a:xfrm>
          <a:prstGeom prst="rect">
            <a:avLst/>
          </a:prstGeom>
          <a:gradFill>
            <a:gsLst>
              <a:gs pos="0">
                <a:schemeClr val="lt1"/>
              </a:gs>
              <a:gs pos="69000">
                <a:schemeClr val="lt1"/>
              </a:gs>
              <a:gs pos="100000">
                <a:srgbClr val="F2F2F2"/>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372" name="Shape 372"/>
          <p:cNvSpPr>
            <a:spLocks noGrp="1"/>
          </p:cNvSpPr>
          <p:nvPr>
            <p:ph type="pic" idx="2"/>
          </p:nvPr>
        </p:nvSpPr>
        <p:spPr>
          <a:xfrm>
            <a:off x="4411" y="-159"/>
            <a:ext cx="7315200" cy="6858000"/>
          </a:xfrm>
          <a:prstGeom prst="rect">
            <a:avLst/>
          </a:prstGeom>
          <a:noFill/>
          <a:ln>
            <a:noFill/>
          </a:ln>
        </p:spPr>
        <p:txBody>
          <a:bodyPr lIns="91425" tIns="91425" rIns="91425" bIns="91425" anchor="t" anchorCtr="0"/>
          <a:lstStyle>
            <a:lvl1pPr marL="0" marR="0" lvl="0" indent="0" algn="ctr" rtl="0">
              <a:lnSpc>
                <a:spcPct val="90000"/>
              </a:lnSpc>
              <a:spcBef>
                <a:spcPts val="1800"/>
              </a:spcBef>
              <a:buClr>
                <a:schemeClr val="accent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90000"/>
              </a:lnSpc>
              <a:spcBef>
                <a:spcPts val="1200"/>
              </a:spcBef>
              <a:buClr>
                <a:schemeClr val="accent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90000"/>
              </a:lnSpc>
              <a:spcBef>
                <a:spcPts val="800"/>
              </a:spcBef>
              <a:buClr>
                <a:schemeClr val="accent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90000"/>
              </a:lnSpc>
              <a:spcBef>
                <a:spcPts val="800"/>
              </a:spcBef>
              <a:buClr>
                <a:schemeClr val="accent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buClr>
                <a:schemeClr val="accent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90000"/>
              </a:lnSpc>
              <a:spcBef>
                <a:spcPts val="600"/>
              </a:spcBef>
              <a:buClr>
                <a:schemeClr val="accent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600"/>
              </a:spcBef>
              <a:buClr>
                <a:schemeClr val="accent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600"/>
              </a:spcBef>
              <a:buClr>
                <a:schemeClr val="accent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600"/>
              </a:spcBef>
              <a:buClr>
                <a:schemeClr val="accent1"/>
              </a:buClr>
              <a:buFont typeface="Arial"/>
              <a:buNone/>
              <a:defRPr sz="2000" b="0" i="0" u="none" strike="noStrike" cap="none">
                <a:solidFill>
                  <a:schemeClr val="dk1"/>
                </a:solidFill>
                <a:latin typeface="Arial"/>
                <a:ea typeface="Arial"/>
                <a:cs typeface="Arial"/>
                <a:sym typeface="Arial"/>
              </a:defRPr>
            </a:lvl9pPr>
          </a:lstStyle>
          <a:p>
            <a:endParaRPr/>
          </a:p>
        </p:txBody>
      </p:sp>
      <p:cxnSp>
        <p:nvCxnSpPr>
          <p:cNvPr id="373" name="Shape 373"/>
          <p:cNvCxnSpPr/>
          <p:nvPr/>
        </p:nvCxnSpPr>
        <p:spPr>
          <a:xfrm>
            <a:off x="7923089" y="2895600"/>
            <a:ext cx="3659310" cy="0"/>
          </a:xfrm>
          <a:prstGeom prst="straightConnector1">
            <a:avLst/>
          </a:prstGeom>
          <a:noFill/>
          <a:ln w="19050" cap="flat" cmpd="sng">
            <a:solidFill>
              <a:schemeClr val="lt1"/>
            </a:solidFill>
            <a:prstDash val="solid"/>
            <a:miter/>
            <a:headEnd type="none" w="med" len="med"/>
            <a:tailEnd type="none" w="med" len="med"/>
          </a:ln>
        </p:spPr>
      </p:cxnSp>
      <p:sp>
        <p:nvSpPr>
          <p:cNvPr id="374" name="Shape 374"/>
          <p:cNvSpPr txBox="1">
            <a:spLocks noGrp="1"/>
          </p:cNvSpPr>
          <p:nvPr>
            <p:ph type="title"/>
          </p:nvPr>
        </p:nvSpPr>
        <p:spPr>
          <a:xfrm>
            <a:off x="7909560" y="576072"/>
            <a:ext cx="3657600" cy="219455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Arial"/>
              <a:buNone/>
              <a:defRPr sz="2600" b="1"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5" name="Shape 375"/>
          <p:cNvSpPr txBox="1">
            <a:spLocks noGrp="1"/>
          </p:cNvSpPr>
          <p:nvPr>
            <p:ph type="body" idx="1"/>
          </p:nvPr>
        </p:nvSpPr>
        <p:spPr>
          <a:xfrm>
            <a:off x="7909560" y="2999232"/>
            <a:ext cx="3657600" cy="2286000"/>
          </a:xfrm>
          <a:prstGeom prst="rect">
            <a:avLst/>
          </a:prstGeom>
          <a:noFill/>
          <a:ln>
            <a:noFill/>
          </a:ln>
        </p:spPr>
        <p:txBody>
          <a:bodyPr lIns="91425" tIns="91425" rIns="91425" bIns="91425" anchor="t" anchorCtr="0"/>
          <a:lstStyle>
            <a:lvl1pPr marL="0" marR="0" lvl="0" indent="0" algn="l" rtl="0">
              <a:lnSpc>
                <a:spcPct val="90000"/>
              </a:lnSpc>
              <a:spcBef>
                <a:spcPts val="1200"/>
              </a:spcBef>
              <a:buClr>
                <a:schemeClr val="accent1"/>
              </a:buClr>
              <a:buFont typeface="Arial"/>
              <a:buNone/>
              <a:defRPr sz="1600" b="0" i="0" u="none" strike="noStrike" cap="none">
                <a:solidFill>
                  <a:schemeClr val="lt1"/>
                </a:solidFill>
                <a:latin typeface="Arial"/>
                <a:ea typeface="Arial"/>
                <a:cs typeface="Arial"/>
                <a:sym typeface="Arial"/>
              </a:defRPr>
            </a:lvl1pPr>
            <a:lvl2pPr marL="457200" marR="0" lvl="1" indent="0" algn="l" rtl="0">
              <a:lnSpc>
                <a:spcPct val="90000"/>
              </a:lnSpc>
              <a:spcBef>
                <a:spcPts val="1200"/>
              </a:spcBef>
              <a:buClr>
                <a:schemeClr val="accent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800"/>
              </a:spcBef>
              <a:buClr>
                <a:schemeClr val="accent1"/>
              </a:buClr>
              <a:buFont typeface="Arial"/>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800"/>
              </a:spcBef>
              <a:buClr>
                <a:schemeClr val="accent1"/>
              </a:buClr>
              <a:buFont typeface="Arial"/>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8" name="Shape 378"/>
          <p:cNvSpPr txBox="1">
            <a:spLocks noGrp="1"/>
          </p:cNvSpPr>
          <p:nvPr>
            <p:ph type="body" idx="1"/>
          </p:nvPr>
        </p:nvSpPr>
        <p:spPr>
          <a:xfrm rot="5400000">
            <a:off x="4191000" y="-914399"/>
            <a:ext cx="3809998" cy="9601200"/>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6pPr>
            <a:lvl7pPr marL="1600200" marR="0" lvl="6"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7pPr>
            <a:lvl8pPr marL="1828800" marR="0" lvl="7"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8pPr>
            <a:lvl9pPr marL="2057400" marR="0" lvl="8"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79" name="Shape 379"/>
          <p:cNvSpPr txBox="1">
            <a:spLocks noGrp="1"/>
          </p:cNvSpPr>
          <p:nvPr>
            <p:ph type="dt" idx="10"/>
          </p:nvPr>
        </p:nvSpPr>
        <p:spPr>
          <a:xfrm>
            <a:off x="9294042" y="6289678"/>
            <a:ext cx="965945" cy="222435"/>
          </a:xfrm>
          <a:prstGeom prst="rect">
            <a:avLst/>
          </a:prstGeom>
          <a:noFill/>
          <a:ln>
            <a:noFill/>
          </a:ln>
        </p:spPr>
        <p:txBody>
          <a:bodyPr lIns="91425" tIns="91425" rIns="91425" bIns="91425" anchor="ctr" anchorCtr="0"/>
          <a:lstStyle>
            <a:lvl1pPr marL="0" marR="0" lvl="0" indent="0" algn="r"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80" name="Shape 380"/>
          <p:cNvSpPr txBox="1">
            <a:spLocks noGrp="1"/>
          </p:cNvSpPr>
          <p:nvPr>
            <p:ph type="ftr" idx="11"/>
          </p:nvPr>
        </p:nvSpPr>
        <p:spPr>
          <a:xfrm>
            <a:off x="609600" y="6289678"/>
            <a:ext cx="6128030" cy="222435"/>
          </a:xfrm>
          <a:prstGeom prst="rect">
            <a:avLst/>
          </a:prstGeom>
          <a:noFill/>
          <a:ln>
            <a:noFill/>
          </a:ln>
        </p:spPr>
        <p:txBody>
          <a:bodyPr lIns="91425" tIns="91425" rIns="91425" bIns="91425" anchor="ctr" anchorCtr="0"/>
          <a:lstStyle>
            <a:lvl1pPr marL="0" marR="0" lvl="0" indent="0" algn="l"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81" name="Shape 381"/>
          <p:cNvSpPr txBox="1">
            <a:spLocks noGrp="1"/>
          </p:cNvSpPr>
          <p:nvPr>
            <p:ph type="sldNum" idx="12"/>
          </p:nvPr>
        </p:nvSpPr>
        <p:spPr>
          <a:xfrm>
            <a:off x="10665310" y="6289678"/>
            <a:ext cx="918881" cy="2224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rot="5400000">
            <a:off x="7402285" y="2296884"/>
            <a:ext cx="5301342" cy="1687285"/>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4" name="Shape 384"/>
          <p:cNvSpPr txBox="1">
            <a:spLocks noGrp="1"/>
          </p:cNvSpPr>
          <p:nvPr>
            <p:ph type="body" idx="1"/>
          </p:nvPr>
        </p:nvSpPr>
        <p:spPr>
          <a:xfrm rot="5400000">
            <a:off x="2438399" y="-653144"/>
            <a:ext cx="5301342" cy="7587344"/>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6pPr>
            <a:lvl7pPr marL="1600200" marR="0" lvl="6"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7pPr>
            <a:lvl8pPr marL="1828800" marR="0" lvl="7"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8pPr>
            <a:lvl9pPr marL="2057400" marR="0" lvl="8"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85" name="Shape 385"/>
          <p:cNvSpPr txBox="1">
            <a:spLocks noGrp="1"/>
          </p:cNvSpPr>
          <p:nvPr>
            <p:ph type="dt" idx="10"/>
          </p:nvPr>
        </p:nvSpPr>
        <p:spPr>
          <a:xfrm>
            <a:off x="9294042" y="6289678"/>
            <a:ext cx="965945" cy="222435"/>
          </a:xfrm>
          <a:prstGeom prst="rect">
            <a:avLst/>
          </a:prstGeom>
          <a:noFill/>
          <a:ln>
            <a:noFill/>
          </a:ln>
        </p:spPr>
        <p:txBody>
          <a:bodyPr lIns="91425" tIns="91425" rIns="91425" bIns="91425" anchor="ctr" anchorCtr="0"/>
          <a:lstStyle>
            <a:lvl1pPr marL="0" marR="0" lvl="0" indent="0" algn="r"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86" name="Shape 386"/>
          <p:cNvSpPr txBox="1">
            <a:spLocks noGrp="1"/>
          </p:cNvSpPr>
          <p:nvPr>
            <p:ph type="ftr" idx="11"/>
          </p:nvPr>
        </p:nvSpPr>
        <p:spPr>
          <a:xfrm>
            <a:off x="609600" y="6289678"/>
            <a:ext cx="6128030" cy="222435"/>
          </a:xfrm>
          <a:prstGeom prst="rect">
            <a:avLst/>
          </a:prstGeom>
          <a:noFill/>
          <a:ln>
            <a:noFill/>
          </a:ln>
        </p:spPr>
        <p:txBody>
          <a:bodyPr lIns="91425" tIns="91425" rIns="91425" bIns="91425" anchor="ctr" anchorCtr="0"/>
          <a:lstStyle>
            <a:lvl1pPr marL="0" marR="0" lvl="0" indent="0" algn="l"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87" name="Shape 387"/>
          <p:cNvSpPr txBox="1">
            <a:spLocks noGrp="1"/>
          </p:cNvSpPr>
          <p:nvPr>
            <p:ph type="sldNum" idx="12"/>
          </p:nvPr>
        </p:nvSpPr>
        <p:spPr>
          <a:xfrm>
            <a:off x="10665310" y="6289678"/>
            <a:ext cx="918881" cy="2224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2999">
              <a:schemeClr val="lt1"/>
            </a:gs>
            <a:gs pos="100000">
              <a:srgbClr val="F2F2F2">
                <a:alpha val="64705"/>
              </a:srgbClr>
            </a:gs>
          </a:gsLst>
          <a:lin ang="5400000" scaled="0"/>
        </a:gradFill>
        <a:effectLst/>
      </p:bgPr>
    </p:bg>
    <p:spTree>
      <p:nvGrpSpPr>
        <p:cNvPr id="1" name="Shape 9"/>
        <p:cNvGrpSpPr/>
        <p:nvPr/>
      </p:nvGrpSpPr>
      <p:grpSpPr>
        <a:xfrm>
          <a:off x="0" y="0"/>
          <a:ext cx="0" cy="0"/>
          <a:chOff x="0" y="0"/>
          <a:chExt cx="0" cy="0"/>
        </a:xfrm>
      </p:grpSpPr>
      <p:grpSp>
        <p:nvGrpSpPr>
          <p:cNvPr id="10" name="Shape 10"/>
          <p:cNvGrpSpPr/>
          <p:nvPr/>
        </p:nvGrpSpPr>
        <p:grpSpPr>
          <a:xfrm>
            <a:off x="-1" y="0"/>
            <a:ext cx="12192002" cy="6858000"/>
            <a:chOff x="-1" y="0"/>
            <a:chExt cx="12192002" cy="6858000"/>
          </a:xfrm>
        </p:grpSpPr>
        <p:cxnSp>
          <p:nvCxnSpPr>
            <p:cNvPr id="11" name="Shape 11"/>
            <p:cNvCxnSpPr/>
            <p:nvPr/>
          </p:nvCxnSpPr>
          <p:spPr>
            <a:xfrm>
              <a:off x="610193"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2" name="Shape 12"/>
            <p:cNvCxnSpPr/>
            <p:nvPr/>
          </p:nvCxnSpPr>
          <p:spPr>
            <a:xfrm>
              <a:off x="1829332"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3" name="Shape 13"/>
            <p:cNvCxnSpPr/>
            <p:nvPr/>
          </p:nvCxnSpPr>
          <p:spPr>
            <a:xfrm>
              <a:off x="3048469"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4" name="Shape 14"/>
            <p:cNvCxnSpPr/>
            <p:nvPr/>
          </p:nvCxnSpPr>
          <p:spPr>
            <a:xfrm>
              <a:off x="4267607"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5" name="Shape 15"/>
            <p:cNvCxnSpPr/>
            <p:nvPr/>
          </p:nvCxnSpPr>
          <p:spPr>
            <a:xfrm>
              <a:off x="5486746"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6" name="Shape 16"/>
            <p:cNvCxnSpPr/>
            <p:nvPr/>
          </p:nvCxnSpPr>
          <p:spPr>
            <a:xfrm>
              <a:off x="6705884"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7" name="Shape 17"/>
            <p:cNvCxnSpPr/>
            <p:nvPr/>
          </p:nvCxnSpPr>
          <p:spPr>
            <a:xfrm>
              <a:off x="7925021"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8" name="Shape 18"/>
            <p:cNvCxnSpPr/>
            <p:nvPr/>
          </p:nvCxnSpPr>
          <p:spPr>
            <a:xfrm>
              <a:off x="9144160"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9" name="Shape 19"/>
            <p:cNvCxnSpPr/>
            <p:nvPr/>
          </p:nvCxnSpPr>
          <p:spPr>
            <a:xfrm>
              <a:off x="10363297"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0" name="Shape 20"/>
            <p:cNvCxnSpPr/>
            <p:nvPr/>
          </p:nvCxnSpPr>
          <p:spPr>
            <a:xfrm>
              <a:off x="11582435"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1" name="Shape 21"/>
            <p:cNvCxnSpPr/>
            <p:nvPr/>
          </p:nvCxnSpPr>
          <p:spPr>
            <a:xfrm>
              <a:off x="2819" y="386485"/>
              <a:ext cx="12188951" cy="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2" name="Shape 22"/>
            <p:cNvCxnSpPr/>
            <p:nvPr/>
          </p:nvCxnSpPr>
          <p:spPr>
            <a:xfrm>
              <a:off x="2819" y="1611180"/>
              <a:ext cx="12188951" cy="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3" name="Shape 23"/>
            <p:cNvCxnSpPr/>
            <p:nvPr/>
          </p:nvCxnSpPr>
          <p:spPr>
            <a:xfrm>
              <a:off x="2819" y="2835876"/>
              <a:ext cx="12188951" cy="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4" name="Shape 24"/>
            <p:cNvCxnSpPr/>
            <p:nvPr/>
          </p:nvCxnSpPr>
          <p:spPr>
            <a:xfrm>
              <a:off x="2819" y="4060573"/>
              <a:ext cx="12188951" cy="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5" name="Shape 25"/>
            <p:cNvCxnSpPr/>
            <p:nvPr/>
          </p:nvCxnSpPr>
          <p:spPr>
            <a:xfrm>
              <a:off x="2819" y="5285269"/>
              <a:ext cx="12188951" cy="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6" name="Shape 26"/>
            <p:cNvCxnSpPr/>
            <p:nvPr/>
          </p:nvCxnSpPr>
          <p:spPr>
            <a:xfrm>
              <a:off x="2819" y="6509964"/>
              <a:ext cx="12188951" cy="0"/>
            </a:xfrm>
            <a:prstGeom prst="straightConnector1">
              <a:avLst/>
            </a:prstGeom>
            <a:noFill/>
            <a:ln w="9525" cap="flat" cmpd="sng">
              <a:solidFill>
                <a:srgbClr val="D8D8D8">
                  <a:alpha val="24705"/>
                </a:srgbClr>
              </a:solidFill>
              <a:prstDash val="solid"/>
              <a:miter/>
              <a:headEnd type="none" w="med" len="med"/>
              <a:tailEnd type="none" w="med" len="med"/>
            </a:ln>
          </p:spPr>
        </p:cxnSp>
        <p:grpSp>
          <p:nvGrpSpPr>
            <p:cNvPr id="27" name="Shape 27"/>
            <p:cNvGrpSpPr/>
            <p:nvPr/>
          </p:nvGrpSpPr>
          <p:grpSpPr>
            <a:xfrm>
              <a:off x="-1" y="0"/>
              <a:ext cx="12192001" cy="6858000"/>
              <a:chOff x="-1" y="0"/>
              <a:chExt cx="12192001" cy="6858000"/>
            </a:xfrm>
          </p:grpSpPr>
          <p:cxnSp>
            <p:nvCxnSpPr>
              <p:cNvPr id="28" name="Shape 28"/>
              <p:cNvCxnSpPr/>
              <p:nvPr/>
            </p:nvCxnSpPr>
            <p:spPr>
              <a:xfrm>
                <a:off x="225425"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9" name="Shape 29"/>
              <p:cNvCxnSpPr/>
              <p:nvPr/>
            </p:nvCxnSpPr>
            <p:spPr>
              <a:xfrm>
                <a:off x="1449154"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30" name="Shape 30"/>
              <p:cNvCxnSpPr/>
              <p:nvPr/>
            </p:nvCxnSpPr>
            <p:spPr>
              <a:xfrm>
                <a:off x="2665982"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31" name="Shape 31"/>
              <p:cNvCxnSpPr/>
              <p:nvPr/>
            </p:nvCxnSpPr>
            <p:spPr>
              <a:xfrm>
                <a:off x="3885119"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32" name="Shape 32"/>
              <p:cNvCxnSpPr/>
              <p:nvPr/>
            </p:nvCxnSpPr>
            <p:spPr>
              <a:xfrm>
                <a:off x="5106501"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grpSp>
            <p:nvGrpSpPr>
              <p:cNvPr id="33" name="Shape 33"/>
              <p:cNvGrpSpPr/>
              <p:nvPr/>
            </p:nvGrpSpPr>
            <p:grpSpPr>
              <a:xfrm>
                <a:off x="6327885" y="0"/>
                <a:ext cx="5864114" cy="5898672"/>
                <a:chOff x="6327885" y="0"/>
                <a:chExt cx="5864114" cy="5898672"/>
              </a:xfrm>
            </p:grpSpPr>
            <p:cxnSp>
              <p:nvCxnSpPr>
                <p:cNvPr id="34" name="Shape 34"/>
                <p:cNvCxnSpPr/>
                <p:nvPr/>
              </p:nvCxnSpPr>
              <p:spPr>
                <a:xfrm>
                  <a:off x="6327885" y="0"/>
                  <a:ext cx="5864114" cy="5898672"/>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35" name="Shape 35"/>
                <p:cNvCxnSpPr/>
                <p:nvPr/>
              </p:nvCxnSpPr>
              <p:spPr>
                <a:xfrm>
                  <a:off x="7549267" y="0"/>
                  <a:ext cx="4642732" cy="4672424"/>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36" name="Shape 36"/>
                <p:cNvCxnSpPr/>
                <p:nvPr/>
              </p:nvCxnSpPr>
              <p:spPr>
                <a:xfrm>
                  <a:off x="8772996" y="0"/>
                  <a:ext cx="3419002" cy="3456749"/>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37" name="Shape 37"/>
                <p:cNvCxnSpPr/>
                <p:nvPr/>
              </p:nvCxnSpPr>
              <p:spPr>
                <a:xfrm>
                  <a:off x="9982200" y="0"/>
                  <a:ext cx="2209799" cy="2226468"/>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38" name="Shape 38"/>
                <p:cNvCxnSpPr/>
                <p:nvPr/>
              </p:nvCxnSpPr>
              <p:spPr>
                <a:xfrm>
                  <a:off x="11199018" y="0"/>
                  <a:ext cx="992980" cy="1002506"/>
                </a:xfrm>
                <a:prstGeom prst="straightConnector1">
                  <a:avLst/>
                </a:prstGeom>
                <a:noFill/>
                <a:ln w="9525" cap="flat" cmpd="sng">
                  <a:solidFill>
                    <a:srgbClr val="D8D8D8">
                      <a:alpha val="24705"/>
                    </a:srgbClr>
                  </a:solidFill>
                  <a:prstDash val="solid"/>
                  <a:miter/>
                  <a:headEnd type="none" w="med" len="med"/>
                  <a:tailEnd type="none" w="med" len="med"/>
                </a:ln>
              </p:spPr>
            </p:cxnSp>
          </p:grpSp>
          <p:cxnSp>
            <p:nvCxnSpPr>
              <p:cNvPr id="39" name="Shape 39"/>
              <p:cNvCxnSpPr/>
              <p:nvPr/>
            </p:nvCxnSpPr>
            <p:spPr>
              <a:xfrm rot="10800000">
                <a:off x="0" y="1012052"/>
                <a:ext cx="5828811" cy="5845945"/>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0" name="Shape 40"/>
              <p:cNvCxnSpPr/>
              <p:nvPr/>
            </p:nvCxnSpPr>
            <p:spPr>
              <a:xfrm rot="10800000">
                <a:off x="0" y="2227339"/>
                <a:ext cx="4614781" cy="4630657"/>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1" name="Shape 41"/>
              <p:cNvCxnSpPr/>
              <p:nvPr/>
            </p:nvCxnSpPr>
            <p:spPr>
              <a:xfrm rot="10800000">
                <a:off x="0" y="3432148"/>
                <a:ext cx="3398418" cy="3425848"/>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2" name="Shape 42"/>
              <p:cNvCxnSpPr/>
              <p:nvPr/>
            </p:nvCxnSpPr>
            <p:spPr>
              <a:xfrm rot="10800000">
                <a:off x="-1" y="4651430"/>
                <a:ext cx="2196496" cy="2206566"/>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3" name="Shape 43"/>
              <p:cNvCxnSpPr/>
              <p:nvPr/>
            </p:nvCxnSpPr>
            <p:spPr>
              <a:xfrm rot="10800000">
                <a:off x="-1" y="5864452"/>
                <a:ext cx="987003" cy="993545"/>
              </a:xfrm>
              <a:prstGeom prst="straightConnector1">
                <a:avLst/>
              </a:prstGeom>
              <a:noFill/>
              <a:ln w="9525" cap="flat" cmpd="sng">
                <a:solidFill>
                  <a:srgbClr val="D8D8D8">
                    <a:alpha val="24705"/>
                  </a:srgbClr>
                </a:solidFill>
                <a:prstDash val="solid"/>
                <a:miter/>
                <a:headEnd type="none" w="med" len="med"/>
                <a:tailEnd type="none" w="med" len="med"/>
              </a:ln>
            </p:spPr>
          </p:cxnSp>
        </p:grpSp>
        <p:grpSp>
          <p:nvGrpSpPr>
            <p:cNvPr id="44" name="Shape 44"/>
            <p:cNvGrpSpPr/>
            <p:nvPr/>
          </p:nvGrpSpPr>
          <p:grpSpPr>
            <a:xfrm flipH="1">
              <a:off x="0" y="0"/>
              <a:ext cx="12192001" cy="6858000"/>
              <a:chOff x="-1" y="0"/>
              <a:chExt cx="12192001" cy="6858000"/>
            </a:xfrm>
          </p:grpSpPr>
          <p:cxnSp>
            <p:nvCxnSpPr>
              <p:cNvPr id="45" name="Shape 45"/>
              <p:cNvCxnSpPr/>
              <p:nvPr/>
            </p:nvCxnSpPr>
            <p:spPr>
              <a:xfrm>
                <a:off x="225425"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6" name="Shape 46"/>
              <p:cNvCxnSpPr/>
              <p:nvPr/>
            </p:nvCxnSpPr>
            <p:spPr>
              <a:xfrm>
                <a:off x="1449154"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7" name="Shape 47"/>
              <p:cNvCxnSpPr/>
              <p:nvPr/>
            </p:nvCxnSpPr>
            <p:spPr>
              <a:xfrm>
                <a:off x="2665982"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8" name="Shape 48"/>
              <p:cNvCxnSpPr/>
              <p:nvPr/>
            </p:nvCxnSpPr>
            <p:spPr>
              <a:xfrm>
                <a:off x="3885119"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9" name="Shape 49"/>
              <p:cNvCxnSpPr/>
              <p:nvPr/>
            </p:nvCxnSpPr>
            <p:spPr>
              <a:xfrm>
                <a:off x="5106501"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grpSp>
            <p:nvGrpSpPr>
              <p:cNvPr id="50" name="Shape 50"/>
              <p:cNvGrpSpPr/>
              <p:nvPr/>
            </p:nvGrpSpPr>
            <p:grpSpPr>
              <a:xfrm>
                <a:off x="6327885" y="0"/>
                <a:ext cx="5864114" cy="5898672"/>
                <a:chOff x="6327885" y="0"/>
                <a:chExt cx="5864114" cy="5898672"/>
              </a:xfrm>
            </p:grpSpPr>
            <p:cxnSp>
              <p:nvCxnSpPr>
                <p:cNvPr id="51" name="Shape 51"/>
                <p:cNvCxnSpPr/>
                <p:nvPr/>
              </p:nvCxnSpPr>
              <p:spPr>
                <a:xfrm>
                  <a:off x="6327885" y="0"/>
                  <a:ext cx="5864114" cy="5898672"/>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52" name="Shape 52"/>
                <p:cNvCxnSpPr/>
                <p:nvPr/>
              </p:nvCxnSpPr>
              <p:spPr>
                <a:xfrm>
                  <a:off x="7549267" y="0"/>
                  <a:ext cx="4642732" cy="4672424"/>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53" name="Shape 53"/>
                <p:cNvCxnSpPr/>
                <p:nvPr/>
              </p:nvCxnSpPr>
              <p:spPr>
                <a:xfrm>
                  <a:off x="8772996" y="0"/>
                  <a:ext cx="3419002" cy="3456749"/>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54" name="Shape 54"/>
                <p:cNvCxnSpPr/>
                <p:nvPr/>
              </p:nvCxnSpPr>
              <p:spPr>
                <a:xfrm>
                  <a:off x="9982200" y="0"/>
                  <a:ext cx="2209799" cy="2226468"/>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55" name="Shape 55"/>
                <p:cNvCxnSpPr/>
                <p:nvPr/>
              </p:nvCxnSpPr>
              <p:spPr>
                <a:xfrm>
                  <a:off x="11199018" y="0"/>
                  <a:ext cx="992980" cy="1002506"/>
                </a:xfrm>
                <a:prstGeom prst="straightConnector1">
                  <a:avLst/>
                </a:prstGeom>
                <a:noFill/>
                <a:ln w="9525" cap="flat" cmpd="sng">
                  <a:solidFill>
                    <a:srgbClr val="D8D8D8">
                      <a:alpha val="24705"/>
                    </a:srgbClr>
                  </a:solidFill>
                  <a:prstDash val="solid"/>
                  <a:miter/>
                  <a:headEnd type="none" w="med" len="med"/>
                  <a:tailEnd type="none" w="med" len="med"/>
                </a:ln>
              </p:spPr>
            </p:cxnSp>
          </p:grpSp>
          <p:cxnSp>
            <p:nvCxnSpPr>
              <p:cNvPr id="56" name="Shape 56"/>
              <p:cNvCxnSpPr/>
              <p:nvPr/>
            </p:nvCxnSpPr>
            <p:spPr>
              <a:xfrm rot="10800000">
                <a:off x="0" y="1012052"/>
                <a:ext cx="5828811" cy="5845945"/>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57" name="Shape 57"/>
              <p:cNvCxnSpPr/>
              <p:nvPr/>
            </p:nvCxnSpPr>
            <p:spPr>
              <a:xfrm rot="10800000">
                <a:off x="0" y="2227339"/>
                <a:ext cx="4614781" cy="4630657"/>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58" name="Shape 58"/>
              <p:cNvCxnSpPr/>
              <p:nvPr/>
            </p:nvCxnSpPr>
            <p:spPr>
              <a:xfrm rot="10800000">
                <a:off x="0" y="3432148"/>
                <a:ext cx="3398418" cy="3425848"/>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59" name="Shape 59"/>
              <p:cNvCxnSpPr/>
              <p:nvPr/>
            </p:nvCxnSpPr>
            <p:spPr>
              <a:xfrm rot="10800000">
                <a:off x="-1" y="4651430"/>
                <a:ext cx="2196496" cy="2206566"/>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60" name="Shape 60"/>
              <p:cNvCxnSpPr/>
              <p:nvPr/>
            </p:nvCxnSpPr>
            <p:spPr>
              <a:xfrm rot="10800000">
                <a:off x="-1" y="5864452"/>
                <a:ext cx="987003" cy="993545"/>
              </a:xfrm>
              <a:prstGeom prst="straightConnector1">
                <a:avLst/>
              </a:prstGeom>
              <a:noFill/>
              <a:ln w="9525" cap="flat" cmpd="sng">
                <a:solidFill>
                  <a:srgbClr val="D8D8D8">
                    <a:alpha val="24705"/>
                  </a:srgbClr>
                </a:solidFill>
                <a:prstDash val="solid"/>
                <a:miter/>
                <a:headEnd type="none" w="med" len="med"/>
                <a:tailEnd type="none" w="med" len="med"/>
              </a:ln>
            </p:spPr>
          </p:cxnSp>
        </p:grpSp>
      </p:grpSp>
      <p:sp>
        <p:nvSpPr>
          <p:cNvPr id="61" name="Shape 61"/>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2" name="Shape 62"/>
          <p:cNvSpPr txBox="1">
            <a:spLocks noGrp="1"/>
          </p:cNvSpPr>
          <p:nvPr>
            <p:ph type="body" idx="1"/>
          </p:nvPr>
        </p:nvSpPr>
        <p:spPr>
          <a:xfrm>
            <a:off x="1295400" y="1981200"/>
            <a:ext cx="9601200" cy="3809998"/>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6pPr>
            <a:lvl7pPr marL="1600200" marR="0" lvl="6"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7pPr>
            <a:lvl8pPr marL="1828800" marR="0" lvl="7"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8pPr>
            <a:lvl9pPr marL="2057400" marR="0" lvl="8"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9294042" y="6289678"/>
            <a:ext cx="965945" cy="222435"/>
          </a:xfrm>
          <a:prstGeom prst="rect">
            <a:avLst/>
          </a:prstGeom>
          <a:noFill/>
          <a:ln>
            <a:noFill/>
          </a:ln>
        </p:spPr>
        <p:txBody>
          <a:bodyPr lIns="91425" tIns="91425" rIns="91425" bIns="91425" anchor="ctr" anchorCtr="0"/>
          <a:lstStyle>
            <a:lvl1pPr marL="0" marR="0" lvl="0" indent="0" algn="r"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609600" y="6289678"/>
            <a:ext cx="6128030" cy="222435"/>
          </a:xfrm>
          <a:prstGeom prst="rect">
            <a:avLst/>
          </a:prstGeom>
          <a:noFill/>
          <a:ln>
            <a:noFill/>
          </a:ln>
        </p:spPr>
        <p:txBody>
          <a:bodyPr lIns="91425" tIns="91425" rIns="91425" bIns="91425" anchor="ctr" anchorCtr="0"/>
          <a:lstStyle>
            <a:lvl1pPr marL="0" marR="0" lvl="0" indent="0" algn="l"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10665310" y="6289678"/>
            <a:ext cx="918881" cy="2224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cxnSp>
        <p:nvCxnSpPr>
          <p:cNvPr id="66" name="Shape 66"/>
          <p:cNvCxnSpPr/>
          <p:nvPr/>
        </p:nvCxnSpPr>
        <p:spPr>
          <a:xfrm>
            <a:off x="609600" y="6172200"/>
            <a:ext cx="10972799" cy="0"/>
          </a:xfrm>
          <a:prstGeom prst="straightConnector1">
            <a:avLst/>
          </a:prstGeom>
          <a:noFill/>
          <a:ln w="12700" cap="flat" cmpd="sng">
            <a:solidFill>
              <a:schemeClr val="accent1"/>
            </a:solidFill>
            <a:prstDash val="solid"/>
            <a:miter/>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695" y="262397"/>
            <a:ext cx="9601200" cy="2743199"/>
          </a:xfrm>
        </p:spPr>
        <p:txBody>
          <a:bodyPr/>
          <a:lstStyle/>
          <a:p>
            <a:r>
              <a:rPr lang="en-US" dirty="0" smtClean="0"/>
              <a:t>Winter 2017 </a:t>
            </a:r>
            <a:r>
              <a:rPr lang="en-US" smtClean="0"/>
              <a:t>Midterm Presentation</a:t>
            </a:r>
            <a:endParaRPr lang="en-US"/>
          </a:p>
        </p:txBody>
      </p:sp>
      <p:sp>
        <p:nvSpPr>
          <p:cNvPr id="3" name="Text Placeholder 2"/>
          <p:cNvSpPr>
            <a:spLocks noGrp="1"/>
          </p:cNvSpPr>
          <p:nvPr>
            <p:ph type="body" idx="1"/>
          </p:nvPr>
        </p:nvSpPr>
        <p:spPr>
          <a:xfrm>
            <a:off x="1322695" y="5349649"/>
            <a:ext cx="9601200" cy="457200"/>
          </a:xfrm>
        </p:spPr>
        <p:txBody>
          <a:bodyPr/>
          <a:lstStyle/>
          <a:p>
            <a:r>
              <a:rPr lang="en-US" dirty="0" smtClean="0"/>
              <a:t>Group 65: </a:t>
            </a:r>
            <a:r>
              <a:rPr lang="en-US" dirty="0" err="1" smtClean="0"/>
              <a:t>Jiongcheng</a:t>
            </a:r>
            <a:r>
              <a:rPr lang="en-US" dirty="0" smtClean="0"/>
              <a:t> Luo, Drew Hamm, </a:t>
            </a:r>
            <a:r>
              <a:rPr lang="en-US" dirty="0" err="1" smtClean="0"/>
              <a:t>Krisna</a:t>
            </a:r>
            <a:r>
              <a:rPr lang="en-US" dirty="0" smtClean="0"/>
              <a:t> </a:t>
            </a:r>
            <a:r>
              <a:rPr lang="en-US" dirty="0" err="1" smtClean="0"/>
              <a:t>Irawan</a:t>
            </a:r>
            <a:endParaRPr lang="en-US" dirty="0"/>
          </a:p>
        </p:txBody>
      </p:sp>
    </p:spTree>
    <p:extLst>
      <p:ext uri="{BB962C8B-B14F-4D97-AF65-F5344CB8AC3E}">
        <p14:creationId xmlns:p14="http://schemas.microsoft.com/office/powerpoint/2010/main" val="881519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99349"/>
            <a:ext cx="9601200" cy="1142385"/>
          </a:xfrm>
        </p:spPr>
        <p:txBody>
          <a:bodyPr/>
          <a:lstStyle/>
          <a:p>
            <a:r>
              <a:rPr lang="en-US" dirty="0" err="1"/>
              <a:t>Krisna’s</a:t>
            </a:r>
            <a:r>
              <a:rPr lang="en-US" dirty="0"/>
              <a:t> Leftover </a:t>
            </a:r>
          </a:p>
        </p:txBody>
      </p:sp>
      <p:sp>
        <p:nvSpPr>
          <p:cNvPr id="3" name="Text Placeholder 2"/>
          <p:cNvSpPr>
            <a:spLocks noGrp="1"/>
          </p:cNvSpPr>
          <p:nvPr>
            <p:ph type="body" idx="1"/>
          </p:nvPr>
        </p:nvSpPr>
        <p:spPr>
          <a:xfrm>
            <a:off x="1199606" y="1654628"/>
            <a:ext cx="4896394" cy="3809998"/>
          </a:xfrm>
        </p:spPr>
        <p:txBody>
          <a:bodyPr/>
          <a:lstStyle/>
          <a:p>
            <a:r>
              <a:rPr lang="en-US" dirty="0"/>
              <a:t> Connect the GUI to the Arduino part of the software. </a:t>
            </a:r>
          </a:p>
          <a:p>
            <a:r>
              <a:rPr lang="en-US" dirty="0"/>
              <a:t> Need to run first user study with the clients. </a:t>
            </a:r>
          </a:p>
          <a:p>
            <a:r>
              <a:rPr lang="en-US" dirty="0"/>
              <a:t> Statistical </a:t>
            </a:r>
            <a:r>
              <a:rPr lang="en-US" dirty="0" err="1"/>
              <a:t>Analaysis</a:t>
            </a:r>
            <a:r>
              <a:rPr lang="en-US" dirty="0"/>
              <a:t> implementation of the software. </a:t>
            </a:r>
          </a:p>
        </p:txBody>
      </p:sp>
      <p:pic>
        <p:nvPicPr>
          <p:cNvPr id="1026" name="Picture 2" descr="https://i1.wp.com/cpmc.coriell.org/images/c_interva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7186" y="1214393"/>
            <a:ext cx="5002941" cy="38801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517186" y="6170550"/>
            <a:ext cx="6096000" cy="307777"/>
          </a:xfrm>
          <a:prstGeom prst="rect">
            <a:avLst/>
          </a:prstGeom>
        </p:spPr>
        <p:txBody>
          <a:bodyPr>
            <a:spAutoFit/>
          </a:bodyPr>
          <a:lstStyle/>
          <a:p>
            <a:r>
              <a:rPr lang="en-US" dirty="0"/>
              <a:t>Source: https://i1.wp.com/cpmc.coriell.org/images/c_interval.gif</a:t>
            </a:r>
          </a:p>
        </p:txBody>
      </p:sp>
    </p:spTree>
    <p:extLst>
      <p:ext uri="{BB962C8B-B14F-4D97-AF65-F5344CB8AC3E}">
        <p14:creationId xmlns:p14="http://schemas.microsoft.com/office/powerpoint/2010/main" val="1653981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title"/>
          </p:nvPr>
        </p:nvSpPr>
        <p:spPr>
          <a:xfrm>
            <a:off x="1295400" y="503852"/>
            <a:ext cx="9601200" cy="1142400"/>
          </a:xfrm>
          <a:prstGeom prst="rect">
            <a:avLst/>
          </a:prstGeom>
        </p:spPr>
        <p:txBody>
          <a:bodyPr lIns="91425" tIns="91425" rIns="91425" bIns="91425" anchor="b" anchorCtr="0">
            <a:noAutofit/>
          </a:bodyPr>
          <a:lstStyle/>
          <a:p>
            <a:pPr lvl="0">
              <a:spcBef>
                <a:spcPts val="0"/>
              </a:spcBef>
              <a:buNone/>
            </a:pPr>
            <a:r>
              <a:rPr lang="en-US" dirty="0"/>
              <a:t>Hardware Logistic: Problem and Solution </a:t>
            </a:r>
          </a:p>
        </p:txBody>
      </p:sp>
      <p:sp>
        <p:nvSpPr>
          <p:cNvPr id="437" name="Shape 437"/>
          <p:cNvSpPr txBox="1">
            <a:spLocks noGrp="1"/>
          </p:cNvSpPr>
          <p:nvPr>
            <p:ph type="body" idx="1"/>
          </p:nvPr>
        </p:nvSpPr>
        <p:spPr>
          <a:xfrm>
            <a:off x="1295400" y="1720276"/>
            <a:ext cx="9601200" cy="3810000"/>
          </a:xfrm>
          <a:prstGeom prst="rect">
            <a:avLst/>
          </a:prstGeom>
        </p:spPr>
        <p:txBody>
          <a:bodyPr lIns="91425" tIns="91425" rIns="91425" bIns="91425" anchor="t" anchorCtr="0">
            <a:noAutofit/>
          </a:bodyPr>
          <a:lstStyle/>
          <a:p>
            <a:pPr lvl="0">
              <a:spcBef>
                <a:spcPts val="0"/>
              </a:spcBef>
            </a:pPr>
            <a:r>
              <a:rPr lang="en-US" dirty="0"/>
              <a:t> Not be able to get the necessary hardware on timely manner. </a:t>
            </a:r>
          </a:p>
          <a:p>
            <a:pPr lvl="0">
              <a:spcBef>
                <a:spcPts val="0"/>
              </a:spcBef>
            </a:pPr>
            <a:endParaRPr dirty="0"/>
          </a:p>
          <a:p>
            <a:pPr lvl="0">
              <a:spcBef>
                <a:spcPts val="0"/>
              </a:spcBef>
            </a:pPr>
            <a:r>
              <a:rPr lang="en-US" dirty="0"/>
              <a:t> Pro-actively contact the instructor and the TA to get the hardware.</a:t>
            </a:r>
          </a:p>
          <a:p>
            <a:pPr lvl="0">
              <a:spcBef>
                <a:spcPts val="0"/>
              </a:spcBef>
            </a:pPr>
            <a:endParaRPr lang="en-US" dirty="0"/>
          </a:p>
          <a:p>
            <a:pPr lvl="0">
              <a:spcBef>
                <a:spcPts val="0"/>
              </a:spcBef>
            </a:pPr>
            <a:r>
              <a:rPr lang="en-US" dirty="0"/>
              <a:t> Set up a meeting with the clients to let them know about the logistical problem that we were having.  </a:t>
            </a:r>
          </a:p>
          <a:p>
            <a:pPr lvl="0">
              <a:spcBef>
                <a:spcPts val="0"/>
              </a:spcBef>
            </a:pPr>
            <a:endParaRPr lang="en-US" dirty="0"/>
          </a:p>
          <a:p>
            <a:pPr lvl="0">
              <a:spcBef>
                <a:spcPts val="0"/>
              </a:spcBef>
            </a:pPr>
            <a:r>
              <a:rPr lang="en-US" dirty="0"/>
              <a:t> Work in parallel to save time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1295400" y="503852"/>
            <a:ext cx="9601200" cy="1142400"/>
          </a:xfrm>
          <a:prstGeom prst="rect">
            <a:avLst/>
          </a:prstGeom>
        </p:spPr>
        <p:txBody>
          <a:bodyPr lIns="91425" tIns="91425" rIns="91425" bIns="91425" anchor="b" anchorCtr="0">
            <a:noAutofit/>
          </a:bodyPr>
          <a:lstStyle/>
          <a:p>
            <a:pPr lvl="0">
              <a:spcBef>
                <a:spcPts val="0"/>
              </a:spcBef>
              <a:buNone/>
            </a:pPr>
            <a:r>
              <a:rPr lang="en-US" dirty="0"/>
              <a:t>Generic HUD </a:t>
            </a:r>
            <a:r>
              <a:rPr lang="en-US" dirty="0" err="1"/>
              <a:t>Symbology</a:t>
            </a:r>
            <a:r>
              <a:rPr lang="en-US" dirty="0"/>
              <a:t>: Problem and Solution </a:t>
            </a:r>
          </a:p>
        </p:txBody>
      </p:sp>
      <p:sp>
        <p:nvSpPr>
          <p:cNvPr id="444" name="Shape 444"/>
          <p:cNvSpPr txBox="1">
            <a:spLocks noGrp="1"/>
          </p:cNvSpPr>
          <p:nvPr>
            <p:ph type="body" idx="1"/>
          </p:nvPr>
        </p:nvSpPr>
        <p:spPr>
          <a:xfrm>
            <a:off x="1295400" y="1646252"/>
            <a:ext cx="4844143" cy="3810000"/>
          </a:xfrm>
          <a:prstGeom prst="rect">
            <a:avLst/>
          </a:prstGeom>
        </p:spPr>
        <p:txBody>
          <a:bodyPr lIns="91425" tIns="91425" rIns="91425" bIns="91425" anchor="t" anchorCtr="0">
            <a:noAutofit/>
          </a:bodyPr>
          <a:lstStyle/>
          <a:p>
            <a:pPr lvl="0" rtl="0">
              <a:spcBef>
                <a:spcPts val="0"/>
              </a:spcBef>
            </a:pPr>
            <a:r>
              <a:rPr lang="en-US" dirty="0"/>
              <a:t> Rockwell Collins uses a different methodology of generating the HUD display.</a:t>
            </a:r>
          </a:p>
          <a:p>
            <a:pPr marL="0" lvl="0" indent="0" rtl="0">
              <a:spcBef>
                <a:spcPts val="0"/>
              </a:spcBef>
              <a:buNone/>
            </a:pPr>
            <a:endParaRPr dirty="0"/>
          </a:p>
          <a:p>
            <a:pPr lvl="0" rtl="0">
              <a:spcBef>
                <a:spcPts val="0"/>
              </a:spcBef>
            </a:pPr>
            <a:r>
              <a:rPr lang="en-US" dirty="0"/>
              <a:t> No imports file available to help generate the HUD </a:t>
            </a:r>
            <a:r>
              <a:rPr lang="en-US" dirty="0" err="1"/>
              <a:t>symbology</a:t>
            </a:r>
            <a:r>
              <a:rPr lang="en-US" dirty="0"/>
              <a:t>.  </a:t>
            </a:r>
          </a:p>
          <a:p>
            <a:pPr lvl="0" rtl="0">
              <a:spcBef>
                <a:spcPts val="0"/>
              </a:spcBef>
            </a:pPr>
            <a:endParaRPr lang="en-US" dirty="0"/>
          </a:p>
          <a:p>
            <a:pPr lvl="0" rtl="0">
              <a:spcBef>
                <a:spcPts val="0"/>
              </a:spcBef>
            </a:pPr>
            <a:r>
              <a:rPr lang="en-US" dirty="0"/>
              <a:t> Use a gauge icon to represent the HUD </a:t>
            </a:r>
            <a:r>
              <a:rPr lang="en-US" dirty="0" err="1"/>
              <a:t>symbology</a:t>
            </a:r>
            <a:r>
              <a:rPr lang="en-US" dirty="0"/>
              <a:t>. </a:t>
            </a:r>
          </a:p>
          <a:p>
            <a:pPr marL="0" lvl="0" indent="0" rtl="0">
              <a:spcBef>
                <a:spcPts val="0"/>
              </a:spcBef>
              <a:buNone/>
            </a:pPr>
            <a:endParaRPr dirty="0"/>
          </a:p>
        </p:txBody>
      </p:sp>
      <p:sp>
        <p:nvSpPr>
          <p:cNvPr id="2" name="Rectangle 1"/>
          <p:cNvSpPr/>
          <p:nvPr/>
        </p:nvSpPr>
        <p:spPr>
          <a:xfrm>
            <a:off x="6445331" y="6201192"/>
            <a:ext cx="5367175" cy="307777"/>
          </a:xfrm>
          <a:prstGeom prst="rect">
            <a:avLst/>
          </a:prstGeom>
        </p:spPr>
        <p:txBody>
          <a:bodyPr wrap="none">
            <a:spAutoFit/>
          </a:bodyPr>
          <a:lstStyle/>
          <a:p>
            <a:r>
              <a:rPr lang="en-US" dirty="0"/>
              <a:t>Source: https://www.targetdashboard.com/nlimages/badgauge.jpg</a:t>
            </a:r>
          </a:p>
        </p:txBody>
      </p:sp>
      <p:pic>
        <p:nvPicPr>
          <p:cNvPr id="2050" name="Picture 2" descr="https://www.targetdashboard.com/nlimages/badgau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2317" y="1776549"/>
            <a:ext cx="3815534" cy="38155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1828" y="475658"/>
            <a:ext cx="9601200" cy="760248"/>
          </a:xfrm>
        </p:spPr>
        <p:txBody>
          <a:bodyPr/>
          <a:lstStyle/>
          <a:p>
            <a:r>
              <a:rPr lang="en-US" dirty="0"/>
              <a:t>Sample Code</a:t>
            </a:r>
          </a:p>
        </p:txBody>
      </p:sp>
      <p:pic>
        <p:nvPicPr>
          <p:cNvPr id="2" name="Picture 1"/>
          <p:cNvPicPr>
            <a:picLocks noChangeAspect="1"/>
          </p:cNvPicPr>
          <p:nvPr/>
        </p:nvPicPr>
        <p:blipFill rotWithShape="1">
          <a:blip r:embed="rId3"/>
          <a:srcRect l="33970" t="11697" r="39525" b="29196"/>
          <a:stretch/>
        </p:blipFill>
        <p:spPr>
          <a:xfrm>
            <a:off x="711828" y="1235906"/>
            <a:ext cx="3868735" cy="4850575"/>
          </a:xfrm>
          <a:prstGeom prst="rect">
            <a:avLst/>
          </a:prstGeom>
        </p:spPr>
      </p:pic>
      <p:pic>
        <p:nvPicPr>
          <p:cNvPr id="3" name="Picture 2"/>
          <p:cNvPicPr>
            <a:picLocks noChangeAspect="1"/>
          </p:cNvPicPr>
          <p:nvPr/>
        </p:nvPicPr>
        <p:blipFill rotWithShape="1">
          <a:blip r:embed="rId3"/>
          <a:srcRect l="35576" t="70803" r="36613" b="3125"/>
          <a:stretch/>
        </p:blipFill>
        <p:spPr>
          <a:xfrm>
            <a:off x="4580563" y="1235907"/>
            <a:ext cx="4236866" cy="2233148"/>
          </a:xfrm>
          <a:prstGeom prst="rect">
            <a:avLst/>
          </a:prstGeom>
        </p:spPr>
      </p:pic>
    </p:spTree>
    <p:extLst>
      <p:ext uri="{BB962C8B-B14F-4D97-AF65-F5344CB8AC3E}">
        <p14:creationId xmlns:p14="http://schemas.microsoft.com/office/powerpoint/2010/main" val="119307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1295400" y="503852"/>
            <a:ext cx="9601200" cy="1142400"/>
          </a:xfrm>
          <a:prstGeom prst="rect">
            <a:avLst/>
          </a:prstGeom>
        </p:spPr>
        <p:txBody>
          <a:bodyPr lIns="91425" tIns="91425" rIns="91425" bIns="91425" anchor="b" anchorCtr="0">
            <a:noAutofit/>
          </a:bodyPr>
          <a:lstStyle/>
          <a:p>
            <a:pPr lvl="0">
              <a:spcBef>
                <a:spcPts val="0"/>
              </a:spcBef>
              <a:buNone/>
            </a:pPr>
            <a:r>
              <a:rPr lang="en-US" dirty="0"/>
              <a:t>First User Study </a:t>
            </a:r>
          </a:p>
        </p:txBody>
      </p:sp>
      <p:sp>
        <p:nvSpPr>
          <p:cNvPr id="451" name="Shape 451"/>
          <p:cNvSpPr txBox="1">
            <a:spLocks noGrp="1"/>
          </p:cNvSpPr>
          <p:nvPr>
            <p:ph type="body" idx="1"/>
          </p:nvPr>
        </p:nvSpPr>
        <p:spPr>
          <a:xfrm>
            <a:off x="1295400" y="1646252"/>
            <a:ext cx="4961709" cy="3810000"/>
          </a:xfrm>
          <a:prstGeom prst="rect">
            <a:avLst/>
          </a:prstGeom>
        </p:spPr>
        <p:txBody>
          <a:bodyPr lIns="91425" tIns="91425" rIns="91425" bIns="91425" anchor="t" anchorCtr="0">
            <a:noAutofit/>
          </a:bodyPr>
          <a:lstStyle/>
          <a:p>
            <a:pPr lvl="0">
              <a:spcBef>
                <a:spcPts val="0"/>
              </a:spcBef>
            </a:pPr>
            <a:r>
              <a:rPr lang="en-US" dirty="0"/>
              <a:t> Conduct the user study with my friends.</a:t>
            </a:r>
          </a:p>
          <a:p>
            <a:pPr lvl="0">
              <a:spcBef>
                <a:spcPts val="0"/>
              </a:spcBef>
            </a:pPr>
            <a:endParaRPr lang="en-US" dirty="0"/>
          </a:p>
          <a:p>
            <a:pPr lvl="0">
              <a:spcBef>
                <a:spcPts val="0"/>
              </a:spcBef>
            </a:pPr>
            <a:r>
              <a:rPr lang="en-US" dirty="0"/>
              <a:t> Need explanation to help the user understand the graphical user interface. </a:t>
            </a:r>
          </a:p>
          <a:p>
            <a:pPr marL="127000" lvl="0" indent="0">
              <a:spcBef>
                <a:spcPts val="0"/>
              </a:spcBef>
              <a:buNone/>
            </a:pPr>
            <a:endParaRPr dirty="0"/>
          </a:p>
          <a:p>
            <a:pPr lvl="0">
              <a:spcBef>
                <a:spcPts val="0"/>
              </a:spcBef>
            </a:pPr>
            <a:r>
              <a:rPr lang="en-US" dirty="0"/>
              <a:t> Need to conduct the user study with the clients.</a:t>
            </a:r>
            <a:endParaRPr dirty="0"/>
          </a:p>
        </p:txBody>
      </p:sp>
      <p:pic>
        <p:nvPicPr>
          <p:cNvPr id="4" name="Picture 3"/>
          <p:cNvPicPr/>
          <p:nvPr/>
        </p:nvPicPr>
        <p:blipFill rotWithShape="1">
          <a:blip r:embed="rId3"/>
          <a:srcRect l="31154" t="6157" r="31923" b="11060"/>
          <a:stretch/>
        </p:blipFill>
        <p:spPr bwMode="auto">
          <a:xfrm>
            <a:off x="6696890" y="1075051"/>
            <a:ext cx="4393475" cy="4764045"/>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922418" y="2424092"/>
            <a:ext cx="8371114" cy="1142400"/>
          </a:xfrm>
          <a:prstGeom prst="rect">
            <a:avLst/>
          </a:prstGeom>
        </p:spPr>
        <p:txBody>
          <a:bodyPr lIns="91425" tIns="91425" rIns="91425" bIns="91425" anchor="b" anchorCtr="0">
            <a:noAutofit/>
          </a:bodyPr>
          <a:lstStyle/>
          <a:p>
            <a:pPr lvl="0" algn="ctr">
              <a:spcBef>
                <a:spcPts val="0"/>
              </a:spcBef>
              <a:buNone/>
            </a:pPr>
            <a:r>
              <a:rPr lang="en-US" dirty="0"/>
              <a:t>Demonstration of Graphical User Interface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1206844" y="164218"/>
            <a:ext cx="9601200" cy="1142385"/>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accent1"/>
              </a:buClr>
              <a:buSzPct val="25000"/>
              <a:buFont typeface="Arial"/>
              <a:buNone/>
            </a:pPr>
            <a:r>
              <a:rPr lang="en-US" sz="3200" b="1" i="0" u="none" strike="noStrike" cap="none" dirty="0" smtClean="0">
                <a:solidFill>
                  <a:schemeClr val="accent1"/>
                </a:solidFill>
                <a:latin typeface="Arial"/>
                <a:ea typeface="Arial"/>
                <a:cs typeface="Arial"/>
                <a:sym typeface="Arial"/>
              </a:rPr>
              <a:t>Purpose</a:t>
            </a:r>
            <a:endParaRPr lang="en-US" sz="3200" b="1" i="0" u="none" strike="noStrike" cap="none" dirty="0">
              <a:solidFill>
                <a:schemeClr val="accent1"/>
              </a:solidFill>
              <a:latin typeface="Arial"/>
              <a:ea typeface="Arial"/>
              <a:cs typeface="Arial"/>
              <a:sym typeface="Arial"/>
            </a:endParaRPr>
          </a:p>
        </p:txBody>
      </p:sp>
      <p:sp>
        <p:nvSpPr>
          <p:cNvPr id="402" name="Shape 402"/>
          <p:cNvSpPr txBox="1"/>
          <p:nvPr/>
        </p:nvSpPr>
        <p:spPr>
          <a:xfrm>
            <a:off x="6007444" y="5506598"/>
            <a:ext cx="4363994" cy="3809998"/>
          </a:xfrm>
          <a:prstGeom prst="rect">
            <a:avLst/>
          </a:prstGeom>
          <a:noFill/>
          <a:ln>
            <a:noFill/>
          </a:ln>
        </p:spPr>
        <p:txBody>
          <a:bodyPr lIns="91425" tIns="45700" rIns="91425" bIns="45700" anchor="t" anchorCtr="0">
            <a:noAutofit/>
          </a:bodyPr>
          <a:lstStyle/>
          <a:p>
            <a:pPr marL="0" marR="0" lvl="0" indent="0" algn="l" rtl="0">
              <a:lnSpc>
                <a:spcPct val="90000"/>
              </a:lnSpc>
              <a:spcBef>
                <a:spcPts val="1800"/>
              </a:spcBef>
              <a:buClr>
                <a:schemeClr val="accent1"/>
              </a:buClr>
              <a:buSzPct val="25000"/>
              <a:buFont typeface="Arial"/>
              <a:buNone/>
            </a:pPr>
            <a:r>
              <a:rPr lang="en-US" sz="2000" b="0" i="0" u="none" strike="noStrike" cap="none" dirty="0">
                <a:solidFill>
                  <a:schemeClr val="dk1"/>
                </a:solidFill>
                <a:latin typeface="Arial"/>
                <a:ea typeface="Arial"/>
                <a:cs typeface="Arial"/>
                <a:sym typeface="Arial"/>
              </a:rPr>
              <a:t/>
            </a:r>
            <a:br>
              <a:rPr lang="en-US" sz="2000" b="0" i="0" u="none" strike="noStrike" cap="none" dirty="0">
                <a:solidFill>
                  <a:schemeClr val="dk1"/>
                </a:solidFill>
                <a:latin typeface="Arial"/>
                <a:ea typeface="Arial"/>
                <a:cs typeface="Arial"/>
                <a:sym typeface="Arial"/>
              </a:rPr>
            </a:br>
            <a:endParaRPr lang="en-US" sz="2000" b="0" i="0" u="none" strike="noStrike" cap="none" dirty="0">
              <a:solidFill>
                <a:schemeClr val="dk1"/>
              </a:solidFill>
              <a:latin typeface="Arial"/>
              <a:ea typeface="Arial"/>
              <a:cs typeface="Arial"/>
              <a:sym typeface="Arial"/>
            </a:endParaRPr>
          </a:p>
        </p:txBody>
      </p:sp>
      <p:sp>
        <p:nvSpPr>
          <p:cNvPr id="2" name="Text Placeholder 1"/>
          <p:cNvSpPr>
            <a:spLocks noGrp="1"/>
          </p:cNvSpPr>
          <p:nvPr>
            <p:ph type="body" idx="1"/>
          </p:nvPr>
        </p:nvSpPr>
        <p:spPr>
          <a:xfrm>
            <a:off x="1206844" y="1808205"/>
            <a:ext cx="9601200" cy="380999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33848448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0" y="0"/>
            <a:ext cx="9601200" cy="611465"/>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accent1"/>
              </a:buClr>
              <a:buSzPct val="25000"/>
              <a:buFont typeface="Arial"/>
              <a:buNone/>
            </a:pPr>
            <a:r>
              <a:rPr lang="en-US" sz="3200" b="1" i="0" u="none" strike="noStrike" cap="none" dirty="0" smtClean="0">
                <a:solidFill>
                  <a:schemeClr val="accent1"/>
                </a:solidFill>
                <a:latin typeface="Arial"/>
                <a:ea typeface="Arial"/>
                <a:cs typeface="Arial"/>
                <a:sym typeface="Arial"/>
              </a:rPr>
              <a:t>Roger’s </a:t>
            </a:r>
            <a:r>
              <a:rPr lang="en-US" sz="3200" b="1" i="0" u="none" strike="noStrike" cap="none" dirty="0">
                <a:solidFill>
                  <a:schemeClr val="accent1"/>
                </a:solidFill>
                <a:latin typeface="Arial"/>
                <a:ea typeface="Arial"/>
                <a:cs typeface="Arial"/>
                <a:sym typeface="Arial"/>
              </a:rPr>
              <a:t>Current Stage </a:t>
            </a:r>
          </a:p>
        </p:txBody>
      </p:sp>
      <p:sp>
        <p:nvSpPr>
          <p:cNvPr id="402" name="Shape 402"/>
          <p:cNvSpPr txBox="1"/>
          <p:nvPr/>
        </p:nvSpPr>
        <p:spPr>
          <a:xfrm>
            <a:off x="6007444" y="5506598"/>
            <a:ext cx="4363994" cy="3809998"/>
          </a:xfrm>
          <a:prstGeom prst="rect">
            <a:avLst/>
          </a:prstGeom>
          <a:noFill/>
          <a:ln>
            <a:noFill/>
          </a:ln>
        </p:spPr>
        <p:txBody>
          <a:bodyPr lIns="91425" tIns="45700" rIns="91425" bIns="45700" anchor="t" anchorCtr="0">
            <a:noAutofit/>
          </a:bodyPr>
          <a:lstStyle/>
          <a:p>
            <a:pPr marL="0" marR="0" lvl="0" indent="0" algn="l" rtl="0">
              <a:lnSpc>
                <a:spcPct val="90000"/>
              </a:lnSpc>
              <a:spcBef>
                <a:spcPts val="1800"/>
              </a:spcBef>
              <a:buClr>
                <a:schemeClr val="accent1"/>
              </a:buClr>
              <a:buSzPct val="25000"/>
              <a:buFont typeface="Arial"/>
              <a:buNone/>
            </a:pPr>
            <a:r>
              <a:rPr lang="en-US" sz="2000" b="0" i="0" u="none" strike="noStrike" cap="none" dirty="0">
                <a:solidFill>
                  <a:schemeClr val="dk1"/>
                </a:solidFill>
                <a:latin typeface="Arial"/>
                <a:ea typeface="Arial"/>
                <a:cs typeface="Arial"/>
                <a:sym typeface="Arial"/>
              </a:rPr>
              <a:t/>
            </a:r>
            <a:br>
              <a:rPr lang="en-US" sz="2000" b="0" i="0" u="none" strike="noStrike" cap="none" dirty="0">
                <a:solidFill>
                  <a:schemeClr val="dk1"/>
                </a:solidFill>
                <a:latin typeface="Arial"/>
                <a:ea typeface="Arial"/>
                <a:cs typeface="Arial"/>
                <a:sym typeface="Arial"/>
              </a:rPr>
            </a:br>
            <a:endParaRPr lang="en-US" sz="2000" b="0" i="0" u="none" strike="noStrike" cap="none" dirty="0">
              <a:solidFill>
                <a:schemeClr val="dk1"/>
              </a:solidFill>
              <a:latin typeface="Arial"/>
              <a:ea typeface="Arial"/>
              <a:cs typeface="Aria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139744" y="1397599"/>
            <a:ext cx="5303877" cy="3977908"/>
          </a:xfrm>
          <a:prstGeom prst="rect">
            <a:avLst/>
          </a:prstGeom>
        </p:spPr>
      </p:pic>
      <p:cxnSp>
        <p:nvCxnSpPr>
          <p:cNvPr id="5" name="Straight Arrow Connector 4"/>
          <p:cNvCxnSpPr/>
          <p:nvPr/>
        </p:nvCxnSpPr>
        <p:spPr>
          <a:xfrm flipH="1">
            <a:off x="2587925" y="4106174"/>
            <a:ext cx="2053086" cy="5003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6504317" y="2258098"/>
            <a:ext cx="2674189" cy="600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5520906" y="4161410"/>
            <a:ext cx="3657600" cy="7383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1211928" y="4574774"/>
            <a:ext cx="1284056" cy="584775"/>
          </a:xfrm>
          <a:prstGeom prst="rect">
            <a:avLst/>
          </a:prstGeom>
          <a:noFill/>
        </p:spPr>
        <p:txBody>
          <a:bodyPr wrap="square" rtlCol="0">
            <a:spAutoFit/>
          </a:bodyPr>
          <a:lstStyle/>
          <a:p>
            <a:pPr algn="ctr"/>
            <a:r>
              <a:rPr lang="en-US" altLang="zh-CN" sz="1600" dirty="0" smtClean="0"/>
              <a:t>MPU-9250</a:t>
            </a:r>
          </a:p>
          <a:p>
            <a:pPr algn="ctr"/>
            <a:r>
              <a:rPr lang="en-US" sz="1600" dirty="0" smtClean="0"/>
              <a:t>(IMU)</a:t>
            </a:r>
            <a:endParaRPr lang="en-US" sz="1600" dirty="0"/>
          </a:p>
        </p:txBody>
      </p:sp>
      <p:sp>
        <p:nvSpPr>
          <p:cNvPr id="18" name="TextBox 17"/>
          <p:cNvSpPr txBox="1"/>
          <p:nvPr/>
        </p:nvSpPr>
        <p:spPr>
          <a:xfrm>
            <a:off x="9207334" y="1833230"/>
            <a:ext cx="1817223" cy="584775"/>
          </a:xfrm>
          <a:prstGeom prst="rect">
            <a:avLst/>
          </a:prstGeom>
          <a:noFill/>
        </p:spPr>
        <p:txBody>
          <a:bodyPr wrap="square" rtlCol="0">
            <a:spAutoFit/>
          </a:bodyPr>
          <a:lstStyle/>
          <a:p>
            <a:pPr algn="ctr"/>
            <a:r>
              <a:rPr lang="en-US" altLang="zh-CN" sz="1600" dirty="0" smtClean="0"/>
              <a:t>Metro Mini 328</a:t>
            </a:r>
          </a:p>
          <a:p>
            <a:pPr algn="ctr"/>
            <a:r>
              <a:rPr lang="en-US" sz="1600" dirty="0" smtClean="0"/>
              <a:t>(Microcontroller)</a:t>
            </a:r>
            <a:endParaRPr lang="en-US" sz="1600" dirty="0"/>
          </a:p>
        </p:txBody>
      </p:sp>
      <p:sp>
        <p:nvSpPr>
          <p:cNvPr id="19" name="TextBox 18"/>
          <p:cNvSpPr txBox="1"/>
          <p:nvPr/>
        </p:nvSpPr>
        <p:spPr>
          <a:xfrm>
            <a:off x="9178506" y="4664727"/>
            <a:ext cx="1817223" cy="338554"/>
          </a:xfrm>
          <a:prstGeom prst="rect">
            <a:avLst/>
          </a:prstGeom>
          <a:noFill/>
        </p:spPr>
        <p:txBody>
          <a:bodyPr wrap="square" rtlCol="0">
            <a:spAutoFit/>
          </a:bodyPr>
          <a:lstStyle/>
          <a:p>
            <a:pPr algn="ctr"/>
            <a:r>
              <a:rPr lang="en-US" altLang="zh-CN" sz="1600" dirty="0" smtClean="0"/>
              <a:t>I2C Protocol Pins</a:t>
            </a:r>
            <a:endParaRPr lang="en-US" sz="1600"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402" name="Shape 402"/>
          <p:cNvSpPr txBox="1"/>
          <p:nvPr/>
        </p:nvSpPr>
        <p:spPr>
          <a:xfrm>
            <a:off x="6007444" y="5506598"/>
            <a:ext cx="4363994" cy="3809998"/>
          </a:xfrm>
          <a:prstGeom prst="rect">
            <a:avLst/>
          </a:prstGeom>
          <a:noFill/>
          <a:ln>
            <a:noFill/>
          </a:ln>
        </p:spPr>
        <p:txBody>
          <a:bodyPr lIns="91425" tIns="45700" rIns="91425" bIns="45700" anchor="t" anchorCtr="0">
            <a:noAutofit/>
          </a:bodyPr>
          <a:lstStyle/>
          <a:p>
            <a:pPr marL="0" marR="0" lvl="0" indent="0" algn="l" rtl="0">
              <a:lnSpc>
                <a:spcPct val="90000"/>
              </a:lnSpc>
              <a:spcBef>
                <a:spcPts val="1800"/>
              </a:spcBef>
              <a:buClr>
                <a:schemeClr val="accent1"/>
              </a:buClr>
              <a:buSzPct val="25000"/>
              <a:buFont typeface="Arial"/>
              <a:buNone/>
            </a:pPr>
            <a:r>
              <a:rPr lang="en-US" sz="2000" b="0" i="0" u="none" strike="noStrike" cap="none" dirty="0">
                <a:solidFill>
                  <a:schemeClr val="dk1"/>
                </a:solidFill>
                <a:latin typeface="Arial"/>
                <a:ea typeface="Arial"/>
                <a:cs typeface="Arial"/>
                <a:sym typeface="Arial"/>
              </a:rPr>
              <a:t/>
            </a:r>
            <a:br>
              <a:rPr lang="en-US" sz="2000" b="0" i="0" u="none" strike="noStrike" cap="none" dirty="0">
                <a:solidFill>
                  <a:schemeClr val="dk1"/>
                </a:solidFill>
                <a:latin typeface="Arial"/>
                <a:ea typeface="Arial"/>
                <a:cs typeface="Arial"/>
                <a:sym typeface="Arial"/>
              </a:rPr>
            </a:br>
            <a:endParaRPr lang="en-US" sz="2000" b="0" i="0" u="none" strike="noStrike" cap="none" dirty="0">
              <a:solidFill>
                <a:schemeClr val="dk1"/>
              </a:solidFill>
              <a:latin typeface="Arial"/>
              <a:ea typeface="Arial"/>
              <a:cs typeface="Arial"/>
              <a:sym typeface="Aria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859" y="203886"/>
            <a:ext cx="10179170" cy="6361981"/>
          </a:xfrm>
          <a:prstGeom prst="rect">
            <a:avLst/>
          </a:prstGeom>
        </p:spPr>
      </p:pic>
    </p:spTree>
    <p:extLst>
      <p:ext uri="{BB962C8B-B14F-4D97-AF65-F5344CB8AC3E}">
        <p14:creationId xmlns:p14="http://schemas.microsoft.com/office/powerpoint/2010/main" val="78137251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171675" y="155276"/>
            <a:ext cx="9601200" cy="720007"/>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accent1"/>
              </a:buClr>
              <a:buSzPct val="25000"/>
              <a:buFont typeface="Arial"/>
              <a:buNone/>
            </a:pPr>
            <a:r>
              <a:rPr lang="en-US" sz="3200" b="1" i="0" u="none" strike="noStrike" cap="none" dirty="0" smtClean="0">
                <a:solidFill>
                  <a:schemeClr val="accent1"/>
                </a:solidFill>
                <a:latin typeface="Arial"/>
                <a:ea typeface="Arial"/>
                <a:cs typeface="Arial"/>
                <a:sym typeface="Arial"/>
              </a:rPr>
              <a:t>Roger’s Leftover</a:t>
            </a:r>
            <a:endParaRPr lang="en-US" sz="3200" b="1" i="0" u="none" strike="noStrike" cap="none" dirty="0">
              <a:solidFill>
                <a:schemeClr val="accent1"/>
              </a:solidFill>
              <a:latin typeface="Arial"/>
              <a:ea typeface="Arial"/>
              <a:cs typeface="Arial"/>
              <a:sym typeface="Arial"/>
            </a:endParaRPr>
          </a:p>
        </p:txBody>
      </p:sp>
      <p:sp>
        <p:nvSpPr>
          <p:cNvPr id="402" name="Shape 402"/>
          <p:cNvSpPr txBox="1"/>
          <p:nvPr/>
        </p:nvSpPr>
        <p:spPr>
          <a:xfrm>
            <a:off x="6007444" y="5506598"/>
            <a:ext cx="4363994" cy="3809998"/>
          </a:xfrm>
          <a:prstGeom prst="rect">
            <a:avLst/>
          </a:prstGeom>
          <a:noFill/>
          <a:ln>
            <a:noFill/>
          </a:ln>
        </p:spPr>
        <p:txBody>
          <a:bodyPr lIns="91425" tIns="45700" rIns="91425" bIns="45700" anchor="t" anchorCtr="0">
            <a:noAutofit/>
          </a:bodyPr>
          <a:lstStyle/>
          <a:p>
            <a:pPr marL="0" marR="0" lvl="0" indent="0" algn="l" rtl="0">
              <a:lnSpc>
                <a:spcPct val="90000"/>
              </a:lnSpc>
              <a:spcBef>
                <a:spcPts val="1800"/>
              </a:spcBef>
              <a:buClr>
                <a:schemeClr val="accent1"/>
              </a:buClr>
              <a:buSzPct val="25000"/>
              <a:buFont typeface="Arial"/>
              <a:buNone/>
            </a:pPr>
            <a:r>
              <a:rPr lang="en-US" sz="2000" b="0" i="0" u="none" strike="noStrike" cap="none" dirty="0">
                <a:solidFill>
                  <a:schemeClr val="dk1"/>
                </a:solidFill>
                <a:latin typeface="Arial"/>
                <a:ea typeface="Arial"/>
                <a:cs typeface="Arial"/>
                <a:sym typeface="Arial"/>
              </a:rPr>
              <a:t/>
            </a:r>
            <a:br>
              <a:rPr lang="en-US" sz="2000" b="0" i="0" u="none" strike="noStrike" cap="none" dirty="0">
                <a:solidFill>
                  <a:schemeClr val="dk1"/>
                </a:solidFill>
                <a:latin typeface="Arial"/>
                <a:ea typeface="Arial"/>
                <a:cs typeface="Arial"/>
                <a:sym typeface="Arial"/>
              </a:rPr>
            </a:br>
            <a:endParaRPr lang="en-US" sz="2000" b="0" i="0" u="none" strike="noStrike" cap="none" dirty="0">
              <a:solidFill>
                <a:schemeClr val="dk1"/>
              </a:solidFill>
              <a:latin typeface="Arial"/>
              <a:ea typeface="Arial"/>
              <a:cs typeface="Arial"/>
              <a:sym typeface="Arial"/>
            </a:endParaRPr>
          </a:p>
        </p:txBody>
      </p:sp>
      <p:sp>
        <p:nvSpPr>
          <p:cNvPr id="2" name="Text Placeholder 1"/>
          <p:cNvSpPr>
            <a:spLocks noGrp="1"/>
          </p:cNvSpPr>
          <p:nvPr>
            <p:ph type="body" idx="1"/>
          </p:nvPr>
        </p:nvSpPr>
        <p:spPr>
          <a:xfrm>
            <a:off x="1206844" y="1696600"/>
            <a:ext cx="9601200" cy="3809998"/>
          </a:xfrm>
        </p:spPr>
        <p:txBody>
          <a:bodyPr/>
          <a:lstStyle/>
          <a:p>
            <a:r>
              <a:rPr lang="en-US" sz="2800" dirty="0"/>
              <a:t>Add multiple IMUs onto single </a:t>
            </a:r>
            <a:r>
              <a:rPr lang="en-US" sz="2800" dirty="0" smtClean="0"/>
              <a:t>microcontroller</a:t>
            </a:r>
          </a:p>
          <a:p>
            <a:r>
              <a:rPr lang="en-US" sz="2800" dirty="0"/>
              <a:t>Get precise error of all IMUs/ </a:t>
            </a:r>
            <a:r>
              <a:rPr lang="en-US" sz="2800" dirty="0" smtClean="0"/>
              <a:t>sensors</a:t>
            </a:r>
          </a:p>
          <a:p>
            <a:r>
              <a:rPr lang="en-US" sz="2800" dirty="0"/>
              <a:t>Develop an alignment algorithm for aligning a group of quaternion data</a:t>
            </a:r>
            <a:r>
              <a:rPr lang="en-US" sz="2800" dirty="0" smtClean="0"/>
              <a:t>.</a:t>
            </a:r>
          </a:p>
          <a:p>
            <a:r>
              <a:rPr lang="en-US" sz="2800" dirty="0"/>
              <a:t>Develop demonstration interface.</a:t>
            </a:r>
          </a:p>
        </p:txBody>
      </p:sp>
    </p:spTree>
    <p:extLst>
      <p:ext uri="{BB962C8B-B14F-4D97-AF65-F5344CB8AC3E}">
        <p14:creationId xmlns:p14="http://schemas.microsoft.com/office/powerpoint/2010/main" val="200956487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206180" y="345057"/>
            <a:ext cx="9601200" cy="624800"/>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accent1"/>
              </a:buClr>
              <a:buSzPct val="25000"/>
              <a:buFont typeface="Arial"/>
              <a:buNone/>
            </a:pPr>
            <a:r>
              <a:rPr lang="en-US" sz="3200" b="1" i="0" u="none" strike="noStrike" cap="none" dirty="0" smtClean="0">
                <a:solidFill>
                  <a:schemeClr val="accent1"/>
                </a:solidFill>
                <a:latin typeface="Arial"/>
                <a:ea typeface="Arial"/>
                <a:cs typeface="Arial"/>
                <a:sym typeface="Arial"/>
              </a:rPr>
              <a:t>Roger’s </a:t>
            </a:r>
            <a:r>
              <a:rPr lang="en-US" sz="3200" b="1" i="0" u="none" strike="noStrike" cap="none" smtClean="0">
                <a:solidFill>
                  <a:schemeClr val="accent1"/>
                </a:solidFill>
                <a:latin typeface="Arial"/>
                <a:ea typeface="Arial"/>
                <a:cs typeface="Arial"/>
                <a:sym typeface="Arial"/>
              </a:rPr>
              <a:t>Problems 1</a:t>
            </a:r>
            <a:endParaRPr lang="en-US" sz="3200" b="1" i="0" u="none" strike="noStrike" cap="none" dirty="0">
              <a:solidFill>
                <a:schemeClr val="accent1"/>
              </a:solidFill>
              <a:latin typeface="Arial"/>
              <a:ea typeface="Arial"/>
              <a:cs typeface="Arial"/>
              <a:sym typeface="Arial"/>
            </a:endParaRPr>
          </a:p>
        </p:txBody>
      </p:sp>
      <p:sp>
        <p:nvSpPr>
          <p:cNvPr id="402" name="Shape 402"/>
          <p:cNvSpPr txBox="1"/>
          <p:nvPr/>
        </p:nvSpPr>
        <p:spPr>
          <a:xfrm>
            <a:off x="6007444" y="5506598"/>
            <a:ext cx="4363994" cy="3809998"/>
          </a:xfrm>
          <a:prstGeom prst="rect">
            <a:avLst/>
          </a:prstGeom>
          <a:noFill/>
          <a:ln>
            <a:noFill/>
          </a:ln>
        </p:spPr>
        <p:txBody>
          <a:bodyPr lIns="91425" tIns="45700" rIns="91425" bIns="45700" anchor="t" anchorCtr="0">
            <a:noAutofit/>
          </a:bodyPr>
          <a:lstStyle/>
          <a:p>
            <a:pPr marL="0" marR="0" lvl="0" indent="0" algn="l" rtl="0">
              <a:lnSpc>
                <a:spcPct val="90000"/>
              </a:lnSpc>
              <a:spcBef>
                <a:spcPts val="1800"/>
              </a:spcBef>
              <a:buClr>
                <a:schemeClr val="accent1"/>
              </a:buClr>
              <a:buSzPct val="25000"/>
              <a:buFont typeface="Arial"/>
              <a:buNone/>
            </a:pPr>
            <a:r>
              <a:rPr lang="en-US" sz="2000" b="0" i="0" u="none" strike="noStrike" cap="none" dirty="0">
                <a:solidFill>
                  <a:schemeClr val="dk1"/>
                </a:solidFill>
                <a:latin typeface="Arial"/>
                <a:ea typeface="Arial"/>
                <a:cs typeface="Arial"/>
                <a:sym typeface="Arial"/>
              </a:rPr>
              <a:t/>
            </a:r>
            <a:br>
              <a:rPr lang="en-US" sz="2000" b="0" i="0" u="none" strike="noStrike" cap="none" dirty="0">
                <a:solidFill>
                  <a:schemeClr val="dk1"/>
                </a:solidFill>
                <a:latin typeface="Arial"/>
                <a:ea typeface="Arial"/>
                <a:cs typeface="Arial"/>
                <a:sym typeface="Arial"/>
              </a:rPr>
            </a:br>
            <a:endParaRPr lang="en-US" sz="2000" b="0" i="0" u="none" strike="noStrike" cap="none" dirty="0">
              <a:solidFill>
                <a:schemeClr val="dk1"/>
              </a:solidFill>
              <a:latin typeface="Arial"/>
              <a:ea typeface="Arial"/>
              <a:cs typeface="Arial"/>
              <a:sym typeface="Arial"/>
            </a:endParaRPr>
          </a:p>
        </p:txBody>
      </p:sp>
      <p:sp>
        <p:nvSpPr>
          <p:cNvPr id="3" name="Rectangle 2"/>
          <p:cNvSpPr/>
          <p:nvPr/>
        </p:nvSpPr>
        <p:spPr>
          <a:xfrm>
            <a:off x="206180" y="1232609"/>
            <a:ext cx="7350560" cy="523220"/>
          </a:xfrm>
          <a:prstGeom prst="rect">
            <a:avLst/>
          </a:prstGeom>
        </p:spPr>
        <p:txBody>
          <a:bodyPr wrap="square">
            <a:spAutoFit/>
          </a:bodyPr>
          <a:lstStyle/>
          <a:p>
            <a:r>
              <a:rPr lang="en-US" sz="2800" dirty="0"/>
              <a:t>Knowing the actual error of the IMU/sensors.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710" y="1881111"/>
            <a:ext cx="4160328" cy="4045955"/>
          </a:xfrm>
          <a:prstGeom prst="rect">
            <a:avLst/>
          </a:prstGeom>
        </p:spPr>
      </p:pic>
    </p:spTree>
    <p:extLst>
      <p:ext uri="{BB962C8B-B14F-4D97-AF65-F5344CB8AC3E}">
        <p14:creationId xmlns:p14="http://schemas.microsoft.com/office/powerpoint/2010/main" val="27919308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206180" y="345057"/>
            <a:ext cx="9601200" cy="624800"/>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accent1"/>
              </a:buClr>
              <a:buSzPct val="25000"/>
              <a:buFont typeface="Arial"/>
              <a:buNone/>
            </a:pPr>
            <a:r>
              <a:rPr lang="en-US" dirty="0" smtClean="0"/>
              <a:t>Solution</a:t>
            </a:r>
            <a:endParaRPr lang="en-US" sz="3200" b="1" i="0" u="none" strike="noStrike" cap="none" dirty="0">
              <a:solidFill>
                <a:schemeClr val="accent1"/>
              </a:solidFill>
              <a:latin typeface="Arial"/>
              <a:ea typeface="Arial"/>
              <a:cs typeface="Arial"/>
              <a:sym typeface="Arial"/>
            </a:endParaRPr>
          </a:p>
        </p:txBody>
      </p:sp>
      <p:sp>
        <p:nvSpPr>
          <p:cNvPr id="402" name="Shape 402"/>
          <p:cNvSpPr txBox="1"/>
          <p:nvPr/>
        </p:nvSpPr>
        <p:spPr>
          <a:xfrm>
            <a:off x="6007444" y="5506598"/>
            <a:ext cx="4363994" cy="3809998"/>
          </a:xfrm>
          <a:prstGeom prst="rect">
            <a:avLst/>
          </a:prstGeom>
          <a:noFill/>
          <a:ln>
            <a:noFill/>
          </a:ln>
        </p:spPr>
        <p:txBody>
          <a:bodyPr lIns="91425" tIns="45700" rIns="91425" bIns="45700" anchor="t" anchorCtr="0">
            <a:noAutofit/>
          </a:bodyPr>
          <a:lstStyle/>
          <a:p>
            <a:pPr marL="0" marR="0" lvl="0" indent="0" algn="l" rtl="0">
              <a:lnSpc>
                <a:spcPct val="90000"/>
              </a:lnSpc>
              <a:spcBef>
                <a:spcPts val="1800"/>
              </a:spcBef>
              <a:buClr>
                <a:schemeClr val="accent1"/>
              </a:buClr>
              <a:buSzPct val="25000"/>
              <a:buFont typeface="Arial"/>
              <a:buNone/>
            </a:pPr>
            <a:r>
              <a:rPr lang="en-US" sz="2000" b="0" i="0" u="none" strike="noStrike" cap="none" dirty="0">
                <a:solidFill>
                  <a:schemeClr val="dk1"/>
                </a:solidFill>
                <a:latin typeface="Arial"/>
                <a:ea typeface="Arial"/>
                <a:cs typeface="Arial"/>
                <a:sym typeface="Arial"/>
              </a:rPr>
              <a:t/>
            </a:r>
            <a:br>
              <a:rPr lang="en-US" sz="2000" b="0" i="0" u="none" strike="noStrike" cap="none" dirty="0">
                <a:solidFill>
                  <a:schemeClr val="dk1"/>
                </a:solidFill>
                <a:latin typeface="Arial"/>
                <a:ea typeface="Arial"/>
                <a:cs typeface="Arial"/>
                <a:sym typeface="Arial"/>
              </a:rPr>
            </a:br>
            <a:endParaRPr lang="en-US" sz="2000" b="0" i="0" u="none" strike="noStrike" cap="none" dirty="0">
              <a:solidFill>
                <a:schemeClr val="dk1"/>
              </a:solidFill>
              <a:latin typeface="Arial"/>
              <a:ea typeface="Arial"/>
              <a:cs typeface="Arial"/>
              <a:sym typeface="Arial"/>
            </a:endParaRPr>
          </a:p>
        </p:txBody>
      </p:sp>
      <p:sp>
        <p:nvSpPr>
          <p:cNvPr id="3" name="Rectangle 2"/>
          <p:cNvSpPr/>
          <p:nvPr/>
        </p:nvSpPr>
        <p:spPr>
          <a:xfrm>
            <a:off x="2456820" y="395847"/>
            <a:ext cx="7350560" cy="523220"/>
          </a:xfrm>
          <a:prstGeom prst="rect">
            <a:avLst/>
          </a:prstGeom>
        </p:spPr>
        <p:txBody>
          <a:bodyPr wrap="square">
            <a:spAutoFit/>
          </a:bodyPr>
          <a:lstStyle/>
          <a:p>
            <a:r>
              <a:rPr lang="en-US" sz="2800" dirty="0"/>
              <a:t>Knowing the actual error of the IMU/sensors. </a:t>
            </a:r>
          </a:p>
        </p:txBody>
      </p:sp>
      <p:sp>
        <p:nvSpPr>
          <p:cNvPr id="2" name="Rectangle 1"/>
          <p:cNvSpPr/>
          <p:nvPr/>
        </p:nvSpPr>
        <p:spPr>
          <a:xfrm>
            <a:off x="1190445" y="1742537"/>
            <a:ext cx="7953555" cy="954107"/>
          </a:xfrm>
          <a:prstGeom prst="rect">
            <a:avLst/>
          </a:prstGeom>
        </p:spPr>
        <p:txBody>
          <a:bodyPr wrap="square">
            <a:spAutoFit/>
          </a:bodyPr>
          <a:lstStyle/>
          <a:p>
            <a:r>
              <a:rPr lang="en-US" dirty="0"/>
              <a:t>A solution to measure the error is by comparing the actual alter angle with the sensor output data. An actual alter angle can be calculated by using a laser pointer and a mechanical angle adjuster ~\ref{</a:t>
            </a:r>
            <a:r>
              <a:rPr lang="en-US" dirty="0" err="1"/>
              <a:t>fig:widget</a:t>
            </a:r>
            <a:r>
              <a:rPr lang="en-US" dirty="0"/>
              <a:t>} for assistant tool, as well as applying trigonometric algorithm. Look at experimental design description for more detail.</a:t>
            </a:r>
          </a:p>
        </p:txBody>
      </p:sp>
    </p:spTree>
    <p:extLst>
      <p:ext uri="{BB962C8B-B14F-4D97-AF65-F5344CB8AC3E}">
        <p14:creationId xmlns:p14="http://schemas.microsoft.com/office/powerpoint/2010/main" val="80590571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257938" y="0"/>
            <a:ext cx="9601200" cy="1142385"/>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accent1"/>
              </a:buClr>
              <a:buSzPct val="25000"/>
              <a:buFont typeface="Arial"/>
              <a:buNone/>
            </a:pPr>
            <a:r>
              <a:rPr lang="en-US" sz="3200" b="1" i="0" u="none" strike="noStrike" cap="none" dirty="0" smtClean="0">
                <a:solidFill>
                  <a:schemeClr val="accent1"/>
                </a:solidFill>
                <a:latin typeface="Arial"/>
                <a:ea typeface="Arial"/>
                <a:cs typeface="Arial"/>
                <a:sym typeface="Arial"/>
              </a:rPr>
              <a:t>Sensor Error Measurement Experimental Design</a:t>
            </a:r>
            <a:endParaRPr lang="en-US" sz="3200" b="1" i="0" u="none" strike="noStrike" cap="none" dirty="0">
              <a:solidFill>
                <a:schemeClr val="accent1"/>
              </a:solidFill>
              <a:latin typeface="Arial"/>
              <a:ea typeface="Arial"/>
              <a:cs typeface="Arial"/>
              <a:sym typeface="Arial"/>
            </a:endParaRPr>
          </a:p>
        </p:txBody>
      </p:sp>
      <p:sp>
        <p:nvSpPr>
          <p:cNvPr id="402" name="Shape 402"/>
          <p:cNvSpPr txBox="1"/>
          <p:nvPr/>
        </p:nvSpPr>
        <p:spPr>
          <a:xfrm>
            <a:off x="6007444" y="5506598"/>
            <a:ext cx="4363994" cy="3809998"/>
          </a:xfrm>
          <a:prstGeom prst="rect">
            <a:avLst/>
          </a:prstGeom>
          <a:noFill/>
          <a:ln>
            <a:noFill/>
          </a:ln>
        </p:spPr>
        <p:txBody>
          <a:bodyPr lIns="91425" tIns="45700" rIns="91425" bIns="45700" anchor="t" anchorCtr="0">
            <a:noAutofit/>
          </a:bodyPr>
          <a:lstStyle/>
          <a:p>
            <a:pPr marL="0" marR="0" lvl="0" indent="0" algn="l" rtl="0">
              <a:lnSpc>
                <a:spcPct val="90000"/>
              </a:lnSpc>
              <a:spcBef>
                <a:spcPts val="1800"/>
              </a:spcBef>
              <a:buClr>
                <a:schemeClr val="accent1"/>
              </a:buClr>
              <a:buSzPct val="25000"/>
              <a:buFont typeface="Arial"/>
              <a:buNone/>
            </a:pPr>
            <a:r>
              <a:rPr lang="en-US" sz="2000" b="0" i="0" u="none" strike="noStrike" cap="none" dirty="0">
                <a:solidFill>
                  <a:schemeClr val="dk1"/>
                </a:solidFill>
                <a:latin typeface="Arial"/>
                <a:ea typeface="Arial"/>
                <a:cs typeface="Arial"/>
                <a:sym typeface="Arial"/>
              </a:rPr>
              <a:t/>
            </a:r>
            <a:br>
              <a:rPr lang="en-US" sz="2000" b="0" i="0" u="none" strike="noStrike" cap="none" dirty="0">
                <a:solidFill>
                  <a:schemeClr val="dk1"/>
                </a:solidFill>
                <a:latin typeface="Arial"/>
                <a:ea typeface="Arial"/>
                <a:cs typeface="Arial"/>
                <a:sym typeface="Arial"/>
              </a:rPr>
            </a:br>
            <a:endParaRPr lang="en-US" sz="2000" b="0" i="0" u="none" strike="noStrike" cap="none" dirty="0">
              <a:solidFill>
                <a:schemeClr val="dk1"/>
              </a:solidFill>
              <a:latin typeface="Arial"/>
              <a:ea typeface="Arial"/>
              <a:cs typeface="Arial"/>
              <a:sym typeface="Arial"/>
            </a:endParaRP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57674523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1206844" y="164218"/>
            <a:ext cx="9601200" cy="1142385"/>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accent1"/>
              </a:buClr>
              <a:buSzPct val="25000"/>
              <a:buFont typeface="Arial"/>
              <a:buNone/>
            </a:pPr>
            <a:r>
              <a:rPr lang="en-US" sz="3200" b="1" i="0" u="none" strike="noStrike" cap="none" dirty="0" err="1">
                <a:solidFill>
                  <a:schemeClr val="accent1"/>
                </a:solidFill>
                <a:latin typeface="Arial"/>
                <a:ea typeface="Arial"/>
                <a:cs typeface="Arial"/>
                <a:sym typeface="Arial"/>
              </a:rPr>
              <a:t>Krisna’s</a:t>
            </a:r>
            <a:r>
              <a:rPr lang="en-US" sz="3200" b="1" i="0" u="none" strike="noStrike" cap="none" dirty="0">
                <a:solidFill>
                  <a:schemeClr val="accent1"/>
                </a:solidFill>
                <a:latin typeface="Arial"/>
                <a:ea typeface="Arial"/>
                <a:cs typeface="Arial"/>
                <a:sym typeface="Arial"/>
              </a:rPr>
              <a:t> Current Stage </a:t>
            </a:r>
          </a:p>
        </p:txBody>
      </p:sp>
      <p:sp>
        <p:nvSpPr>
          <p:cNvPr id="400" name="Shape 400"/>
          <p:cNvSpPr txBox="1">
            <a:spLocks noGrp="1"/>
          </p:cNvSpPr>
          <p:nvPr>
            <p:ph type="body" idx="1"/>
          </p:nvPr>
        </p:nvSpPr>
        <p:spPr>
          <a:xfrm>
            <a:off x="1295400" y="1497247"/>
            <a:ext cx="4363994" cy="3809998"/>
          </a:xfrm>
          <a:prstGeom prst="rect">
            <a:avLst/>
          </a:prstGeom>
          <a:noFill/>
          <a:ln>
            <a:noFill/>
          </a:ln>
        </p:spPr>
        <p:txBody>
          <a:bodyPr lIns="91425" tIns="45700" rIns="91425" bIns="45700" anchor="t" anchorCtr="0">
            <a:noAutofit/>
          </a:bodyPr>
          <a:lstStyle/>
          <a:p>
            <a:pPr marL="342900" indent="-342900">
              <a:spcBef>
                <a:spcPts val="0"/>
              </a:spcBef>
            </a:pPr>
            <a:r>
              <a:rPr lang="en-US" dirty="0"/>
              <a:t>I am at the stage of connecting the graphical user interface that I created in Visual Studio to the offset algorithm part of the software created in Arduino by my teammates.</a:t>
            </a:r>
          </a:p>
          <a:p>
            <a:pPr marL="342900" indent="-342900">
              <a:spcBef>
                <a:spcPts val="0"/>
              </a:spcBef>
            </a:pPr>
            <a:endParaRPr lang="en-US" dirty="0"/>
          </a:p>
          <a:p>
            <a:pPr marL="342900" indent="-342900">
              <a:spcBef>
                <a:spcPts val="0"/>
              </a:spcBef>
            </a:pPr>
            <a:r>
              <a:rPr lang="en-US" dirty="0"/>
              <a:t>The graphical user interface run smoothly and ready to be connected. </a:t>
            </a:r>
          </a:p>
          <a:p>
            <a:pPr marL="342900" indent="-342900">
              <a:spcBef>
                <a:spcPts val="0"/>
              </a:spcBef>
            </a:pPr>
            <a:endParaRPr lang="en-US" dirty="0"/>
          </a:p>
          <a:p>
            <a:pPr marL="342900" indent="-342900">
              <a:spcBef>
                <a:spcPts val="0"/>
              </a:spcBef>
            </a:pPr>
            <a:r>
              <a:rPr lang="en-US" dirty="0"/>
              <a:t>Will need to do the first user study with the clients. </a:t>
            </a:r>
          </a:p>
          <a:p>
            <a:pPr marL="342900" indent="-342900">
              <a:spcBef>
                <a:spcPts val="0"/>
              </a:spcBef>
            </a:pPr>
            <a:endParaRPr lang="en-US" dirty="0"/>
          </a:p>
          <a:p>
            <a:pPr lvl="0" indent="-228600">
              <a:spcBef>
                <a:spcPts val="0"/>
              </a:spcBef>
            </a:pPr>
            <a:endParaRPr sz="2000" b="0" i="0" u="none" strike="noStrike" cap="none" dirty="0">
              <a:solidFill>
                <a:schemeClr val="dk1"/>
              </a:solidFill>
              <a:latin typeface="Arial"/>
              <a:ea typeface="Arial"/>
              <a:cs typeface="Arial"/>
              <a:sym typeface="Arial"/>
            </a:endParaRPr>
          </a:p>
        </p:txBody>
      </p:sp>
      <p:sp>
        <p:nvSpPr>
          <p:cNvPr id="402" name="Shape 402"/>
          <p:cNvSpPr txBox="1"/>
          <p:nvPr/>
        </p:nvSpPr>
        <p:spPr>
          <a:xfrm>
            <a:off x="6007444" y="5506598"/>
            <a:ext cx="4363994" cy="3809998"/>
          </a:xfrm>
          <a:prstGeom prst="rect">
            <a:avLst/>
          </a:prstGeom>
          <a:noFill/>
          <a:ln>
            <a:noFill/>
          </a:ln>
        </p:spPr>
        <p:txBody>
          <a:bodyPr lIns="91425" tIns="45700" rIns="91425" bIns="45700" anchor="t" anchorCtr="0">
            <a:noAutofit/>
          </a:bodyPr>
          <a:lstStyle/>
          <a:p>
            <a:pPr marL="0" marR="0" lvl="0" indent="0" algn="l" rtl="0">
              <a:lnSpc>
                <a:spcPct val="90000"/>
              </a:lnSpc>
              <a:spcBef>
                <a:spcPts val="1800"/>
              </a:spcBef>
              <a:buClr>
                <a:schemeClr val="accent1"/>
              </a:buClr>
              <a:buSzPct val="25000"/>
              <a:buFont typeface="Arial"/>
              <a:buNone/>
            </a:pPr>
            <a:r>
              <a:rPr lang="en-US" sz="2000" b="0" i="0" u="none" strike="noStrike" cap="none" dirty="0">
                <a:solidFill>
                  <a:schemeClr val="dk1"/>
                </a:solidFill>
                <a:latin typeface="Arial"/>
                <a:ea typeface="Arial"/>
                <a:cs typeface="Arial"/>
                <a:sym typeface="Arial"/>
              </a:rPr>
              <a:t/>
            </a:r>
            <a:br>
              <a:rPr lang="en-US" sz="2000" b="0" i="0" u="none" strike="noStrike" cap="none" dirty="0">
                <a:solidFill>
                  <a:schemeClr val="dk1"/>
                </a:solidFill>
                <a:latin typeface="Arial"/>
                <a:ea typeface="Arial"/>
                <a:cs typeface="Arial"/>
                <a:sym typeface="Arial"/>
              </a:rPr>
            </a:br>
            <a:endParaRPr lang="en-US" sz="2000" b="0" i="0" u="none" strike="noStrike" cap="none" dirty="0">
              <a:solidFill>
                <a:schemeClr val="dk1"/>
              </a:solidFill>
              <a:latin typeface="Arial"/>
              <a:ea typeface="Arial"/>
              <a:cs typeface="Arial"/>
              <a:sym typeface="Arial"/>
            </a:endParaRPr>
          </a:p>
        </p:txBody>
      </p:sp>
      <p:pic>
        <p:nvPicPr>
          <p:cNvPr id="6" name="Picture 5"/>
          <p:cNvPicPr/>
          <p:nvPr/>
        </p:nvPicPr>
        <p:blipFill rotWithShape="1">
          <a:blip r:embed="rId3"/>
          <a:srcRect l="31061" t="6376" r="32494" b="11347"/>
          <a:stretch/>
        </p:blipFill>
        <p:spPr bwMode="auto">
          <a:xfrm>
            <a:off x="6423796" y="696004"/>
            <a:ext cx="4640444" cy="49994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1359658"/>
      </p:ext>
    </p:extLst>
  </p:cSld>
  <p:clrMapOvr>
    <a:masterClrMapping/>
  </p:clrMapOvr>
  <p:transition spd="med">
    <p:fade/>
  </p:transition>
</p:sld>
</file>

<file path=ppt/theme/theme1.xml><?xml version="1.0" encoding="utf-8"?>
<a:theme xmlns:a="http://schemas.openxmlformats.org/drawingml/2006/main" name="Diamond Grid 16x9">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717</Words>
  <Application>Microsoft Macintosh PowerPoint</Application>
  <PresentationFormat>Widescreen</PresentationFormat>
  <Paragraphs>86</Paragraphs>
  <Slides>15</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Diamond Grid 16x9</vt:lpstr>
      <vt:lpstr>Winter 2017 Midterm Presentation</vt:lpstr>
      <vt:lpstr>Purpose</vt:lpstr>
      <vt:lpstr>Roger’s Current Stage </vt:lpstr>
      <vt:lpstr>PowerPoint Presentation</vt:lpstr>
      <vt:lpstr>Roger’s Leftover</vt:lpstr>
      <vt:lpstr>Roger’s Problems 1</vt:lpstr>
      <vt:lpstr>Solution</vt:lpstr>
      <vt:lpstr>Sensor Error Measurement Experimental Design</vt:lpstr>
      <vt:lpstr>Krisna’s Current Stage </vt:lpstr>
      <vt:lpstr>Krisna’s Leftover </vt:lpstr>
      <vt:lpstr>Hardware Logistic: Problem and Solution </vt:lpstr>
      <vt:lpstr>Generic HUD Symbology: Problem and Solution </vt:lpstr>
      <vt:lpstr>Sample Code</vt:lpstr>
      <vt:lpstr>First User Study </vt:lpstr>
      <vt:lpstr>Demonstration of Graphical User Interface </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Head-Up Display Alignment System</dc:title>
  <dc:creator>krisna irawan</dc:creator>
  <cp:lastModifiedBy>Luo, Jiongcheng</cp:lastModifiedBy>
  <cp:revision>23</cp:revision>
  <dcterms:modified xsi:type="dcterms:W3CDTF">2017-02-17T21:50:07Z</dcterms:modified>
</cp:coreProperties>
</file>