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7338675" cy="9753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200400" y="8366400"/>
            <a:ext cx="22856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00400" y="8851680"/>
            <a:ext cx="22856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200400" y="836640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71840" y="836640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200400" y="885168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371840" y="885168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200400" y="8366400"/>
            <a:ext cx="7358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973320" y="8366400"/>
            <a:ext cx="7358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746600" y="8366400"/>
            <a:ext cx="7358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200400" y="8851680"/>
            <a:ext cx="7358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973320" y="8851680"/>
            <a:ext cx="7358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4746600" y="8851680"/>
            <a:ext cx="7358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200400" y="8366400"/>
            <a:ext cx="2285640" cy="9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200400" y="8366400"/>
            <a:ext cx="2285640" cy="9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200400" y="8366400"/>
            <a:ext cx="1115280" cy="9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371840" y="8366400"/>
            <a:ext cx="1115280" cy="9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866880" y="389160"/>
            <a:ext cx="15604200" cy="75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nl-B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200400" y="836640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371840" y="8366400"/>
            <a:ext cx="1115280" cy="9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200400" y="885168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200400" y="8366400"/>
            <a:ext cx="1115280" cy="9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71840" y="836640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371840" y="885168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200400" y="836640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371840" y="8366400"/>
            <a:ext cx="11152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200400" y="8851680"/>
            <a:ext cx="228564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itle positioning box" hidden="1"/>
          <p:cNvSpPr/>
          <p:nvPr/>
        </p:nvSpPr>
        <p:spPr>
          <a:xfrm>
            <a:off x="927360" y="367200"/>
            <a:ext cx="15479640" cy="46332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256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" name="Text positoning box" hidden="1"/>
          <p:cNvSpPr/>
          <p:nvPr/>
        </p:nvSpPr>
        <p:spPr>
          <a:xfrm>
            <a:off x="927360" y="1584000"/>
            <a:ext cx="8229240" cy="62996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256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" name="Logo positioning box" hidden="1"/>
          <p:cNvSpPr/>
          <p:nvPr/>
        </p:nvSpPr>
        <p:spPr>
          <a:xfrm flipV="1">
            <a:off x="928800" y="7877880"/>
            <a:ext cx="15478200" cy="141588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256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" name="Text positoning box" hidden="1"/>
          <p:cNvSpPr/>
          <p:nvPr/>
        </p:nvSpPr>
        <p:spPr>
          <a:xfrm>
            <a:off x="9172080" y="1584000"/>
            <a:ext cx="914040" cy="62996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256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" name="Text positoning box" hidden="1"/>
          <p:cNvSpPr/>
          <p:nvPr/>
        </p:nvSpPr>
        <p:spPr>
          <a:xfrm>
            <a:off x="10099440" y="1356480"/>
            <a:ext cx="6307560" cy="652716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256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928800" y="1393200"/>
            <a:ext cx="16423920" cy="6504840"/>
          </a:xfrm>
          <a:prstGeom prst="rect">
            <a:avLst/>
          </a:prstGeom>
          <a:solidFill>
            <a:srgbClr val="1e64c8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256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" name="Titles positoning box" hidden="1"/>
          <p:cNvSpPr/>
          <p:nvPr/>
        </p:nvSpPr>
        <p:spPr>
          <a:xfrm>
            <a:off x="1371600" y="6408000"/>
            <a:ext cx="15011640" cy="5756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256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200400" y="8366400"/>
            <a:ext cx="2285640" cy="9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808080"/>
                </a:solidFill>
                <a:latin typeface="Arial"/>
              </a:rPr>
              <a:t>Partner Logo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713200" y="8366400"/>
            <a:ext cx="2285640" cy="9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808080"/>
                </a:solidFill>
                <a:latin typeface="Arial"/>
              </a:rPr>
              <a:t>Partner Logo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229600" y="8366400"/>
            <a:ext cx="2321640" cy="9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808080"/>
                </a:solidFill>
                <a:latin typeface="Arial"/>
              </a:rPr>
              <a:t>Partner Logo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10746000" y="8366400"/>
            <a:ext cx="2321640" cy="9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808080"/>
                </a:solidFill>
                <a:latin typeface="Arial"/>
              </a:rPr>
              <a:t>Partner Logo 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42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56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56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256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5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Powerpoint_UGent_EN_EA</Template>
  <TotalTime>6445</TotalTime>
  <Application>LibreOffice/7.4.7.2$Linux_X86_64 LibreOffice_project/40$Build-2</Application>
  <AppVersion>15.0000</AppVersion>
  <Words>1654</Words>
  <Paragraphs>250</Paragraphs>
  <Company>UGent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2016-09-27T07:14:09Z</dcterms:created>
  <dc:creator>Bruno Volckaert</dc:creator>
  <dc:description/>
  <dc:language>nl-BE</dc:language>
  <cp:lastModifiedBy/>
  <dcterms:modified xsi:type="dcterms:W3CDTF">2024-11-14T21:50:02Z</dcterms:modified>
  <cp:revision>245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ild">
    <vt:i4>13</vt:i4>
  </property>
  <property fmtid="{D5CDD505-2E9C-101B-9397-08002B2CF9AE}" pid="3" name="Cmt 1">
    <vt:lpwstr>create</vt:lpwstr>
  </property>
  <property fmtid="{D5CDD505-2E9C-101B-9397-08002B2CF9AE}" pid="4" name="Cmt 10">
    <vt:lpwstr>social media data redesigned</vt:lpwstr>
  </property>
  <property fmtid="{D5CDD505-2E9C-101B-9397-08002B2CF9AE}" pid="5" name="Cmt 11">
    <vt:lpwstr>Title Slide renamed to TitleSlide</vt:lpwstr>
  </property>
  <property fmtid="{D5CDD505-2E9C-101B-9397-08002B2CF9AE}" pid="6" name="Cmt 12">
    <vt:lpwstr>Title and text size</vt:lpwstr>
  </property>
  <property fmtid="{D5CDD505-2E9C-101B-9397-08002B2CF9AE}" pid="7" name="Cmt 13">
    <vt:lpwstr>socmed pictos &gt; normal view</vt:lpwstr>
  </property>
  <property fmtid="{D5CDD505-2E9C-101B-9397-08002B2CF9AE}" pid="8" name="Cmt 2">
    <vt:lpwstr>1st draft</vt:lpwstr>
  </property>
  <property fmtid="{D5CDD505-2E9C-101B-9397-08002B2CF9AE}" pid="9" name="Cmt 3">
    <vt:lpwstr>Corporate splitt off</vt:lpwstr>
  </property>
  <property fmtid="{D5CDD505-2E9C-101B-9397-08002B2CF9AE}" pid="10" name="Cmt 4">
    <vt:lpwstr>2nd draft</vt:lpwstr>
  </property>
  <property fmtid="{D5CDD505-2E9C-101B-9397-08002B2CF9AE}" pid="11" name="Cmt 5">
    <vt:lpwstr>set text box and shape defaults</vt:lpwstr>
  </property>
  <property fmtid="{D5CDD505-2E9C-101B-9397-08002B2CF9AE}" pid="12" name="Cmt 6">
    <vt:lpwstr>end slide text acc. to letter</vt:lpwstr>
  </property>
  <property fmtid="{D5CDD505-2E9C-101B-9397-08002B2CF9AE}" pid="13" name="Cmt 7">
    <vt:lpwstr>logo opening slide sharpened</vt:lpwstr>
  </property>
  <property fmtid="{D5CDD505-2E9C-101B-9397-08002B2CF9AE}" pid="14" name="Cmt 8-9">
    <vt:lpwstr>comments 19-9-2016</vt:lpwstr>
  </property>
  <property fmtid="{D5CDD505-2E9C-101B-9397-08002B2CF9AE}" pid="15" name="Date">
    <vt:filetime>2016-09-20T22:00:00Z</vt:filetime>
  </property>
  <property fmtid="{D5CDD505-2E9C-101B-9397-08002B2CF9AE}" pid="16" name="Licensed to">
    <vt:lpwstr>Ghent University</vt:lpwstr>
  </property>
  <property fmtid="{D5CDD505-2E9C-101B-9397-08002B2CF9AE}" pid="17" name="Notes">
    <vt:i4>6</vt:i4>
  </property>
  <property fmtid="{D5CDD505-2E9C-101B-9397-08002B2CF9AE}" pid="18" name="PresentationFormat">
    <vt:lpwstr>Custom</vt:lpwstr>
  </property>
  <property fmtid="{D5CDD505-2E9C-101B-9397-08002B2CF9AE}" pid="19" name="Slides">
    <vt:i4>35</vt:i4>
  </property>
  <property fmtid="{D5CDD505-2E9C-101B-9397-08002B2CF9AE}" pid="20" name="Version">
    <vt:lpwstr>1.0</vt:lpwstr>
  </property>
</Properties>
</file>