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E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66959" autoAdjust="0"/>
  </p:normalViewPr>
  <p:slideViewPr>
    <p:cSldViewPr snapToGrid="0">
      <p:cViewPr varScale="1">
        <p:scale>
          <a:sx n="68" d="100"/>
          <a:sy n="68" d="100"/>
        </p:scale>
        <p:origin x="1170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931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6DC91-B232-4B7B-92E8-84938D63B827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A833C-AE12-4D30-8B6F-7CD7F986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67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A02C7-0EE1-44F0-A653-A2C93B92569B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BDA23-A3EC-4F32-A14D-98D10D889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36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2014, we</a:t>
            </a:r>
            <a:r>
              <a:rPr lang="en-US" baseline="0" dirty="0" smtClean="0"/>
              <a:t> want immediate access to information about the world around 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BDA23-A3EC-4F32-A14D-98D10D8899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97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an excerpt from a valid Server-Sent Events stream. SSE is great because it’s just plain text, so it’s really easy to generate from any http server. You can write to it with plain </a:t>
            </a:r>
            <a:r>
              <a:rPr lang="en-US" baseline="0" dirty="0" err="1" smtClean="0"/>
              <a:t>unix</a:t>
            </a:r>
            <a:r>
              <a:rPr lang="en-US" baseline="0" dirty="0" smtClean="0"/>
              <a:t> pipes, so events can come from any process. And since it’s just HTTP, you shouldn’t have any issues with firewalls or network compatibility, unlike some other technologies like </a:t>
            </a:r>
            <a:r>
              <a:rPr lang="en-US" baseline="0" dirty="0" err="1" smtClean="0"/>
              <a:t>websockets</a:t>
            </a:r>
            <a:r>
              <a:rPr lang="en-US" baseline="0" dirty="0" smtClean="0"/>
              <a:t>. Even better, you can debug by simply using curl from the command line! [demo]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BDA23-A3EC-4F32-A14D-98D10D8899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95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https://en.wikipedia.org/wiki/Principle_of_least_astonishment</a:t>
            </a:r>
          </a:p>
          <a:p>
            <a:r>
              <a:rPr lang="en-US" dirty="0" smtClean="0"/>
              <a:t>http://bl.ocks.org/mbostock/3808218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BDA23-A3EC-4F32-A14D-98D10D8899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5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up story of wanting to make a bus map because it might be useful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BDA23-A3EC-4F32-A14D-98D10D8899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1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already</a:t>
            </a:r>
            <a:r>
              <a:rPr lang="en-US" baseline="0" dirty="0" smtClean="0"/>
              <a:t> know how to handle how our users interact with maps in a browser: events. These are well-defined actions we can respond to in useful ways.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BDA23-A3EC-4F32-A14D-98D10D8899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03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want to represent how something else in the world is</a:t>
            </a:r>
            <a:r>
              <a:rPr lang="en-US" baseline="0" dirty="0" smtClean="0"/>
              <a:t> interacting, we could model its actions as events. what are all the things a bus might do?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BDA23-A3EC-4F32-A14D-98D10D8899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94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some things, we might not have data available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BDA23-A3EC-4F32-A14D-98D10D8899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06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 it might be too noisy and not interesting to display.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BDA23-A3EC-4F32-A14D-98D10D8899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74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events that</a:t>
            </a:r>
            <a:r>
              <a:rPr lang="en-US" baseline="0" dirty="0" smtClean="0"/>
              <a:t> we’re left with in this case map to the events of the General Update Pattern. Now, how can we get events like this into the browser so we can use them?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BDA23-A3EC-4F32-A14D-98D10D8899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85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EventSource</a:t>
            </a:r>
            <a:r>
              <a:rPr lang="en-US" dirty="0" smtClean="0"/>
              <a:t> is a w3c standard for receiving a read-only stream of events from a server. It is supported natively in almost</a:t>
            </a:r>
            <a:r>
              <a:rPr lang="en-US" baseline="0" dirty="0" smtClean="0"/>
              <a:t> every browser, and good </a:t>
            </a:r>
            <a:r>
              <a:rPr lang="en-US" baseline="0" dirty="0" err="1" smtClean="0"/>
              <a:t>polyfills</a:t>
            </a:r>
            <a:r>
              <a:rPr lang="en-US" baseline="0" dirty="0" smtClean="0"/>
              <a:t> exist in Internet Explorer going back to IE8.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a source for events in the browser, but where do they come from?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BDA23-A3EC-4F32-A14D-98D10D8899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20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D7B468-4D80-4881-86C2-E1D39C1FAAA3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A8BEC4-AF7B-44C5-B4C4-10D608EBFF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2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B468-4D80-4881-86C2-E1D39C1FAAA3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BEC4-AF7B-44C5-B4C4-10D608EB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3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B468-4D80-4881-86C2-E1D39C1FAAA3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BEC4-AF7B-44C5-B4C4-10D608EB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0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B468-4D80-4881-86C2-E1D39C1FAAA3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BEC4-AF7B-44C5-B4C4-10D608EB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3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B468-4D80-4881-86C2-E1D39C1FAAA3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BEC4-AF7B-44C5-B4C4-10D608EB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6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B468-4D80-4881-86C2-E1D39C1FAAA3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BEC4-AF7B-44C5-B4C4-10D608EB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B468-4D80-4881-86C2-E1D39C1FAAA3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BEC4-AF7B-44C5-B4C4-10D608EB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B468-4D80-4881-86C2-E1D39C1FAAA3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BEC4-AF7B-44C5-B4C4-10D608EB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2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B468-4D80-4881-86C2-E1D39C1FAAA3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BEC4-AF7B-44C5-B4C4-10D608EB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3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B468-4D80-4881-86C2-E1D39C1FAAA3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BEC4-AF7B-44C5-B4C4-10D608EB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1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B468-4D80-4881-86C2-E1D39C1FAAA3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BEC4-AF7B-44C5-B4C4-10D608EB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2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6D7B468-4D80-4881-86C2-E1D39C1FAAA3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B2A8BEC4-AF7B-44C5-B4C4-10D608EBFF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2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bril Fatface" panose="02000503000000020003" pitchFamily="50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0" y="-275001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r"/>
            <a:r>
              <a:rPr lang="en-US" dirty="0" smtClean="0"/>
              <a:t>real </a:t>
            </a:r>
            <a:r>
              <a:rPr lang="en-US" dirty="0" smtClean="0"/>
              <a:t>time</a:t>
            </a:r>
            <a:br>
              <a:rPr lang="en-US" dirty="0" smtClean="0"/>
            </a:br>
            <a:r>
              <a:rPr lang="en-US" dirty="0" smtClean="0"/>
              <a:t>geo </a:t>
            </a:r>
            <a:r>
              <a:rPr lang="en-US" dirty="0" smtClean="0"/>
              <a:t>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97461"/>
            <a:ext cx="9144000" cy="1655762"/>
          </a:xfrm>
          <a:effectLst>
            <a:outerShdw blurRad="50800" dist="38100" dir="2700000" algn="tl" rotWithShape="0">
              <a:prstClr val="black"/>
            </a:outerShdw>
          </a:effectLst>
        </p:spPr>
        <p:txBody>
          <a:bodyPr>
            <a:normAutofit/>
          </a:bodyPr>
          <a:lstStyle/>
          <a:p>
            <a:pPr algn="r"/>
            <a:r>
              <a:rPr lang="en-US" sz="3200" dirty="0" smtClean="0"/>
              <a:t>http://</a:t>
            </a:r>
            <a:r>
              <a:rPr lang="en-US" sz="3200" dirty="0" smtClean="0"/>
              <a:t>jden.us</a:t>
            </a:r>
          </a:p>
          <a:p>
            <a:pPr algn="r"/>
            <a:r>
              <a:rPr lang="en-US" sz="3200" dirty="0" smtClean="0"/>
              <a:t>jason@denizac.org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400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230" y="365125"/>
            <a:ext cx="10515600" cy="1325563"/>
          </a:xfrm>
        </p:spPr>
        <p:txBody>
          <a:bodyPr/>
          <a:lstStyle/>
          <a:p>
            <a:r>
              <a:rPr lang="en-US" dirty="0" smtClean="0"/>
              <a:t>General Update Pattern - Exit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58009" y="2221396"/>
            <a:ext cx="1466021" cy="1466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74604" y="2221396"/>
            <a:ext cx="1466021" cy="1466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91200" y="2221396"/>
            <a:ext cx="1466021" cy="1466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9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1" nodeType="click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230" y="365125"/>
            <a:ext cx="10515600" cy="1325563"/>
          </a:xfrm>
        </p:spPr>
        <p:txBody>
          <a:bodyPr/>
          <a:lstStyle/>
          <a:p>
            <a:r>
              <a:rPr lang="en-US" dirty="0" smtClean="0"/>
              <a:t>General Update Pattern - Change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58009" y="2221396"/>
            <a:ext cx="1466021" cy="1466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9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0EE59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230" y="365125"/>
            <a:ext cx="10515600" cy="1325563"/>
          </a:xfrm>
        </p:spPr>
        <p:txBody>
          <a:bodyPr/>
          <a:lstStyle/>
          <a:p>
            <a:r>
              <a:rPr lang="en-US" dirty="0" smtClean="0"/>
              <a:t>General Update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58009" y="2221396"/>
            <a:ext cx="1466021" cy="1466021"/>
          </a:xfrm>
          <a:prstGeom prst="rect">
            <a:avLst/>
          </a:prstGeom>
          <a:solidFill>
            <a:srgbClr val="30EE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4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a web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4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ource Code Pro" panose="020B050903040302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zoom</a:t>
            </a:r>
          </a:p>
          <a:p>
            <a:r>
              <a:rPr lang="en-US" dirty="0" smtClean="0">
                <a:latin typeface="Source Code Pro" panose="020B050903040302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drag</a:t>
            </a:r>
          </a:p>
          <a:p>
            <a:r>
              <a:rPr lang="en-US" dirty="0" smtClean="0">
                <a:latin typeface="Source Code Pro" panose="020B050903040302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click / touch</a:t>
            </a:r>
            <a:endParaRPr lang="en-US" dirty="0">
              <a:latin typeface="Source Code Pro" panose="020B050903040302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37" y="1220637"/>
            <a:ext cx="5338313" cy="53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8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vehicle enters service</a:t>
            </a:r>
          </a:p>
          <a:p>
            <a:r>
              <a:rPr lang="en-US" dirty="0" smtClean="0"/>
              <a:t>vehicle drives around</a:t>
            </a:r>
          </a:p>
          <a:p>
            <a:r>
              <a:rPr lang="en-US" dirty="0" smtClean="0"/>
              <a:t>passenger embarks / disembarks</a:t>
            </a:r>
          </a:p>
          <a:p>
            <a:r>
              <a:rPr lang="en-US" dirty="0" smtClean="0"/>
              <a:t>vehicle stops at a red light</a:t>
            </a:r>
          </a:p>
          <a:p>
            <a:r>
              <a:rPr lang="en-US" dirty="0" smtClean="0"/>
              <a:t>vehicle leaves 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887" y="1289649"/>
            <a:ext cx="4619446" cy="461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4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vehicle enters service</a:t>
            </a:r>
          </a:p>
          <a:p>
            <a:r>
              <a:rPr lang="en-US" dirty="0" smtClean="0"/>
              <a:t>vehicle drives around</a:t>
            </a:r>
          </a:p>
          <a:p>
            <a:r>
              <a:rPr lang="en-US" strike="sngStrike" dirty="0" smtClean="0">
                <a:solidFill>
                  <a:schemeClr val="bg1">
                    <a:lumMod val="75000"/>
                  </a:schemeClr>
                </a:solidFill>
              </a:rPr>
              <a:t>passenger embarks / disembarks</a:t>
            </a:r>
          </a:p>
          <a:p>
            <a:r>
              <a:rPr lang="en-US" dirty="0" smtClean="0"/>
              <a:t>vehicle stops at a red light</a:t>
            </a:r>
          </a:p>
          <a:p>
            <a:r>
              <a:rPr lang="en-US" dirty="0" smtClean="0"/>
              <a:t>vehicle leaves 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887" y="1289649"/>
            <a:ext cx="4619446" cy="461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7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vehicle enters service</a:t>
            </a:r>
          </a:p>
          <a:p>
            <a:r>
              <a:rPr lang="en-US" dirty="0" smtClean="0"/>
              <a:t>vehicle drives around</a:t>
            </a:r>
          </a:p>
          <a:p>
            <a:r>
              <a:rPr lang="en-US" strike="sngStrike" dirty="0" smtClean="0">
                <a:solidFill>
                  <a:schemeClr val="bg1">
                    <a:lumMod val="75000"/>
                  </a:schemeClr>
                </a:solidFill>
              </a:rPr>
              <a:t>passenger embarks / disembarks</a:t>
            </a:r>
          </a:p>
          <a:p>
            <a:r>
              <a:rPr lang="en-US" strike="sngStrike" dirty="0" smtClean="0">
                <a:solidFill>
                  <a:schemeClr val="bg1">
                    <a:lumMod val="75000"/>
                  </a:schemeClr>
                </a:solidFill>
              </a:rPr>
              <a:t>vehicle stops at a red light</a:t>
            </a:r>
          </a:p>
          <a:p>
            <a:r>
              <a:rPr lang="en-US" dirty="0" smtClean="0"/>
              <a:t>vehicle leaves 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887" y="1289649"/>
            <a:ext cx="4619446" cy="461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4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</a:t>
            </a:r>
          </a:p>
          <a:p>
            <a:r>
              <a:rPr lang="en-US" dirty="0" smtClean="0"/>
              <a:t>Change</a:t>
            </a:r>
          </a:p>
          <a:p>
            <a:r>
              <a:rPr lang="en-US" strike="sngStrike" dirty="0" smtClean="0">
                <a:solidFill>
                  <a:schemeClr val="bg1">
                    <a:lumMod val="75000"/>
                  </a:schemeClr>
                </a:solidFill>
              </a:rPr>
              <a:t>passenger embarks / disembarks</a:t>
            </a:r>
          </a:p>
          <a:p>
            <a:r>
              <a:rPr lang="en-US" strike="sngStrike" dirty="0" smtClean="0">
                <a:solidFill>
                  <a:schemeClr val="bg1">
                    <a:lumMod val="75000"/>
                  </a:schemeClr>
                </a:solidFill>
              </a:rPr>
              <a:t>vehicle stops at a red light</a:t>
            </a:r>
          </a:p>
          <a:p>
            <a:r>
              <a:rPr lang="en-US" dirty="0" smtClean="0"/>
              <a:t>Exit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887" y="1289649"/>
            <a:ext cx="4619446" cy="461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4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Source Code Pro" panose="020B0509030403020204" pitchFamily="49" charset="0"/>
              </a:rPr>
              <a:t>var</a:t>
            </a:r>
            <a:r>
              <a:rPr lang="en-US" dirty="0" smtClean="0">
                <a:latin typeface="Source Code Pro" panose="020B0509030403020204" pitchFamily="49" charset="0"/>
              </a:rPr>
              <a:t> source = new </a:t>
            </a:r>
            <a:r>
              <a:rPr lang="en-US" dirty="0" err="1" smtClean="0">
                <a:latin typeface="Source Code Pro" panose="020B0509030403020204" pitchFamily="49" charset="0"/>
              </a:rPr>
              <a:t>EventSource</a:t>
            </a:r>
            <a:r>
              <a:rPr lang="en-US" dirty="0" smtClean="0">
                <a:latin typeface="Source Code Pro" panose="020B0509030403020204" pitchFamily="49" charset="0"/>
              </a:rPr>
              <a:t>('http://api.com')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Source Code Pro" panose="020B0509030403020204" pitchFamily="49" charset="0"/>
              </a:rPr>
              <a:t>source.addEventListener</a:t>
            </a:r>
            <a:r>
              <a:rPr lang="en-US" dirty="0" smtClean="0">
                <a:latin typeface="Source Code Pro" panose="020B0509030403020204" pitchFamily="49" charset="0"/>
              </a:rPr>
              <a:t>('add', </a:t>
            </a:r>
            <a:r>
              <a:rPr lang="en-US" dirty="0" err="1" smtClean="0">
                <a:latin typeface="Source Code Pro" panose="020B0509030403020204" pitchFamily="49" charset="0"/>
              </a:rPr>
              <a:t>onAdd</a:t>
            </a:r>
            <a:r>
              <a:rPr lang="en-US" dirty="0" smtClean="0">
                <a:latin typeface="Source Code Pro" panose="020B0509030403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 panose="020B0509030403020204" pitchFamily="49" charset="0"/>
              </a:rPr>
              <a:t>source.addEventListener</a:t>
            </a:r>
            <a:r>
              <a:rPr lang="en-US" dirty="0" smtClean="0">
                <a:latin typeface="Source Code Pro" panose="020B0509030403020204" pitchFamily="49" charset="0"/>
              </a:rPr>
              <a:t>('change', </a:t>
            </a:r>
            <a:r>
              <a:rPr lang="en-US" dirty="0" err="1" smtClean="0">
                <a:latin typeface="Source Code Pro" panose="020B0509030403020204" pitchFamily="49" charset="0"/>
              </a:rPr>
              <a:t>onChange</a:t>
            </a:r>
            <a:r>
              <a:rPr lang="en-US" dirty="0" smtClean="0">
                <a:latin typeface="Source Code Pro" panose="020B0509030403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 panose="020B0509030403020204" pitchFamily="49" charset="0"/>
              </a:rPr>
              <a:t>source.addEventListener</a:t>
            </a:r>
            <a:r>
              <a:rPr lang="en-US" dirty="0" smtClean="0">
                <a:latin typeface="Source Code Pro" panose="020B0509030403020204" pitchFamily="49" charset="0"/>
              </a:rPr>
              <a:t>('remove', </a:t>
            </a:r>
            <a:r>
              <a:rPr lang="en-US" dirty="0" err="1" smtClean="0">
                <a:latin typeface="Source Code Pro" panose="020B0509030403020204" pitchFamily="49" charset="0"/>
              </a:rPr>
              <a:t>onRemove</a:t>
            </a:r>
            <a:r>
              <a:rPr lang="en-US" dirty="0" smtClean="0">
                <a:latin typeface="Source Code Pro" panose="020B050903040302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8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things are in the real world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1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Server-Sent Events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event: add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data: {"some": "</a:t>
            </a:r>
            <a:r>
              <a:rPr lang="en-US" dirty="0" err="1" smtClean="0">
                <a:latin typeface="Source Code Pro" panose="020B0509030403020204" pitchFamily="49" charset="0"/>
              </a:rPr>
              <a:t>json</a:t>
            </a:r>
            <a:r>
              <a:rPr lang="en-US" dirty="0" smtClean="0">
                <a:latin typeface="Source Code Pro" panose="020B0509030403020204" pitchFamily="49" charset="0"/>
              </a:rPr>
              <a:t>"}</a:t>
            </a:r>
          </a:p>
          <a:p>
            <a:pPr marL="0" indent="0">
              <a:buNone/>
            </a:pP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event: change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data: {"some": "</a:t>
            </a:r>
            <a:r>
              <a:rPr lang="en-US" dirty="0" err="1" smtClean="0">
                <a:latin typeface="Source Code Pro" panose="020B0509030403020204" pitchFamily="49" charset="0"/>
              </a:rPr>
              <a:t>json</a:t>
            </a:r>
            <a:r>
              <a:rPr lang="en-US" dirty="0" smtClean="0">
                <a:latin typeface="Source Code Pro" panose="020B0509030403020204" pitchFamily="49" charset="0"/>
              </a:rPr>
              <a:t>"}</a:t>
            </a:r>
          </a:p>
          <a:p>
            <a:pPr marL="0" indent="0">
              <a:buNone/>
            </a:pP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event: remove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data: {"some": "</a:t>
            </a:r>
            <a:r>
              <a:rPr lang="en-US" dirty="0" err="1" smtClean="0">
                <a:latin typeface="Source Code Pro" panose="020B0509030403020204" pitchFamily="49" charset="0"/>
              </a:rPr>
              <a:t>json</a:t>
            </a:r>
            <a:r>
              <a:rPr lang="en-US" dirty="0" smtClean="0">
                <a:latin typeface="Source Code Pro" panose="020B0509030403020204" pitchFamily="49" charset="0"/>
              </a:rPr>
              <a:t>"}</a:t>
            </a:r>
            <a:endParaRPr 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23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build a bus map!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4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Travel designed by Elliot </a:t>
            </a:r>
            <a:r>
              <a:rPr lang="en-US" dirty="0" err="1"/>
              <a:t>Verhaeren</a:t>
            </a:r>
            <a:r>
              <a:rPr lang="en-US" dirty="0"/>
              <a:t> from the Noun </a:t>
            </a:r>
            <a:r>
              <a:rPr lang="en-US" dirty="0"/>
              <a:t>Project</a:t>
            </a:r>
            <a:endParaRPr lang="en-US" dirty="0" smtClean="0"/>
          </a:p>
          <a:p>
            <a:r>
              <a:rPr lang="en-US" dirty="0" smtClean="0"/>
              <a:t>Person </a:t>
            </a:r>
            <a:r>
              <a:rPr lang="en-US" dirty="0" smtClean="0"/>
              <a:t>designed by Wilson Joseph from the </a:t>
            </a:r>
            <a:r>
              <a:rPr lang="en-US" dirty="0" smtClean="0"/>
              <a:t>Noun Project</a:t>
            </a:r>
          </a:p>
          <a:p>
            <a:r>
              <a:rPr lang="en-US" dirty="0" smtClean="0"/>
              <a:t>Bus image public domain from the Noun Project</a:t>
            </a:r>
            <a:endParaRPr lang="en-US" dirty="0" smtClean="0"/>
          </a:p>
          <a:p>
            <a:r>
              <a:rPr lang="en-US" dirty="0" smtClean="0"/>
              <a:t>Square designed by Archimedes or Pythagoras or someone maybe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These slides and code and all other materials are dedicated to the public domain under the terms of CC-0 by me, </a:t>
            </a:r>
            <a:r>
              <a:rPr lang="en-US" dirty="0" err="1" smtClean="0"/>
              <a:t>jden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6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they are located in spaces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4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they happen at a certain time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7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right here, right now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7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common formats</a:t>
            </a:r>
          </a:p>
          <a:p>
            <a:r>
              <a:rPr lang="en-US" dirty="0" smtClean="0"/>
              <a:t>simple protocols</a:t>
            </a:r>
          </a:p>
          <a:p>
            <a:r>
              <a:rPr lang="en-US" dirty="0" smtClean="0"/>
              <a:t>principle of least surprise</a:t>
            </a:r>
          </a:p>
          <a:p>
            <a:r>
              <a:rPr lang="en-US" dirty="0" smtClean="0"/>
              <a:t>understand patterns of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46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common formats			</a:t>
            </a:r>
            <a:r>
              <a:rPr lang="en-US" dirty="0" err="1" smtClean="0"/>
              <a:t>GeoJSON</a:t>
            </a:r>
            <a:endParaRPr lang="en-US" dirty="0" smtClean="0"/>
          </a:p>
          <a:p>
            <a:r>
              <a:rPr lang="en-US" dirty="0" smtClean="0"/>
              <a:t>simple protocols				HTTP, Server Sent Events</a:t>
            </a:r>
          </a:p>
          <a:p>
            <a:r>
              <a:rPr lang="en-US" dirty="0" smtClean="0"/>
              <a:t>principle of least surprise		“</a:t>
            </a:r>
            <a:r>
              <a:rPr lang="en-US" dirty="0"/>
              <a:t>exploit users' </a:t>
            </a:r>
            <a:r>
              <a:rPr lang="en-US" dirty="0" smtClean="0"/>
              <a:t>pre-existing							 knowledge” -</a:t>
            </a:r>
            <a:r>
              <a:rPr lang="en-US" i="1" dirty="0" smtClean="0"/>
              <a:t>Wikipedia</a:t>
            </a:r>
          </a:p>
          <a:p>
            <a:r>
              <a:rPr lang="en-US" dirty="0" smtClean="0"/>
              <a:t>understand patterns of use		General Update Pattern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9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Update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0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230" y="365125"/>
            <a:ext cx="10515600" cy="1325563"/>
          </a:xfrm>
        </p:spPr>
        <p:txBody>
          <a:bodyPr/>
          <a:lstStyle/>
          <a:p>
            <a:r>
              <a:rPr lang="en-US" dirty="0" smtClean="0"/>
              <a:t>General Update Pattern - Enter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58009" y="2221396"/>
            <a:ext cx="1466021" cy="1466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74604" y="2221396"/>
            <a:ext cx="1466021" cy="1466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91200" y="2221396"/>
            <a:ext cx="1466021" cy="1466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1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542</Words>
  <Application>Microsoft Office PowerPoint</Application>
  <PresentationFormat>Widescreen</PresentationFormat>
  <Paragraphs>98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Abril Fatface</vt:lpstr>
      <vt:lpstr>Arial</vt:lpstr>
      <vt:lpstr>Calibri</vt:lpstr>
      <vt:lpstr>Open Sans</vt:lpstr>
      <vt:lpstr>Source Code Pro</vt:lpstr>
      <vt:lpstr>Office Theme</vt:lpstr>
      <vt:lpstr>real time geo APIs</vt:lpstr>
      <vt:lpstr>things are in the real world</vt:lpstr>
      <vt:lpstr>they are located in spaces</vt:lpstr>
      <vt:lpstr>they happen at a certain time</vt:lpstr>
      <vt:lpstr>right here, right now</vt:lpstr>
      <vt:lpstr>API design principles</vt:lpstr>
      <vt:lpstr>API design principles</vt:lpstr>
      <vt:lpstr>General Update Pattern</vt:lpstr>
      <vt:lpstr>General Update Pattern - Enter</vt:lpstr>
      <vt:lpstr>General Update Pattern - Exit</vt:lpstr>
      <vt:lpstr>General Update Pattern - Change</vt:lpstr>
      <vt:lpstr>General Update Pattern</vt:lpstr>
      <vt:lpstr>Updating a web map</vt:lpstr>
      <vt:lpstr>Events</vt:lpstr>
      <vt:lpstr>Events</vt:lpstr>
      <vt:lpstr>Events</vt:lpstr>
      <vt:lpstr>Events</vt:lpstr>
      <vt:lpstr>Events</vt:lpstr>
      <vt:lpstr>EventSource</vt:lpstr>
      <vt:lpstr>Server-Sent Events</vt:lpstr>
      <vt:lpstr>Demo</vt:lpstr>
      <vt:lpstr>Attribution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geo APIs</dc:title>
  <dc:creator>Jason Denizac</dc:creator>
  <cp:lastModifiedBy>Jason Denizac</cp:lastModifiedBy>
  <cp:revision>15</cp:revision>
  <dcterms:created xsi:type="dcterms:W3CDTF">2014-09-08T19:11:28Z</dcterms:created>
  <dcterms:modified xsi:type="dcterms:W3CDTF">2014-09-09T16:13:29Z</dcterms:modified>
</cp:coreProperties>
</file>