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6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39720"/>
            <a:ext cx="1981200" cy="1371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39720"/>
            <a:ext cx="6324600" cy="13716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10489"/>
            <a:ext cx="6705600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0489"/>
            <a:ext cx="1956046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05979"/>
            <a:ext cx="1676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14299"/>
            <a:ext cx="1981200" cy="4917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5442"/>
            <a:ext cx="6705600" cy="49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169208"/>
            <a:ext cx="1600201" cy="123444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169208"/>
            <a:ext cx="6324600" cy="123444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4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1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13189"/>
            <a:ext cx="8831802" cy="4917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14300"/>
            <a:ext cx="6705600" cy="491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8674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597914"/>
            <a:ext cx="1673352" cy="2112264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42900"/>
            <a:ext cx="1675660" cy="1255014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13157"/>
            <a:ext cx="1981200" cy="4917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14300"/>
            <a:ext cx="6705600" cy="49149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600200"/>
            <a:ext cx="1676400" cy="222885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45186"/>
            <a:ext cx="1676400" cy="1255014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226228"/>
            <a:ext cx="8831802" cy="37841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14301"/>
            <a:ext cx="8814047" cy="10098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66885"/>
            <a:ext cx="8381260" cy="79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89303"/>
            <a:ext cx="8407893" cy="330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4767263"/>
            <a:ext cx="21336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A11D332-C87C-47E0-BFE1-274A1FFF03ED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4767263"/>
            <a:ext cx="33528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4766310"/>
            <a:ext cx="582966" cy="20574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24614FA-4851-4063-BC56-2561A64AB5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Mikey Garcia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online program for running psychology experiments</a:t>
            </a:r>
          </a:p>
          <a:p>
            <a:r>
              <a:rPr lang="en-US" dirty="0" smtClean="0"/>
              <a:t>Generic can:</a:t>
            </a:r>
          </a:p>
          <a:p>
            <a:pPr lvl="1"/>
            <a:r>
              <a:rPr lang="en-US" dirty="0" smtClean="0"/>
              <a:t>Provide instructions</a:t>
            </a:r>
          </a:p>
          <a:p>
            <a:pPr lvl="1"/>
            <a:r>
              <a:rPr lang="en-US" dirty="0" smtClean="0"/>
              <a:t>Present materials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Give a post-experiment questionnaire</a:t>
            </a:r>
          </a:p>
          <a:p>
            <a:pPr lvl="1"/>
            <a:r>
              <a:rPr lang="en-US" dirty="0" smtClean="0"/>
              <a:t>Run multi-session experiments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Stimuli Files</a:t>
            </a:r>
          </a:p>
          <a:p>
            <a:pPr lvl="1"/>
            <a:r>
              <a:rPr lang="en-US" dirty="0" smtClean="0"/>
              <a:t>Contains all of the stimuli that will be used in the experiment</a:t>
            </a:r>
          </a:p>
          <a:p>
            <a:r>
              <a:rPr lang="en-US" dirty="0" smtClean="0"/>
              <a:t>Order Files</a:t>
            </a:r>
          </a:p>
          <a:p>
            <a:pPr lvl="1"/>
            <a:r>
              <a:rPr lang="en-US" dirty="0" smtClean="0"/>
              <a:t>Controls the order that stimuli are presented</a:t>
            </a:r>
          </a:p>
          <a:p>
            <a:r>
              <a:rPr lang="en-US" dirty="0" smtClean="0"/>
              <a:t>Condition File</a:t>
            </a:r>
          </a:p>
          <a:p>
            <a:pPr lvl="1"/>
            <a:r>
              <a:rPr lang="en-US" dirty="0" smtClean="0"/>
              <a:t>Tells the program which stimuli and order to use for each condition</a:t>
            </a:r>
          </a:p>
          <a:p>
            <a:r>
              <a:rPr lang="en-US" dirty="0" smtClean="0"/>
              <a:t>Final Questions file</a:t>
            </a:r>
          </a:p>
          <a:p>
            <a:pPr lvl="1"/>
            <a:r>
              <a:rPr lang="en-US" dirty="0" smtClean="0"/>
              <a:t>Determines the questions that will be in the post-experiment questionnaire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 </a:t>
            </a:r>
            <a:r>
              <a:rPr lang="en-US" sz="1800" dirty="0" smtClean="0"/>
              <a:t>tab-delimited text file (basically an excel spreadsheet)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stimuli 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90555"/>
              </p:ext>
            </p:extLst>
          </p:nvPr>
        </p:nvGraphicFramePr>
        <p:xfrm>
          <a:off x="609600" y="1962150"/>
          <a:ext cx="777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2"/>
                <a:gridCol w="1500188"/>
                <a:gridCol w="1600200"/>
                <a:gridCol w="1471864"/>
                <a:gridCol w="1159042"/>
                <a:gridCol w="16362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Shuffle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Stimuli Notes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Tree.jpg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Non-food 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img2.png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&lt;p&gt;hi&lt;/p&gt;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400" y="4466008"/>
            <a:ext cx="28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Rows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Columns</a:t>
            </a:r>
            <a:r>
              <a:rPr lang="en-US" dirty="0" smtClean="0"/>
              <a:t> in excel</a:t>
            </a:r>
            <a:endParaRPr lang="en-US" dirty="0"/>
          </a:p>
        </p:txBody>
      </p:sp>
      <p:sp>
        <p:nvSpPr>
          <p:cNvPr id="11" name="Left Bracket 10"/>
          <p:cNvSpPr/>
          <p:nvPr/>
        </p:nvSpPr>
        <p:spPr>
          <a:xfrm>
            <a:off x="381000" y="2038350"/>
            <a:ext cx="152400" cy="2133600"/>
          </a:xfrm>
          <a:prstGeom prst="leftBracket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98539" y="4007922"/>
            <a:ext cx="2307155" cy="667055"/>
          </a:xfrm>
          <a:custGeom>
            <a:avLst/>
            <a:gdLst>
              <a:gd name="connsiteX0" fmla="*/ 163658 w 2307155"/>
              <a:gd name="connsiteY0" fmla="*/ 0 h 667055"/>
              <a:gd name="connsiteX1" fmla="*/ 15217 w 2307155"/>
              <a:gd name="connsiteY1" fmla="*/ 498764 h 667055"/>
              <a:gd name="connsiteX2" fmla="*/ 490230 w 2307155"/>
              <a:gd name="connsiteY2" fmla="*/ 629392 h 667055"/>
              <a:gd name="connsiteX3" fmla="*/ 2307155 w 2307155"/>
              <a:gd name="connsiteY3" fmla="*/ 665018 h 66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155" h="667055">
                <a:moveTo>
                  <a:pt x="163658" y="0"/>
                </a:moveTo>
                <a:cubicBezTo>
                  <a:pt x="62223" y="196932"/>
                  <a:pt x="-39212" y="393865"/>
                  <a:pt x="15217" y="498764"/>
                </a:cubicBezTo>
                <a:cubicBezTo>
                  <a:pt x="69646" y="603663"/>
                  <a:pt x="108240" y="601683"/>
                  <a:pt x="490230" y="629392"/>
                </a:cubicBezTo>
                <a:cubicBezTo>
                  <a:pt x="872220" y="657101"/>
                  <a:pt x="2053815" y="672935"/>
                  <a:pt x="2307155" y="665018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5400000">
            <a:off x="4648200" y="-1619250"/>
            <a:ext cx="152400" cy="6858000"/>
          </a:xfrm>
          <a:prstGeom prst="leftBracket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248894" y="1776723"/>
            <a:ext cx="3627649" cy="2978575"/>
          </a:xfrm>
          <a:custGeom>
            <a:avLst/>
            <a:gdLst>
              <a:gd name="connsiteX0" fmla="*/ 2921329 w 3627649"/>
              <a:gd name="connsiteY0" fmla="*/ 4576 h 2978575"/>
              <a:gd name="connsiteX1" fmla="*/ 3526971 w 3627649"/>
              <a:gd name="connsiteY1" fmla="*/ 372711 h 2978575"/>
              <a:gd name="connsiteX2" fmla="*/ 3592285 w 3627649"/>
              <a:gd name="connsiteY2" fmla="*/ 2367765 h 2978575"/>
              <a:gd name="connsiteX3" fmla="*/ 3164774 w 3627649"/>
              <a:gd name="connsiteY3" fmla="*/ 2931843 h 2978575"/>
              <a:gd name="connsiteX4" fmla="*/ 1721922 w 3627649"/>
              <a:gd name="connsiteY4" fmla="*/ 2943719 h 2978575"/>
              <a:gd name="connsiteX5" fmla="*/ 736270 w 3627649"/>
              <a:gd name="connsiteY5" fmla="*/ 2914030 h 2978575"/>
              <a:gd name="connsiteX6" fmla="*/ 0 w 3627649"/>
              <a:gd name="connsiteY6" fmla="*/ 2896217 h 297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7649" h="2978575">
                <a:moveTo>
                  <a:pt x="2921329" y="4576"/>
                </a:moveTo>
                <a:cubicBezTo>
                  <a:pt x="3168237" y="-8289"/>
                  <a:pt x="3415145" y="-21154"/>
                  <a:pt x="3526971" y="372711"/>
                </a:cubicBezTo>
                <a:cubicBezTo>
                  <a:pt x="3638797" y="766576"/>
                  <a:pt x="3652651" y="1941243"/>
                  <a:pt x="3592285" y="2367765"/>
                </a:cubicBezTo>
                <a:cubicBezTo>
                  <a:pt x="3531919" y="2794287"/>
                  <a:pt x="3476501" y="2835851"/>
                  <a:pt x="3164774" y="2931843"/>
                </a:cubicBezTo>
                <a:cubicBezTo>
                  <a:pt x="2853047" y="3027835"/>
                  <a:pt x="2126673" y="2946688"/>
                  <a:pt x="1721922" y="2943719"/>
                </a:cubicBezTo>
                <a:cubicBezTo>
                  <a:pt x="1317171" y="2940750"/>
                  <a:pt x="736270" y="2914030"/>
                  <a:pt x="736270" y="2914030"/>
                </a:cubicBezTo>
                <a:cubicBezTo>
                  <a:pt x="449283" y="2906113"/>
                  <a:pt x="36616" y="2948666"/>
                  <a:pt x="0" y="2896217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5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47</TotalTime>
  <Words>142</Words>
  <Application>Microsoft Office PowerPoint</Application>
  <PresentationFormat>On-screen Show (16:9)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Generic v2</vt:lpstr>
      <vt:lpstr>What is Generic</vt:lpstr>
      <vt:lpstr>Control Files</vt:lpstr>
      <vt:lpstr>The stimuli file</vt:lpstr>
      <vt:lpstr>Trial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v2</dc:title>
  <dc:creator>Mikey Garcia</dc:creator>
  <cp:lastModifiedBy>Mikey Garcia</cp:lastModifiedBy>
  <cp:revision>11</cp:revision>
  <dcterms:created xsi:type="dcterms:W3CDTF">2012-05-09T08:23:38Z</dcterms:created>
  <dcterms:modified xsi:type="dcterms:W3CDTF">2012-05-09T09:11:31Z</dcterms:modified>
</cp:coreProperties>
</file>