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4f335a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f4f335a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f4f335a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f4f335a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f4f335a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f4f335a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f7414c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f7414c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b1d9cc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b1d9cc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b1d9cc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b1d9cc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b1d9cc6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b1d9cc6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b1d9cc6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db1d9cc6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b1d9cc6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b1d9cc6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4f335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4f335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b1d9cc6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b1d9cc6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4f335a4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4f335a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Mining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20240166 Seoyeon Shim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20240203 Hajin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 : K-means Clustering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1078500"/>
            <a:ext cx="5282026" cy="350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1017450"/>
            <a:ext cx="3540425" cy="36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860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 : K-means Clustering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063" y="563625"/>
            <a:ext cx="4241874" cy="43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 : </a:t>
            </a:r>
            <a:r>
              <a:rPr lang="ko"/>
              <a:t>Hierarchical Clustering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908"/>
            <a:ext cx="9144003" cy="158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429" y="2685401"/>
            <a:ext cx="2544345" cy="24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Conclusions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70425" y="1202500"/>
            <a:ext cx="82398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-"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Wine Classification and Cheese clustering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-"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Discrete and non-numerical data -&gt; hard to cluster related to each other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-"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Mapping</a:t>
            </a: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values can be the solution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800" y="2940875"/>
            <a:ext cx="20955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36850" y="422700"/>
            <a:ext cx="3393900" cy="429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063375" y="422700"/>
            <a:ext cx="3393900" cy="4298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7400" y="744525"/>
            <a:ext cx="2665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427425" y="744525"/>
            <a:ext cx="2665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841988" y="1347275"/>
            <a:ext cx="2536625" cy="2448950"/>
            <a:chOff x="906575" y="1660450"/>
            <a:chExt cx="2536625" cy="2448950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3">
              <a:alphaModFix/>
            </a:blip>
            <a:srcRect b="0" l="20394" r="22057" t="0"/>
            <a:stretch/>
          </p:blipFill>
          <p:spPr>
            <a:xfrm>
              <a:off x="2033925" y="1660450"/>
              <a:ext cx="1409275" cy="244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6575" y="2493538"/>
              <a:ext cx="1615850" cy="1615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550" y="1580650"/>
            <a:ext cx="2608550" cy="26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06450" y="3966075"/>
            <a:ext cx="2207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Classify and Predict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Type of Wine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Classification : Preprocessing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261225"/>
            <a:ext cx="4955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arenR"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Deal with Missing Values (ex: NaN, Null..)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2144463"/>
            <a:ext cx="6083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2)     Process outliers with Normalizing with Z-Score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3086425"/>
            <a:ext cx="6083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    Remove Duplicated Data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4028375"/>
            <a:ext cx="6083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    Replace String Data with Integer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Classification : Correlation Plot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1017450"/>
            <a:ext cx="4490577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799650" y="1270875"/>
            <a:ext cx="2222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|R| &gt;= 0.4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-Fixed Acidity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-Volatile Acidity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-Chlorides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-Density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-Sulfates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Classification : Decision Tree Classifier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25" y="1671112"/>
            <a:ext cx="4143974" cy="247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46550"/>
            <a:ext cx="4572001" cy="252376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92450" y="4461475"/>
            <a:ext cx="23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Criterion: Entropy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878450" y="4461475"/>
            <a:ext cx="23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Criterion: Gini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Classification : Ensemble Classifiers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2324" r="0" t="0"/>
          <a:stretch/>
        </p:blipFill>
        <p:spPr>
          <a:xfrm>
            <a:off x="1934538" y="1675525"/>
            <a:ext cx="5274924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1048" r="0" t="0"/>
          <a:stretch/>
        </p:blipFill>
        <p:spPr>
          <a:xfrm>
            <a:off x="1424125" y="3305450"/>
            <a:ext cx="62957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4230888" y="2442888"/>
            <a:ext cx="682200" cy="71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7025675" y="3305450"/>
            <a:ext cx="163800" cy="208500"/>
          </a:xfrm>
          <a:prstGeom prst="upArrow">
            <a:avLst>
              <a:gd fmla="val 33364" name="adj1"/>
              <a:gd fmla="val 5119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483550" y="3513950"/>
            <a:ext cx="163800" cy="208500"/>
          </a:xfrm>
          <a:prstGeom prst="upArrow">
            <a:avLst>
              <a:gd fmla="val 33364" name="adj1"/>
              <a:gd fmla="val 5119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7509075" y="3722450"/>
            <a:ext cx="163800" cy="208500"/>
          </a:xfrm>
          <a:prstGeom prst="upArrow">
            <a:avLst>
              <a:gd fmla="val 33364" name="adj1"/>
              <a:gd fmla="val 5119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 : Preprocessing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1261225"/>
            <a:ext cx="4955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AutoNum type="arabicParenR"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 Unnecessary Columns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2144463"/>
            <a:ext cx="6083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Deal with Missing Values (ex: NaN, Null..)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11700" y="3086425"/>
            <a:ext cx="6083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3)	Frequency-based Filtering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1700" y="4028375"/>
            <a:ext cx="6083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4)     Exploratory Data Analysis(EDA)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62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 : </a:t>
            </a:r>
            <a:r>
              <a:rPr lang="ko"/>
              <a:t>Exploratory Data Analysis (EDA)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37" y="580088"/>
            <a:ext cx="6268524" cy="44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 : K-means Clustering ; Mapping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25" y="1122875"/>
            <a:ext cx="21240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450" y="1122875"/>
            <a:ext cx="22669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