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8" r:id="rId11"/>
    <p:sldId id="262" r:id="rId12"/>
    <p:sldId id="263" r:id="rId13"/>
    <p:sldId id="265" r:id="rId14"/>
    <p:sldId id="266" r:id="rId15"/>
    <p:sldId id="264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Segoe Pro Light" panose="020B0302040504020203" pitchFamily="34" charset="0"/>
      <p:regular r:id="rId55"/>
      <p:italic r:id="rId56"/>
    </p:embeddedFont>
    <p:embeddedFont>
      <p:font typeface="Segoe UI" panose="020B0502040204020203" pitchFamily="34" charset="0"/>
      <p:regular r:id="rId57"/>
      <p:bold r:id="rId58"/>
      <p:italic r:id="rId59"/>
      <p:boldItalic r:id="rId60"/>
    </p:embeddedFont>
    <p:embeddedFont>
      <p:font typeface="Segoe UI Light" panose="020B0502040204020203" pitchFamily="34" charset="0"/>
      <p:regular r:id="rId61"/>
      <p:italic r:id="rId62"/>
    </p:embeddedFont>
    <p:embeddedFont>
      <p:font typeface="Segoe UI Symbol" panose="020B0502040204020203" pitchFamily="34" charset="0"/>
      <p:regular r:id="rId63"/>
    </p:embeddedFont>
    <p:embeddedFont>
      <p:font typeface="맑은 고딕" panose="020B0503020000020004" pitchFamily="50" charset="-127"/>
      <p:regular r:id="rId64"/>
      <p:bold r:id="rId65"/>
    </p:embeddedFont>
    <p:embeddedFont>
      <p:font typeface="에스코어 드림 2 ExtraLight" panose="020B0203030302020204" pitchFamily="34" charset="-127"/>
      <p:regular r:id="rId66"/>
    </p:embeddedFont>
    <p:embeddedFont>
      <p:font typeface="에스코어 드림 3 Light" panose="020B0303030302020204" pitchFamily="34" charset="-127"/>
      <p:regular r:id="rId67"/>
    </p:embeddedFont>
    <p:embeddedFont>
      <p:font typeface="에스코어 드림 5 Medium" panose="020B0503030302020204" pitchFamily="34" charset="-127"/>
      <p:regular r:id="rId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903121-3AAA-4BC4-BB67-7BF7B9D8DBAB}">
          <p14:sldIdLst>
            <p14:sldId id="256"/>
            <p14:sldId id="257"/>
            <p14:sldId id="258"/>
            <p14:sldId id="259"/>
            <p14:sldId id="260"/>
            <p14:sldId id="261"/>
            <p14:sldId id="268"/>
            <p14:sldId id="262"/>
            <p14:sldId id="263"/>
            <p14:sldId id="265"/>
            <p14:sldId id="266"/>
            <p14:sldId id="264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WB_Shalini" initials="SG" lastIdx="39" clrIdx="0"/>
  <p:cmAuthor id="1" name="TWB_Trevor" initials="TWB_TJC" lastIdx="47" clrIdx="1"/>
  <p:cmAuthor id="2" name="Biju K (Spectrum Consultants India Pvt)" initials="BK(CIP" lastIdx="14" clrIdx="2">
    <p:extLst>
      <p:ext uri="{19B8F6BF-5375-455C-9EA6-DF929625EA0E}">
        <p15:presenceInfo xmlns:p15="http://schemas.microsoft.com/office/powerpoint/2012/main" userId="S-1-5-21-2146773085-903363285-719344707-1314905" providerId="AD"/>
      </p:ext>
    </p:extLst>
  </p:cmAuthor>
  <p:cmAuthor id="3" name="Deepankar Panda (Spectrum Consultants India Pvt)" initials="DP(CIP" lastIdx="5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4472C4"/>
    <a:srgbClr val="6600CC"/>
    <a:srgbClr val="FF9900"/>
    <a:srgbClr val="0A5BBA"/>
    <a:srgbClr val="002050"/>
    <a:srgbClr val="F4833C"/>
    <a:srgbClr val="0E715F"/>
    <a:srgbClr val="002060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2474" autoAdjust="0"/>
  </p:normalViewPr>
  <p:slideViewPr>
    <p:cSldViewPr snapToGrid="0">
      <p:cViewPr varScale="1">
        <p:scale>
          <a:sx n="145" d="100"/>
          <a:sy n="145" d="100"/>
        </p:scale>
        <p:origin x="126" y="408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63" Type="http://schemas.openxmlformats.org/officeDocument/2006/relationships/font" Target="fonts/font17.fntdata"/><Relationship Id="rId68" Type="http://schemas.openxmlformats.org/officeDocument/2006/relationships/font" Target="fonts/font2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font" Target="fonts/font20.fntdata"/><Relationship Id="rId5" Type="http://schemas.openxmlformats.org/officeDocument/2006/relationships/slide" Target="slides/slide1.xml"/><Relationship Id="rId61" Type="http://schemas.openxmlformats.org/officeDocument/2006/relationships/font" Target="fonts/font15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font" Target="fonts/font18.fntdata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67" Type="http://schemas.openxmlformats.org/officeDocument/2006/relationships/font" Target="fonts/font21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font" Target="fonts/font19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1D6A0-2D94-4CFE-98D5-6AA7779949E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A0AC2-F86C-4080-B10D-5CE93AC98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71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048" y="484632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4048" y="3913632"/>
            <a:ext cx="6099048" cy="4773168"/>
          </a:xfrm>
          <a:prstGeom prst="rect">
            <a:avLst/>
          </a:prstGeom>
          <a:ln>
            <a:solidFill>
              <a:prstClr val="black"/>
            </a:solidFill>
          </a:ln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29249" y="8685213"/>
            <a:ext cx="142716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DB6A-E92B-415B-AFB4-9C72D4A900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525" y="8858250"/>
            <a:ext cx="48449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>
                <a:latin typeface="Segoe UI" pitchFamily="34" charset="0"/>
                <a:cs typeface="Segoe UI" pitchFamily="34" charset="0"/>
              </a:rPr>
              <a:t>© 2013 Microsoft Corporation                                 Microsoft Confidential </a:t>
            </a:r>
          </a:p>
          <a:p>
            <a:pPr algn="l"/>
            <a:endParaRPr lang="en-US" sz="105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6393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SzPct val="116000"/>
      <a:buFont typeface="Arial" panose="020B0604020202020204" pitchFamily="34" charset="0"/>
      <a:buChar char="•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1pPr>
    <a:lvl2pPr marL="344488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Font typeface="Courier New" panose="02070309020205020404" pitchFamily="49" charset="0"/>
      <a:buChar char="o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2pPr>
    <a:lvl3pPr marL="515938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Font typeface="Wingdings" panose="05000000000000000000" pitchFamily="2" charset="2"/>
      <a:buChar char="§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3pPr>
    <a:lvl4pPr marL="688975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Font typeface="Arial" panose="020B0604020202020204" pitchFamily="34" charset="0"/>
      <a:buChar char="•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4pPr>
    <a:lvl5pPr marL="857250" indent="-171450" algn="l" defTabSz="914400" rtl="0" eaLnBrk="1" latinLnBrk="0" hangingPunct="1">
      <a:lnSpc>
        <a:spcPct val="114000"/>
      </a:lnSpc>
      <a:spcBef>
        <a:spcPts val="300"/>
      </a:spcBef>
      <a:spcAft>
        <a:spcPts val="600"/>
      </a:spcAft>
      <a:buFont typeface="Courier New" panose="02070309020205020404" pitchFamily="49" charset="0"/>
      <a:buChar char="o"/>
      <a:defRPr sz="1050" kern="1200">
        <a:solidFill>
          <a:schemeClr val="tx1"/>
        </a:solidFill>
        <a:latin typeface="Segoe UI" panose="020B0502040204020203" pitchFamily="34" charset="0"/>
        <a:ea typeface="+mn-ea"/>
        <a:cs typeface="Segoe UI" panose="020B05020402040202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rgbClr val="0A5B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0" y="11430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AA22A-E744-48A7-9C2D-00B406A8DE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76385" y="1943819"/>
            <a:ext cx="7236837" cy="2173686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</a:defRPr>
            </a:lvl1pPr>
          </a:lstStyle>
          <a:p>
            <a:pPr lvl="0"/>
            <a:r>
              <a:rPr lang="ko-KR" altLang="en-US"/>
              <a:t>제목을</a:t>
            </a:r>
            <a:r>
              <a:rPr lang="en-US" altLang="ko-KR"/>
              <a:t> </a:t>
            </a:r>
            <a:r>
              <a:rPr lang="ko-KR" altLang="en-US"/>
              <a:t>추가하려면 클릭하십시오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6AC5E00-9D85-48F0-B5DA-E15D7D5407D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76385" y="4227726"/>
            <a:ext cx="6566275" cy="783849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</a:defRPr>
            </a:lvl1pPr>
          </a:lstStyle>
          <a:p>
            <a:pPr lvl="0"/>
            <a:r>
              <a:rPr lang="ko-KR" altLang="en-US"/>
              <a:t>발표자 이름</a:t>
            </a:r>
          </a:p>
        </p:txBody>
      </p:sp>
      <p:pic>
        <p:nvPicPr>
          <p:cNvPr id="5" name="Picture 2" descr="클릭 - 무료 제스처개 아이콘">
            <a:extLst>
              <a:ext uri="{FF2B5EF4-FFF2-40B4-BE49-F238E27FC236}">
                <a16:creationId xmlns:a16="http://schemas.microsoft.com/office/drawing/2014/main" id="{42D848AE-B807-4CA0-B09D-063B620527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4637" y="5148533"/>
            <a:ext cx="756249" cy="75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17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듈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371600"/>
            <a:ext cx="4572000" cy="1828800"/>
          </a:xfrm>
          <a:solidFill>
            <a:srgbClr val="0A5BBA"/>
          </a:solidFill>
        </p:spPr>
        <p:txBody>
          <a:bodyPr lIns="182880" tIns="137160" rIns="91440" anchor="t" anchorCtr="0"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Segoe UI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en-US"/>
              <a:t>Module #: Module Title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200400"/>
            <a:ext cx="4572000" cy="704088"/>
          </a:xfrm>
          <a:prstGeom prst="rect">
            <a:avLst/>
          </a:prstGeom>
          <a:solidFill>
            <a:srgbClr val="002050">
              <a:alpha val="89804"/>
            </a:srgbClr>
          </a:solidFill>
        </p:spPr>
        <p:txBody>
          <a:bodyPr vert="horz" lIns="91440" tIns="91440"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2000" baseline="0">
                <a:solidFill>
                  <a:schemeClr val="bg1"/>
                </a:solidFill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Segoe UI" panose="020B0502040204020203" pitchFamily="34" charset="0"/>
              </a:defRPr>
            </a:lvl1pPr>
            <a:lvl2pPr marL="0" indent="0">
              <a:buFontTx/>
              <a:buNone/>
              <a:defRPr sz="1400" baseline="0">
                <a:latin typeface="Segoe Pro Light"/>
              </a:defRPr>
            </a:lvl2pPr>
            <a:lvl3pPr marL="0" indent="0">
              <a:buFontTx/>
              <a:buNone/>
              <a:defRPr sz="1400" baseline="0">
                <a:latin typeface="Segoe Pro Light"/>
              </a:defRPr>
            </a:lvl3pPr>
            <a:lvl4pPr marL="0" indent="0">
              <a:buFontTx/>
              <a:buNone/>
              <a:defRPr sz="1400" baseline="0">
                <a:latin typeface="Segoe Pro Light"/>
              </a:defRPr>
            </a:lvl4pPr>
            <a:lvl5pPr marL="0" indent="0">
              <a:buFontTx/>
              <a:buNone/>
              <a:defRPr sz="1400" baseline="0">
                <a:latin typeface="Segoe Pro Light"/>
              </a:defRPr>
            </a:lvl5pPr>
          </a:lstStyle>
          <a:p>
            <a:pPr lvl="0"/>
            <a:r>
              <a:rPr lang="en-US"/>
              <a:t>Module Overview</a:t>
            </a:r>
          </a:p>
        </p:txBody>
      </p:sp>
    </p:spTree>
    <p:extLst>
      <p:ext uri="{BB962C8B-B14F-4D97-AF65-F5344CB8AC3E}">
        <p14:creationId xmlns:p14="http://schemas.microsoft.com/office/powerpoint/2010/main" val="36271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2819400"/>
            <a:ext cx="11277600" cy="685800"/>
          </a:xfrm>
          <a:noFill/>
        </p:spPr>
        <p:txBody>
          <a:bodyPr rIns="91440">
            <a:noAutofit/>
          </a:bodyPr>
          <a:lstStyle>
            <a:lvl1pPr algn="ctr">
              <a:defRPr sz="3600" baseline="0">
                <a:solidFill>
                  <a:srgbClr val="3F3F3F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r>
              <a:rPr lang="en-US"/>
              <a:t>Add single point here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9C7A6D-BCFF-492A-9F20-7C4219F42F38}"/>
              </a:ext>
            </a:extLst>
          </p:cNvPr>
          <p:cNvSpPr/>
          <p:nvPr userDrawn="1"/>
        </p:nvSpPr>
        <p:spPr>
          <a:xfrm>
            <a:off x="304800" y="2819400"/>
            <a:ext cx="112379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F6F4106-A217-43B9-B5B0-68073BAB0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132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150" y="1576526"/>
            <a:ext cx="11085250" cy="685800"/>
          </a:xfrm>
          <a:noFill/>
        </p:spPr>
        <p:txBody>
          <a:bodyPr rIns="91440">
            <a:noAutofit/>
          </a:bodyPr>
          <a:lstStyle>
            <a:lvl1pPr algn="l">
              <a:defRPr sz="3600" baseline="0">
                <a:solidFill>
                  <a:srgbClr val="4472C4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9C7A6D-BCFF-492A-9F20-7C4219F42F38}"/>
              </a:ext>
            </a:extLst>
          </p:cNvPr>
          <p:cNvSpPr/>
          <p:nvPr userDrawn="1"/>
        </p:nvSpPr>
        <p:spPr>
          <a:xfrm>
            <a:off x="304800" y="1576526"/>
            <a:ext cx="112379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F6F4106-A217-43B9-B5B0-68073BAB0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FC485A-DD75-4B2F-B1AB-9CF2750FB4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76817" y="3772546"/>
            <a:ext cx="310558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8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150" y="1576526"/>
            <a:ext cx="11085250" cy="685800"/>
          </a:xfrm>
          <a:noFill/>
        </p:spPr>
        <p:txBody>
          <a:bodyPr rIns="91440">
            <a:noAutofit/>
          </a:bodyPr>
          <a:lstStyle>
            <a:lvl1pPr algn="l">
              <a:defRPr sz="3600" baseline="0">
                <a:solidFill>
                  <a:srgbClr val="4472C4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Lab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9C7A6D-BCFF-492A-9F20-7C4219F42F38}"/>
              </a:ext>
            </a:extLst>
          </p:cNvPr>
          <p:cNvSpPr/>
          <p:nvPr userDrawn="1"/>
        </p:nvSpPr>
        <p:spPr>
          <a:xfrm>
            <a:off x="304800" y="1576526"/>
            <a:ext cx="112379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F6F4106-A217-43B9-B5B0-68073BAB0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4A0A99-2284-4C3D-9457-D1A1F1FB35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D8EFEF"/>
              </a:clrFrom>
              <a:clrTo>
                <a:srgbClr val="D8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4224" y="3948227"/>
            <a:ext cx="4478176" cy="239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945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Poi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F6F4106-A217-43B9-B5B0-68073BAB0F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5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9B3F931-0A75-4A75-9E23-EC6E00B54531}"/>
              </a:ext>
            </a:extLst>
          </p:cNvPr>
          <p:cNvSpPr/>
          <p:nvPr userDrawn="1"/>
        </p:nvSpPr>
        <p:spPr>
          <a:xfrm>
            <a:off x="184484" y="6204788"/>
            <a:ext cx="118230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800" dirty="0">
                <a:latin typeface="+mn-ea"/>
                <a:ea typeface="+mn-ea"/>
              </a:rPr>
              <a:t>Copyright © 202</a:t>
            </a:r>
            <a:r>
              <a:rPr lang="en-US" altLang="ko-KR" sz="800" dirty="0">
                <a:latin typeface="+mn-ea"/>
                <a:ea typeface="+mn-ea"/>
              </a:rPr>
              <a:t>2, </a:t>
            </a:r>
            <a:r>
              <a:rPr lang="en" altLang="ko-KR" sz="800" dirty="0">
                <a:latin typeface="+mn-ea"/>
                <a:ea typeface="+mn-ea"/>
              </a:rPr>
              <a:t>NHN Academy Corp. All rights reserved. </a:t>
            </a:r>
          </a:p>
          <a:p>
            <a:r>
              <a:rPr lang="en" altLang="ko-KR" sz="800" dirty="0">
                <a:latin typeface="+mn-ea"/>
                <a:ea typeface="+mn-ea"/>
              </a:rPr>
              <a:t>No part of this publication may be reproduced, stored in a retrieval system, or transmitted, in any form or by any means, electronic, mechanical, photocopying, recording, or otherwise, without the prior written permission of the publisher. Printed in the South Korea.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3" name="Picture 2" descr="NHN Academy - 소프트웨어 전문 교육 기관">
            <a:extLst>
              <a:ext uri="{FF2B5EF4-FFF2-40B4-BE49-F238E27FC236}">
                <a16:creationId xmlns:a16="http://schemas.microsoft.com/office/drawing/2014/main" id="{13C74BB1-C938-4F4A-AFD7-7BDD348A3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763" y="2161173"/>
            <a:ext cx="4184984" cy="219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73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2336" y="304694"/>
            <a:ext cx="8707158" cy="684337"/>
          </a:xfrm>
          <a:solidFill>
            <a:srgbClr val="002060"/>
          </a:solidFill>
        </p:spPr>
        <p:txBody>
          <a:bodyPr lIns="91440" tIns="91440">
            <a:no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chemeClr val="bg1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</a:defRPr>
            </a:lvl1pPr>
            <a:lvl2pPr>
              <a:defRPr sz="3000">
                <a:latin typeface="+mn-lt"/>
              </a:defRPr>
            </a:lvl2pPr>
            <a:lvl3pPr>
              <a:defRPr sz="3000">
                <a:latin typeface="+mn-lt"/>
              </a:defRPr>
            </a:lvl3pPr>
            <a:lvl4pPr>
              <a:defRPr sz="3000">
                <a:latin typeface="+mn-lt"/>
              </a:defRPr>
            </a:lvl4pPr>
            <a:lvl5pPr>
              <a:defRPr sz="3000"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08E438D-443C-4C9A-B292-A98DC86C7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2336" y="1143000"/>
            <a:ext cx="11387328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 marL="685800" indent="-228600">
              <a:lnSpc>
                <a:spcPct val="114000"/>
              </a:lnSpc>
              <a:spcAft>
                <a:spcPts val="300"/>
              </a:spcAft>
              <a:buSzPct val="90000"/>
              <a:buFont typeface="Wingdings" panose="05000000000000000000" pitchFamily="2" charset="2"/>
              <a:buChar char="ú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6F40E1-FB56-495B-A091-14C3BB1F56AC}"/>
              </a:ext>
            </a:extLst>
          </p:cNvPr>
          <p:cNvSpPr/>
          <p:nvPr userDrawn="1"/>
        </p:nvSpPr>
        <p:spPr>
          <a:xfrm>
            <a:off x="0" y="301752"/>
            <a:ext cx="312573" cy="685800"/>
          </a:xfrm>
          <a:prstGeom prst="rect">
            <a:avLst/>
          </a:prstGeom>
          <a:solidFill>
            <a:srgbClr val="002060"/>
          </a:solidFill>
          <a:ln>
            <a:solidFill>
              <a:srgbClr val="002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s://nhnacademy.com/img/logo/academy_top_logo.png">
            <a:extLst>
              <a:ext uri="{FF2B5EF4-FFF2-40B4-BE49-F238E27FC236}">
                <a16:creationId xmlns:a16="http://schemas.microsoft.com/office/drawing/2014/main" id="{67568352-146C-461E-B25F-10D4A6AE6C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04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02336" y="304694"/>
            <a:ext cx="8707158" cy="684337"/>
          </a:xfrm>
          <a:solidFill>
            <a:srgbClr val="0A5BBA">
              <a:alpha val="90000"/>
            </a:srgbClr>
          </a:solidFill>
        </p:spPr>
        <p:txBody>
          <a:bodyPr lIns="91440" tIns="91440">
            <a:no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chemeClr val="bg1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</a:defRPr>
            </a:lvl1pPr>
            <a:lvl2pPr>
              <a:defRPr sz="3000">
                <a:latin typeface="+mn-lt"/>
              </a:defRPr>
            </a:lvl2pPr>
            <a:lvl3pPr>
              <a:defRPr sz="3000">
                <a:latin typeface="+mn-lt"/>
              </a:defRPr>
            </a:lvl3pPr>
            <a:lvl4pPr>
              <a:defRPr sz="3000">
                <a:latin typeface="+mn-lt"/>
              </a:defRPr>
            </a:lvl4pPr>
            <a:lvl5pPr>
              <a:defRPr sz="3000">
                <a:latin typeface="+mn-lt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08E438D-443C-4C9A-B292-A98DC86C7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2336" y="1143000"/>
            <a:ext cx="11387328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6F40E1-FB56-495B-A091-14C3BB1F56AC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 descr="https://nhnacademy.com/img/logo/academy_top_logo.png">
            <a:extLst>
              <a:ext uri="{FF2B5EF4-FFF2-40B4-BE49-F238E27FC236}">
                <a16:creationId xmlns:a16="http://schemas.microsoft.com/office/drawing/2014/main" id="{1C51CC8E-548A-4195-BC96-F108C7788F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40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01752"/>
            <a:ext cx="11387328" cy="685800"/>
          </a:xfrm>
        </p:spPr>
        <p:txBody>
          <a:bodyPr bIns="0" anchor="ctr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2336" y="1143000"/>
            <a:ext cx="11387328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4CB142-7E29-406F-A43A-2932E5A6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4CCC11A0-DA57-43AF-AFC3-1AA5A0745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61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가로 2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01752"/>
            <a:ext cx="11387328" cy="685800"/>
          </a:xfrm>
        </p:spPr>
        <p:txBody>
          <a:bodyPr bIns="0" anchor="ctr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2336" y="1143000"/>
            <a:ext cx="5693664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4CB142-7E29-406F-A43A-2932E5A6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4CCC11A0-DA57-43AF-AFC3-1AA5A07457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3707AD6-79F5-4EE4-AC1E-CD8A44F6D6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7168" y="1143000"/>
            <a:ext cx="5693664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8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부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530244"/>
            <a:ext cx="11387328" cy="457308"/>
          </a:xfrm>
        </p:spPr>
        <p:txBody>
          <a:bodyPr bIns="0" anchor="b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8502BA8-6DEE-42B4-9948-40B957B6121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9011" y="275043"/>
            <a:ext cx="5387060" cy="281354"/>
          </a:xfrm>
        </p:spPr>
        <p:txBody>
          <a:bodyPr anchor="b" anchorCtr="0">
            <a:noAutofit/>
          </a:bodyPr>
          <a:lstStyle>
            <a:lvl1pPr marL="0" indent="0">
              <a:buNone/>
              <a:defRPr sz="12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에스코어 드림 4 Regular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 dirty="0"/>
              <a:t>마스터 </a:t>
            </a:r>
            <a:r>
              <a:rPr lang="en-US" altLang="ko-KR" dirty="0"/>
              <a:t>Style </a:t>
            </a:r>
            <a:r>
              <a:rPr lang="ko-KR" altLang="en-US" dirty="0"/>
              <a:t>추가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A44E542-61C3-40BA-A9F9-02079DF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7D8E19F1-4EB2-450A-BB4D-5E41838CFB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8777D1D-3918-4ABD-AE55-8E090CD6A7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2336" y="1143000"/>
            <a:ext cx="11387328" cy="5413248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Aft>
                <a:spcPts val="300"/>
              </a:spcAft>
              <a:defRPr sz="20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1pPr>
            <a:lvl2pPr>
              <a:lnSpc>
                <a:spcPct val="114000"/>
              </a:lnSpc>
              <a:spcAft>
                <a:spcPts val="300"/>
              </a:spcAft>
              <a:buSzPct val="90000"/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2pPr>
            <a:lvl3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3pPr>
            <a:lvl4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4pPr>
            <a:lvl5pPr>
              <a:lnSpc>
                <a:spcPct val="114000"/>
              </a:lnSpc>
              <a:spcAft>
                <a:spcPts val="300"/>
              </a:spcAft>
              <a:defRPr sz="1800" b="1">
                <a:latin typeface="Segoe UI Light" panose="020B0502040204020203" pitchFamily="34" charset="0"/>
                <a:ea typeface="에스코어 드림 2 ExtraLight" panose="020B0203030302020204" pitchFamily="34" charset="-127"/>
                <a:cs typeface="Segoe UI Light" panose="020B0502040204020203" pitchFamily="34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9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301752"/>
            <a:ext cx="11387328" cy="685800"/>
          </a:xfrm>
        </p:spPr>
        <p:txBody>
          <a:bodyPr bIns="0" anchor="ctr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44CB142-7E29-406F-A43A-2932E5A6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2895DC76-66C8-4D25-BD25-540D93C9A9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97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부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2336" y="530244"/>
            <a:ext cx="11387328" cy="457308"/>
          </a:xfrm>
        </p:spPr>
        <p:txBody>
          <a:bodyPr bIns="0" anchor="b" anchorCtr="0">
            <a:normAutofit/>
          </a:bodyPr>
          <a:lstStyle>
            <a:lvl1pPr>
              <a:defRPr sz="3200" b="1" baseline="0"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" panose="020B0502040204020203" pitchFamily="34" charset="0"/>
              </a:defRPr>
            </a:lvl1pPr>
          </a:lstStyle>
          <a:p>
            <a:r>
              <a:rPr lang="ko-KR" altLang="en-US" dirty="0"/>
              <a:t>마스터</a:t>
            </a:r>
            <a:r>
              <a:rPr lang="en-US" dirty="0"/>
              <a:t> title style </a:t>
            </a:r>
            <a:r>
              <a:rPr lang="ko-KR" altLang="en-US" dirty="0"/>
              <a:t>추가</a:t>
            </a:r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9E3A4-0B2A-4811-BEFB-6E39454A0D79}"/>
              </a:ext>
            </a:extLst>
          </p:cNvPr>
          <p:cNvSpPr/>
          <p:nvPr userDrawn="1"/>
        </p:nvSpPr>
        <p:spPr>
          <a:xfrm>
            <a:off x="200194" y="301752"/>
            <a:ext cx="112379" cy="685800"/>
          </a:xfrm>
          <a:prstGeom prst="rect">
            <a:avLst/>
          </a:prstGeom>
          <a:solidFill>
            <a:srgbClr val="0A5BBA"/>
          </a:solidFill>
          <a:ln>
            <a:solidFill>
              <a:srgbClr val="0A5BBA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48502BA8-6DEE-42B4-9948-40B957B6121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39011" y="275043"/>
            <a:ext cx="5387060" cy="281354"/>
          </a:xfrm>
        </p:spPr>
        <p:txBody>
          <a:bodyPr anchor="b" anchorCtr="0">
            <a:no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ko-KR" altLang="en-US" dirty="0"/>
              <a:t>마스터 </a:t>
            </a:r>
            <a:r>
              <a:rPr lang="en-US" altLang="ko-KR" dirty="0"/>
              <a:t>Style </a:t>
            </a:r>
            <a:r>
              <a:rPr lang="ko-KR" altLang="en-US" dirty="0"/>
              <a:t>추가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A44E542-61C3-40BA-A9F9-02079DF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9664" y="6492875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https://nhnacademy.com/img/logo/academy_top_logo.png">
            <a:extLst>
              <a:ext uri="{FF2B5EF4-FFF2-40B4-BE49-F238E27FC236}">
                <a16:creationId xmlns:a16="http://schemas.microsoft.com/office/drawing/2014/main" id="{0C2516CE-3217-4E6F-B4A5-BD21822B95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26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노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304800"/>
            <a:ext cx="11277600" cy="685800"/>
          </a:xfrm>
          <a:noFill/>
        </p:spPr>
        <p:txBody>
          <a:bodyPr rIns="91440">
            <a:noAutofit/>
          </a:bodyPr>
          <a:lstStyle>
            <a:lvl1pPr>
              <a:defRPr sz="3600" baseline="0">
                <a:solidFill>
                  <a:srgbClr val="0A5BBA"/>
                </a:solidFill>
                <a:latin typeface="Segoe UI Symbol" panose="020B0502040204020203" pitchFamily="34" charset="0"/>
                <a:ea typeface="에스코어 드림 5 Medium" panose="020B0503030302020204" pitchFamily="34" charset="-127"/>
                <a:cs typeface="Segoe UI Light" panose="020B0502040204020203" pitchFamily="34" charset="0"/>
              </a:defRPr>
            </a:lvl1pPr>
          </a:lstStyle>
          <a:p>
            <a:r>
              <a:rPr lang="en-US"/>
              <a:t>Notes Continued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77C095-73DB-482F-810E-DF6C359F0461}"/>
              </a:ext>
            </a:extLst>
          </p:cNvPr>
          <p:cNvSpPr/>
          <p:nvPr userDrawn="1"/>
        </p:nvSpPr>
        <p:spPr>
          <a:xfrm>
            <a:off x="189373" y="301752"/>
            <a:ext cx="112379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06E6966-71CB-49F2-A915-60B53F4914AC}"/>
              </a:ext>
            </a:extLst>
          </p:cNvPr>
          <p:cNvSpPr txBox="1">
            <a:spLocks/>
          </p:cNvSpPr>
          <p:nvPr userDrawn="1"/>
        </p:nvSpPr>
        <p:spPr>
          <a:xfrm>
            <a:off x="11789664" y="6492875"/>
            <a:ext cx="402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FF257A-30C5-4AFB-911B-BE4CEEA1EA8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 descr="https://nhnacademy.com/img/logo/academy_top_logo.png">
            <a:extLst>
              <a:ext uri="{FF2B5EF4-FFF2-40B4-BE49-F238E27FC236}">
                <a16:creationId xmlns:a16="http://schemas.microsoft.com/office/drawing/2014/main" id="{93BEB79E-AF27-4C22-9F66-0D80141F8A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344" y="118602"/>
            <a:ext cx="1878104" cy="3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78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662A8-215F-48B6-BCB2-3B7A098251B5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Microsoft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F257A-30C5-4AFB-911B-BE4CEEA1E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30" r:id="rId2"/>
    <p:sldLayoutId id="2147483731" r:id="rId3"/>
    <p:sldLayoutId id="2147483726" r:id="rId4"/>
    <p:sldLayoutId id="2147483734" r:id="rId5"/>
    <p:sldLayoutId id="2147483689" r:id="rId6"/>
    <p:sldLayoutId id="2147483727" r:id="rId7"/>
    <p:sldLayoutId id="2147483728" r:id="rId8"/>
    <p:sldLayoutId id="2147483663" r:id="rId9"/>
    <p:sldLayoutId id="2147483664" r:id="rId10"/>
    <p:sldLayoutId id="2147483666" r:id="rId11"/>
    <p:sldLayoutId id="2147483732" r:id="rId12"/>
    <p:sldLayoutId id="2147483733" r:id="rId13"/>
    <p:sldLayoutId id="2147483729" r:id="rId14"/>
    <p:sldLayoutId id="2147483703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rgbClr val="0A5BBA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400" kern="1200">
          <a:solidFill>
            <a:srgbClr val="3F3F3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5A85936-1EA6-4AAC-9D73-6BBDAF4FAE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</a:p>
          <a:p>
            <a:r>
              <a:rPr lang="en-US" altLang="ko-KR" dirty="0"/>
              <a:t>CPU</a:t>
            </a:r>
            <a:r>
              <a:rPr lang="ko-KR" altLang="en-US" dirty="0"/>
              <a:t>의 동작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CC52C6-2FD7-4509-A614-CD08AA25261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순수 실리콘보다 전자가 하나 많거나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10</a:t>
            </a:fld>
            <a:endParaRPr 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5B61712-C5C8-24EE-3503-66D2DD0AA07E}"/>
              </a:ext>
            </a:extLst>
          </p:cNvPr>
          <p:cNvGrpSpPr/>
          <p:nvPr/>
        </p:nvGrpSpPr>
        <p:grpSpPr>
          <a:xfrm>
            <a:off x="4836730" y="3144844"/>
            <a:ext cx="1013225" cy="1024911"/>
            <a:chOff x="4798322" y="2532347"/>
            <a:chExt cx="1013225" cy="102491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269D3BA-A1A0-8008-9B2F-63DDF11BBC43}"/>
                </a:ext>
              </a:extLst>
            </p:cNvPr>
            <p:cNvSpPr/>
            <p:nvPr/>
          </p:nvSpPr>
          <p:spPr>
            <a:xfrm>
              <a:off x="4868861" y="266641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4DE245D-7E99-6D2A-6053-653B5144E9DA}"/>
                </a:ext>
              </a:extLst>
            </p:cNvPr>
            <p:cNvSpPr/>
            <p:nvPr/>
          </p:nvSpPr>
          <p:spPr>
            <a:xfrm>
              <a:off x="4812188" y="279819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26C8DA-9D90-D101-16FC-0668860D3179}"/>
                </a:ext>
              </a:extLst>
            </p:cNvPr>
            <p:cNvSpPr/>
            <p:nvPr/>
          </p:nvSpPr>
          <p:spPr>
            <a:xfrm>
              <a:off x="4969668" y="258233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91CA4BD-AEF1-6240-49C2-27C6CE4BC8FD}"/>
                </a:ext>
              </a:extLst>
            </p:cNvPr>
            <p:cNvSpPr/>
            <p:nvPr/>
          </p:nvSpPr>
          <p:spPr>
            <a:xfrm>
              <a:off x="4798322" y="3010666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C8D388-32FC-A7D1-7474-B040D29C666A}"/>
                </a:ext>
              </a:extLst>
            </p:cNvPr>
            <p:cNvSpPr/>
            <p:nvPr/>
          </p:nvSpPr>
          <p:spPr>
            <a:xfrm>
              <a:off x="5125767" y="2532347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8BBDEA0-466E-E4ED-7E10-49110472CE93}"/>
                </a:ext>
              </a:extLst>
            </p:cNvPr>
            <p:cNvSpPr/>
            <p:nvPr/>
          </p:nvSpPr>
          <p:spPr>
            <a:xfrm>
              <a:off x="5318692" y="2540412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8CA7A47-9E55-83CA-5D2F-CBED759251C8}"/>
                </a:ext>
              </a:extLst>
            </p:cNvPr>
            <p:cNvSpPr/>
            <p:nvPr/>
          </p:nvSpPr>
          <p:spPr>
            <a:xfrm>
              <a:off x="5391819" y="323079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86A31F4-8E0B-5004-79B2-2DE8C81C99A2}"/>
                </a:ext>
              </a:extLst>
            </p:cNvPr>
            <p:cNvSpPr/>
            <p:nvPr/>
          </p:nvSpPr>
          <p:spPr>
            <a:xfrm>
              <a:off x="4919082" y="3181984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BBFA8B6-454C-8284-1DD0-86D7FC4BA6A0}"/>
                </a:ext>
              </a:extLst>
            </p:cNvPr>
            <p:cNvSpPr/>
            <p:nvPr/>
          </p:nvSpPr>
          <p:spPr>
            <a:xfrm>
              <a:off x="5140830" y="329027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A2FB375-0464-65C2-6CC4-7AC3806F476A}"/>
                </a:ext>
              </a:extLst>
            </p:cNvPr>
            <p:cNvSpPr/>
            <p:nvPr/>
          </p:nvSpPr>
          <p:spPr>
            <a:xfrm>
              <a:off x="5497409" y="305751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40B0F41-81F6-AE1C-422F-9480B5D0A009}"/>
                </a:ext>
              </a:extLst>
            </p:cNvPr>
            <p:cNvSpPr/>
            <p:nvPr/>
          </p:nvSpPr>
          <p:spPr>
            <a:xfrm>
              <a:off x="5534393" y="285914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1499323-F5AD-7835-223F-203407008392}"/>
                </a:ext>
              </a:extLst>
            </p:cNvPr>
            <p:cNvSpPr/>
            <p:nvPr/>
          </p:nvSpPr>
          <p:spPr>
            <a:xfrm>
              <a:off x="5453942" y="265519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A749B47-6E16-33A6-3675-7FB142F3F828}"/>
                </a:ext>
              </a:extLst>
            </p:cNvPr>
            <p:cNvSpPr/>
            <p:nvPr/>
          </p:nvSpPr>
          <p:spPr>
            <a:xfrm>
              <a:off x="4932963" y="290739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56E69BA-A5B1-930E-4ACD-F21D6D5BE8DC}"/>
                </a:ext>
              </a:extLst>
            </p:cNvPr>
            <p:cNvSpPr/>
            <p:nvPr/>
          </p:nvSpPr>
          <p:spPr>
            <a:xfrm>
              <a:off x="5057659" y="3041148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E75B92C-48E5-595D-9284-12B4779AA506}"/>
                </a:ext>
              </a:extLst>
            </p:cNvPr>
            <p:cNvSpPr/>
            <p:nvPr/>
          </p:nvSpPr>
          <p:spPr>
            <a:xfrm>
              <a:off x="5239898" y="3111566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D186027-C37C-4DD3-9BAF-8895BCD03FB3}"/>
                </a:ext>
              </a:extLst>
            </p:cNvPr>
            <p:cNvSpPr/>
            <p:nvPr/>
          </p:nvSpPr>
          <p:spPr>
            <a:xfrm>
              <a:off x="5040997" y="272603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4CF5504-2690-A63D-753A-97498B79F809}"/>
                </a:ext>
              </a:extLst>
            </p:cNvPr>
            <p:cNvSpPr/>
            <p:nvPr/>
          </p:nvSpPr>
          <p:spPr>
            <a:xfrm>
              <a:off x="5272650" y="2692287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38B37BC-8E35-6827-0C7B-B08CCBB29FA7}"/>
                </a:ext>
              </a:extLst>
            </p:cNvPr>
            <p:cNvSpPr/>
            <p:nvPr/>
          </p:nvSpPr>
          <p:spPr>
            <a:xfrm>
              <a:off x="5332027" y="2859063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56AC48A-BC21-A3F1-9644-F1E841DB4890}"/>
                </a:ext>
              </a:extLst>
            </p:cNvPr>
            <p:cNvSpPr/>
            <p:nvPr/>
          </p:nvSpPr>
          <p:spPr>
            <a:xfrm>
              <a:off x="5134207" y="2883357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CAE97C80-DB8D-CA7C-3D02-76C656FB1DDD}"/>
              </a:ext>
            </a:extLst>
          </p:cNvPr>
          <p:cNvSpPr/>
          <p:nvPr/>
        </p:nvSpPr>
        <p:spPr>
          <a:xfrm>
            <a:off x="3986840" y="2770008"/>
            <a:ext cx="2756860" cy="1874709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971C2F7-72F1-2914-D983-3183CEBAB2DA}"/>
              </a:ext>
            </a:extLst>
          </p:cNvPr>
          <p:cNvSpPr/>
          <p:nvPr/>
        </p:nvSpPr>
        <p:spPr>
          <a:xfrm>
            <a:off x="3156286" y="2399733"/>
            <a:ext cx="4374813" cy="3022951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6C8FF75-4385-8DAE-918D-4CCC38C954BB}"/>
              </a:ext>
            </a:extLst>
          </p:cNvPr>
          <p:cNvSpPr/>
          <p:nvPr/>
        </p:nvSpPr>
        <p:spPr>
          <a:xfrm>
            <a:off x="2405583" y="2025650"/>
            <a:ext cx="5836198" cy="4131124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27BCB53-ADBA-A693-7B2D-0CCE65FA804D}"/>
              </a:ext>
            </a:extLst>
          </p:cNvPr>
          <p:cNvSpPr/>
          <p:nvPr/>
        </p:nvSpPr>
        <p:spPr>
          <a:xfrm>
            <a:off x="4955362" y="4528613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DDFCFC5-F823-77BA-F5D8-C8CC70EEE33D}"/>
              </a:ext>
            </a:extLst>
          </p:cNvPr>
          <p:cNvSpPr/>
          <p:nvPr/>
        </p:nvSpPr>
        <p:spPr>
          <a:xfrm>
            <a:off x="5337084" y="264796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9775E3C-92AD-AB10-06C0-B15858CBD1C9}"/>
              </a:ext>
            </a:extLst>
          </p:cNvPr>
          <p:cNvSpPr/>
          <p:nvPr/>
        </p:nvSpPr>
        <p:spPr>
          <a:xfrm>
            <a:off x="5407922" y="227705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C997D26-5E75-04C7-414E-BAFD211E5D1A}"/>
              </a:ext>
            </a:extLst>
          </p:cNvPr>
          <p:cNvSpPr/>
          <p:nvPr/>
        </p:nvSpPr>
        <p:spPr>
          <a:xfrm>
            <a:off x="5475661" y="19175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8DDAA95-7B57-49DD-5BB5-4E0591656035}"/>
              </a:ext>
            </a:extLst>
          </p:cNvPr>
          <p:cNvSpPr/>
          <p:nvPr/>
        </p:nvSpPr>
        <p:spPr>
          <a:xfrm>
            <a:off x="4842405" y="527414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0ACF6CB-0E5C-7BD9-F5D2-E85F69883A62}"/>
              </a:ext>
            </a:extLst>
          </p:cNvPr>
          <p:cNvSpPr/>
          <p:nvPr/>
        </p:nvSpPr>
        <p:spPr>
          <a:xfrm>
            <a:off x="4703828" y="601631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50833F1-A4CB-B520-D05B-57027EA0E91A}"/>
              </a:ext>
            </a:extLst>
          </p:cNvPr>
          <p:cNvSpPr/>
          <p:nvPr/>
        </p:nvSpPr>
        <p:spPr>
          <a:xfrm>
            <a:off x="6729798" y="485877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9FFA648-D1AE-88F2-BECF-48B0EFB0EBA1}"/>
              </a:ext>
            </a:extLst>
          </p:cNvPr>
          <p:cNvSpPr/>
          <p:nvPr/>
        </p:nvSpPr>
        <p:spPr>
          <a:xfrm>
            <a:off x="7369007" y="378847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22E14ED-CC15-A934-DA5E-AC3D2E292D62}"/>
              </a:ext>
            </a:extLst>
          </p:cNvPr>
          <p:cNvSpPr/>
          <p:nvPr/>
        </p:nvSpPr>
        <p:spPr>
          <a:xfrm>
            <a:off x="8121183" y="3931155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A05DA23-8024-5CAF-6F55-B20FFE8C965C}"/>
              </a:ext>
            </a:extLst>
          </p:cNvPr>
          <p:cNvSpPr/>
          <p:nvPr/>
        </p:nvSpPr>
        <p:spPr>
          <a:xfrm>
            <a:off x="6699171" y="269469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08B268B-196D-54D4-63C0-88D0693EAB73}"/>
              </a:ext>
            </a:extLst>
          </p:cNvPr>
          <p:cNvSpPr/>
          <p:nvPr/>
        </p:nvSpPr>
        <p:spPr>
          <a:xfrm>
            <a:off x="3284071" y="30891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F227641-704C-E867-786E-75A79B81745D}"/>
              </a:ext>
            </a:extLst>
          </p:cNvPr>
          <p:cNvSpPr/>
          <p:nvPr/>
        </p:nvSpPr>
        <p:spPr>
          <a:xfrm>
            <a:off x="2602432" y="2977181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C58F240-7072-FD41-9FE2-66311B1D20F8}"/>
              </a:ext>
            </a:extLst>
          </p:cNvPr>
          <p:cNvSpPr/>
          <p:nvPr/>
        </p:nvSpPr>
        <p:spPr>
          <a:xfrm>
            <a:off x="3199551" y="4377737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60464D7-0FA8-2972-7C48-5B3054FC6855}"/>
              </a:ext>
            </a:extLst>
          </p:cNvPr>
          <p:cNvSpPr/>
          <p:nvPr/>
        </p:nvSpPr>
        <p:spPr>
          <a:xfrm>
            <a:off x="4151737" y="2492376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632E1BF-168D-C10C-40E9-35EE939CA7EE}"/>
              </a:ext>
            </a:extLst>
          </p:cNvPr>
          <p:cNvSpPr/>
          <p:nvPr/>
        </p:nvSpPr>
        <p:spPr>
          <a:xfrm>
            <a:off x="7288423" y="537085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9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순수 실리콘 보다 전자가 하나 적은 원소를 추가해 전류를 통하도록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11</a:t>
            </a:fld>
            <a:endParaRPr 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5B61712-C5C8-24EE-3503-66D2DD0AA07E}"/>
              </a:ext>
            </a:extLst>
          </p:cNvPr>
          <p:cNvGrpSpPr/>
          <p:nvPr/>
        </p:nvGrpSpPr>
        <p:grpSpPr>
          <a:xfrm>
            <a:off x="4836730" y="3144844"/>
            <a:ext cx="1013225" cy="1024911"/>
            <a:chOff x="4798322" y="2532347"/>
            <a:chExt cx="1013225" cy="102491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269D3BA-A1A0-8008-9B2F-63DDF11BBC43}"/>
                </a:ext>
              </a:extLst>
            </p:cNvPr>
            <p:cNvSpPr/>
            <p:nvPr/>
          </p:nvSpPr>
          <p:spPr>
            <a:xfrm>
              <a:off x="4868861" y="266641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4DE245D-7E99-6D2A-6053-653B5144E9DA}"/>
                </a:ext>
              </a:extLst>
            </p:cNvPr>
            <p:cNvSpPr/>
            <p:nvPr/>
          </p:nvSpPr>
          <p:spPr>
            <a:xfrm>
              <a:off x="4812188" y="279819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26C8DA-9D90-D101-16FC-0668860D3179}"/>
                </a:ext>
              </a:extLst>
            </p:cNvPr>
            <p:cNvSpPr/>
            <p:nvPr/>
          </p:nvSpPr>
          <p:spPr>
            <a:xfrm>
              <a:off x="4969668" y="258233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91CA4BD-AEF1-6240-49C2-27C6CE4BC8FD}"/>
                </a:ext>
              </a:extLst>
            </p:cNvPr>
            <p:cNvSpPr/>
            <p:nvPr/>
          </p:nvSpPr>
          <p:spPr>
            <a:xfrm>
              <a:off x="4798322" y="3010666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C8D388-32FC-A7D1-7474-B040D29C666A}"/>
                </a:ext>
              </a:extLst>
            </p:cNvPr>
            <p:cNvSpPr/>
            <p:nvPr/>
          </p:nvSpPr>
          <p:spPr>
            <a:xfrm>
              <a:off x="5125767" y="2532347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8BBDEA0-466E-E4ED-7E10-49110472CE93}"/>
                </a:ext>
              </a:extLst>
            </p:cNvPr>
            <p:cNvSpPr/>
            <p:nvPr/>
          </p:nvSpPr>
          <p:spPr>
            <a:xfrm>
              <a:off x="5318692" y="2540412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8CA7A47-9E55-83CA-5D2F-CBED759251C8}"/>
                </a:ext>
              </a:extLst>
            </p:cNvPr>
            <p:cNvSpPr/>
            <p:nvPr/>
          </p:nvSpPr>
          <p:spPr>
            <a:xfrm>
              <a:off x="5391819" y="323079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86A31F4-8E0B-5004-79B2-2DE8C81C99A2}"/>
                </a:ext>
              </a:extLst>
            </p:cNvPr>
            <p:cNvSpPr/>
            <p:nvPr/>
          </p:nvSpPr>
          <p:spPr>
            <a:xfrm>
              <a:off x="4919082" y="3181984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BBFA8B6-454C-8284-1DD0-86D7FC4BA6A0}"/>
                </a:ext>
              </a:extLst>
            </p:cNvPr>
            <p:cNvSpPr/>
            <p:nvPr/>
          </p:nvSpPr>
          <p:spPr>
            <a:xfrm>
              <a:off x="5140830" y="329027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A2FB375-0464-65C2-6CC4-7AC3806F476A}"/>
                </a:ext>
              </a:extLst>
            </p:cNvPr>
            <p:cNvSpPr/>
            <p:nvPr/>
          </p:nvSpPr>
          <p:spPr>
            <a:xfrm>
              <a:off x="5497409" y="305751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40B0F41-81F6-AE1C-422F-9480B5D0A009}"/>
                </a:ext>
              </a:extLst>
            </p:cNvPr>
            <p:cNvSpPr/>
            <p:nvPr/>
          </p:nvSpPr>
          <p:spPr>
            <a:xfrm>
              <a:off x="5534393" y="285914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1499323-F5AD-7835-223F-203407008392}"/>
                </a:ext>
              </a:extLst>
            </p:cNvPr>
            <p:cNvSpPr/>
            <p:nvPr/>
          </p:nvSpPr>
          <p:spPr>
            <a:xfrm>
              <a:off x="5453942" y="265519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A749B47-6E16-33A6-3675-7FB142F3F828}"/>
                </a:ext>
              </a:extLst>
            </p:cNvPr>
            <p:cNvSpPr/>
            <p:nvPr/>
          </p:nvSpPr>
          <p:spPr>
            <a:xfrm>
              <a:off x="4932963" y="290739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56E69BA-A5B1-930E-4ACD-F21D6D5BE8DC}"/>
                </a:ext>
              </a:extLst>
            </p:cNvPr>
            <p:cNvSpPr/>
            <p:nvPr/>
          </p:nvSpPr>
          <p:spPr>
            <a:xfrm>
              <a:off x="5057659" y="3041148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E75B92C-48E5-595D-9284-12B4779AA506}"/>
                </a:ext>
              </a:extLst>
            </p:cNvPr>
            <p:cNvSpPr/>
            <p:nvPr/>
          </p:nvSpPr>
          <p:spPr>
            <a:xfrm>
              <a:off x="5239898" y="3111566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D186027-C37C-4DD3-9BAF-8895BCD03FB3}"/>
                </a:ext>
              </a:extLst>
            </p:cNvPr>
            <p:cNvSpPr/>
            <p:nvPr/>
          </p:nvSpPr>
          <p:spPr>
            <a:xfrm>
              <a:off x="5040997" y="272603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4CF5504-2690-A63D-753A-97498B79F809}"/>
                </a:ext>
              </a:extLst>
            </p:cNvPr>
            <p:cNvSpPr/>
            <p:nvPr/>
          </p:nvSpPr>
          <p:spPr>
            <a:xfrm>
              <a:off x="5272650" y="2692287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38B37BC-8E35-6827-0C7B-B08CCBB29FA7}"/>
                </a:ext>
              </a:extLst>
            </p:cNvPr>
            <p:cNvSpPr/>
            <p:nvPr/>
          </p:nvSpPr>
          <p:spPr>
            <a:xfrm>
              <a:off x="5332027" y="2859063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56AC48A-BC21-A3F1-9644-F1E841DB4890}"/>
                </a:ext>
              </a:extLst>
            </p:cNvPr>
            <p:cNvSpPr/>
            <p:nvPr/>
          </p:nvSpPr>
          <p:spPr>
            <a:xfrm>
              <a:off x="5134207" y="2883357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CAE97C80-DB8D-CA7C-3D02-76C656FB1DDD}"/>
              </a:ext>
            </a:extLst>
          </p:cNvPr>
          <p:cNvSpPr/>
          <p:nvPr/>
        </p:nvSpPr>
        <p:spPr>
          <a:xfrm>
            <a:off x="3986840" y="2770008"/>
            <a:ext cx="2756860" cy="1874709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971C2F7-72F1-2914-D983-3183CEBAB2DA}"/>
              </a:ext>
            </a:extLst>
          </p:cNvPr>
          <p:cNvSpPr/>
          <p:nvPr/>
        </p:nvSpPr>
        <p:spPr>
          <a:xfrm>
            <a:off x="3156286" y="2399733"/>
            <a:ext cx="4374813" cy="3022951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6C8FF75-4385-8DAE-918D-4CCC38C954BB}"/>
              </a:ext>
            </a:extLst>
          </p:cNvPr>
          <p:cNvSpPr/>
          <p:nvPr/>
        </p:nvSpPr>
        <p:spPr>
          <a:xfrm>
            <a:off x="2405583" y="2025650"/>
            <a:ext cx="5836198" cy="4131124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27BCB53-ADBA-A693-7B2D-0CCE65FA804D}"/>
              </a:ext>
            </a:extLst>
          </p:cNvPr>
          <p:cNvSpPr/>
          <p:nvPr/>
        </p:nvSpPr>
        <p:spPr>
          <a:xfrm>
            <a:off x="4955362" y="4528613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DDFCFC5-F823-77BA-F5D8-C8CC70EEE33D}"/>
              </a:ext>
            </a:extLst>
          </p:cNvPr>
          <p:cNvSpPr/>
          <p:nvPr/>
        </p:nvSpPr>
        <p:spPr>
          <a:xfrm>
            <a:off x="5337084" y="264796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9775E3C-92AD-AB10-06C0-B15858CBD1C9}"/>
              </a:ext>
            </a:extLst>
          </p:cNvPr>
          <p:cNvSpPr/>
          <p:nvPr/>
        </p:nvSpPr>
        <p:spPr>
          <a:xfrm>
            <a:off x="5407922" y="227705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C997D26-5E75-04C7-414E-BAFD211E5D1A}"/>
              </a:ext>
            </a:extLst>
          </p:cNvPr>
          <p:cNvSpPr/>
          <p:nvPr/>
        </p:nvSpPr>
        <p:spPr>
          <a:xfrm>
            <a:off x="5475661" y="19175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8DDAA95-7B57-49DD-5BB5-4E0591656035}"/>
              </a:ext>
            </a:extLst>
          </p:cNvPr>
          <p:cNvSpPr/>
          <p:nvPr/>
        </p:nvSpPr>
        <p:spPr>
          <a:xfrm>
            <a:off x="4842405" y="527414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0ACF6CB-0E5C-7BD9-F5D2-E85F69883A62}"/>
              </a:ext>
            </a:extLst>
          </p:cNvPr>
          <p:cNvSpPr/>
          <p:nvPr/>
        </p:nvSpPr>
        <p:spPr>
          <a:xfrm>
            <a:off x="4703828" y="601631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50833F1-A4CB-B520-D05B-57027EA0E91A}"/>
              </a:ext>
            </a:extLst>
          </p:cNvPr>
          <p:cNvSpPr/>
          <p:nvPr/>
        </p:nvSpPr>
        <p:spPr>
          <a:xfrm>
            <a:off x="6729798" y="485877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9FFA648-D1AE-88F2-BECF-48B0EFB0EBA1}"/>
              </a:ext>
            </a:extLst>
          </p:cNvPr>
          <p:cNvSpPr/>
          <p:nvPr/>
        </p:nvSpPr>
        <p:spPr>
          <a:xfrm>
            <a:off x="7369007" y="378847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22E14ED-CC15-A934-DA5E-AC3D2E292D62}"/>
              </a:ext>
            </a:extLst>
          </p:cNvPr>
          <p:cNvSpPr/>
          <p:nvPr/>
        </p:nvSpPr>
        <p:spPr>
          <a:xfrm>
            <a:off x="8121183" y="3931155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A05DA23-8024-5CAF-6F55-B20FFE8C965C}"/>
              </a:ext>
            </a:extLst>
          </p:cNvPr>
          <p:cNvSpPr/>
          <p:nvPr/>
        </p:nvSpPr>
        <p:spPr>
          <a:xfrm>
            <a:off x="6699171" y="269469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08B268B-196D-54D4-63C0-88D0693EAB73}"/>
              </a:ext>
            </a:extLst>
          </p:cNvPr>
          <p:cNvSpPr/>
          <p:nvPr/>
        </p:nvSpPr>
        <p:spPr>
          <a:xfrm>
            <a:off x="3284071" y="30891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F227641-704C-E867-786E-75A79B81745D}"/>
              </a:ext>
            </a:extLst>
          </p:cNvPr>
          <p:cNvSpPr/>
          <p:nvPr/>
        </p:nvSpPr>
        <p:spPr>
          <a:xfrm>
            <a:off x="2602432" y="2977181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C58F240-7072-FD41-9FE2-66311B1D20F8}"/>
              </a:ext>
            </a:extLst>
          </p:cNvPr>
          <p:cNvSpPr/>
          <p:nvPr/>
        </p:nvSpPr>
        <p:spPr>
          <a:xfrm>
            <a:off x="3199551" y="4377737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60464D7-0FA8-2972-7C48-5B3054FC6855}"/>
              </a:ext>
            </a:extLst>
          </p:cNvPr>
          <p:cNvSpPr/>
          <p:nvPr/>
        </p:nvSpPr>
        <p:spPr>
          <a:xfrm>
            <a:off x="4151737" y="2492376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632E1BF-168D-C10C-40E9-35EE939CA7EE}"/>
              </a:ext>
            </a:extLst>
          </p:cNvPr>
          <p:cNvSpPr/>
          <p:nvPr/>
        </p:nvSpPr>
        <p:spPr>
          <a:xfrm>
            <a:off x="7288423" y="537085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5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전자가 하나 부족한 원소를 넣으면 빈 구멍이 생김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12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A39708-DAD8-C912-5F2D-1408772EB37A}"/>
              </a:ext>
            </a:extLst>
          </p:cNvPr>
          <p:cNvSpPr/>
          <p:nvPr/>
        </p:nvSpPr>
        <p:spPr>
          <a:xfrm>
            <a:off x="6154580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84123E1-F99A-CD51-70EA-CEE00A57C456}"/>
              </a:ext>
            </a:extLst>
          </p:cNvPr>
          <p:cNvSpPr/>
          <p:nvPr/>
        </p:nvSpPr>
        <p:spPr>
          <a:xfrm>
            <a:off x="5047544" y="3821016"/>
            <a:ext cx="355950" cy="346170"/>
          </a:xfrm>
          <a:prstGeom prst="ellipse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00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빈 쪽으로 전자가 이동할 수 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13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D998A8-1DCB-E6B3-82E7-C47FD251F75E}"/>
              </a:ext>
            </a:extLst>
          </p:cNvPr>
          <p:cNvSpPr/>
          <p:nvPr/>
        </p:nvSpPr>
        <p:spPr>
          <a:xfrm>
            <a:off x="5051460" y="3821995"/>
            <a:ext cx="355950" cy="346170"/>
          </a:xfrm>
          <a:prstGeom prst="ellipse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A39708-DAD8-C912-5F2D-1408772EB37A}"/>
              </a:ext>
            </a:extLst>
          </p:cNvPr>
          <p:cNvSpPr/>
          <p:nvPr/>
        </p:nvSpPr>
        <p:spPr>
          <a:xfrm>
            <a:off x="6154580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4D464D-16F4-BB58-EB98-2D8C6F4C9D90}"/>
              </a:ext>
            </a:extLst>
          </p:cNvPr>
          <p:cNvSpPr/>
          <p:nvPr/>
        </p:nvSpPr>
        <p:spPr>
          <a:xfrm>
            <a:off x="6158340" y="3796120"/>
            <a:ext cx="355950" cy="346170"/>
          </a:xfrm>
          <a:prstGeom prst="ellipse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0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-0.09101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5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상대적으로 구멍이 이동한 것 </a:t>
            </a:r>
            <a:r>
              <a:rPr lang="ko-KR" altLang="en-US" dirty="0" err="1"/>
              <a:t>처럼</a:t>
            </a:r>
            <a:r>
              <a:rPr lang="ko-KR" altLang="en-US" dirty="0"/>
              <a:t> 보임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14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D998A8-1DCB-E6B3-82E7-C47FD251F75E}"/>
              </a:ext>
            </a:extLst>
          </p:cNvPr>
          <p:cNvSpPr/>
          <p:nvPr/>
        </p:nvSpPr>
        <p:spPr>
          <a:xfrm>
            <a:off x="5044882" y="381541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4D464D-16F4-BB58-EB98-2D8C6F4C9D90}"/>
              </a:ext>
            </a:extLst>
          </p:cNvPr>
          <p:cNvSpPr/>
          <p:nvPr/>
        </p:nvSpPr>
        <p:spPr>
          <a:xfrm>
            <a:off x="6158911" y="3797195"/>
            <a:ext cx="355950" cy="346170"/>
          </a:xfrm>
          <a:prstGeom prst="ellipse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9776EA61-41BC-490A-9D0B-D1AFAD635629}"/>
              </a:ext>
            </a:extLst>
          </p:cNvPr>
          <p:cNvSpPr/>
          <p:nvPr/>
        </p:nvSpPr>
        <p:spPr>
          <a:xfrm rot="20462907">
            <a:off x="5315794" y="3540841"/>
            <a:ext cx="930522" cy="855796"/>
          </a:xfrm>
          <a:prstGeom prst="arc">
            <a:avLst>
              <a:gd name="adj1" fmla="val 13221869"/>
              <a:gd name="adj2" fmla="val 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6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전자가 이동한 방향과 반대로 전류가 흐르게 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15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D998A8-1DCB-E6B3-82E7-C47FD251F75E}"/>
              </a:ext>
            </a:extLst>
          </p:cNvPr>
          <p:cNvSpPr/>
          <p:nvPr/>
        </p:nvSpPr>
        <p:spPr>
          <a:xfrm>
            <a:off x="5044882" y="381541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B14A14E-D39D-2806-8A86-1404A0DC31C4}"/>
              </a:ext>
            </a:extLst>
          </p:cNvPr>
          <p:cNvSpPr/>
          <p:nvPr/>
        </p:nvSpPr>
        <p:spPr>
          <a:xfrm>
            <a:off x="6158911" y="3797195"/>
            <a:ext cx="355950" cy="346170"/>
          </a:xfrm>
          <a:prstGeom prst="ellipse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1CA33AF-7CC7-3525-C065-4DEF12F9E7A7}"/>
              </a:ext>
            </a:extLst>
          </p:cNvPr>
          <p:cNvGrpSpPr/>
          <p:nvPr/>
        </p:nvGrpSpPr>
        <p:grpSpPr>
          <a:xfrm>
            <a:off x="5500297" y="4151996"/>
            <a:ext cx="545305" cy="315198"/>
            <a:chOff x="5500297" y="4151996"/>
            <a:chExt cx="545305" cy="31519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D2BAF5CB-515F-6DD8-9DD6-804291AE7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0297" y="4151996"/>
              <a:ext cx="52749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97C750-0FD0-D1FB-B161-5507B566DA18}"/>
                </a:ext>
              </a:extLst>
            </p:cNvPr>
            <p:cNvSpPr txBox="1"/>
            <p:nvPr/>
          </p:nvSpPr>
          <p:spPr>
            <a:xfrm>
              <a:off x="5565984" y="4190195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Segoe UI" panose="020B0502040204020203" pitchFamily="34" charset="0"/>
                </a:rPr>
                <a:t>전자</a:t>
              </a:r>
              <a:endPara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400010D-46C5-0B64-CC20-3BCA1F5BACEA}"/>
              </a:ext>
            </a:extLst>
          </p:cNvPr>
          <p:cNvGrpSpPr/>
          <p:nvPr/>
        </p:nvGrpSpPr>
        <p:grpSpPr>
          <a:xfrm>
            <a:off x="5503597" y="3553573"/>
            <a:ext cx="552768" cy="276999"/>
            <a:chOff x="5512813" y="3878477"/>
            <a:chExt cx="552768" cy="276999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B69771B-9346-DFCF-BA5D-A4D3FB7D9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8082" y="4151996"/>
              <a:ext cx="52749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8CECE91-8574-84D1-7999-3753D4978074}"/>
                </a:ext>
              </a:extLst>
            </p:cNvPr>
            <p:cNvSpPr txBox="1"/>
            <p:nvPr/>
          </p:nvSpPr>
          <p:spPr>
            <a:xfrm>
              <a:off x="5512813" y="387847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Segoe UI" panose="020B0502040204020203" pitchFamily="34" charset="0"/>
                </a:rPr>
                <a:t>전류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7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양전하를 가진 입자처럼 동작 </a:t>
            </a:r>
            <a:r>
              <a:rPr lang="en-US" altLang="ko-KR" dirty="0"/>
              <a:t>– </a:t>
            </a:r>
            <a:r>
              <a:rPr lang="ko-KR" altLang="en-US" dirty="0"/>
              <a:t>양전하를 띈 구멍이라는 의미로 양공이라고 부름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16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D998A8-1DCB-E6B3-82E7-C47FD251F75E}"/>
              </a:ext>
            </a:extLst>
          </p:cNvPr>
          <p:cNvSpPr/>
          <p:nvPr/>
        </p:nvSpPr>
        <p:spPr>
          <a:xfrm>
            <a:off x="5044882" y="381541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B14A14E-D39D-2806-8A86-1404A0DC31C4}"/>
              </a:ext>
            </a:extLst>
          </p:cNvPr>
          <p:cNvSpPr/>
          <p:nvPr/>
        </p:nvSpPr>
        <p:spPr>
          <a:xfrm>
            <a:off x="6158911" y="3797195"/>
            <a:ext cx="355950" cy="346170"/>
          </a:xfrm>
          <a:prstGeom prst="ellipse">
            <a:avLst/>
          </a:prstGeom>
          <a:solidFill>
            <a:schemeClr val="bg1">
              <a:lumMod val="95000"/>
              <a:alpha val="28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1CA33AF-7CC7-3525-C065-4DEF12F9E7A7}"/>
              </a:ext>
            </a:extLst>
          </p:cNvPr>
          <p:cNvGrpSpPr/>
          <p:nvPr/>
        </p:nvGrpSpPr>
        <p:grpSpPr>
          <a:xfrm>
            <a:off x="5500297" y="4151996"/>
            <a:ext cx="545305" cy="315198"/>
            <a:chOff x="5500297" y="4151996"/>
            <a:chExt cx="545305" cy="315198"/>
          </a:xfrm>
        </p:grpSpPr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D2BAF5CB-515F-6DD8-9DD6-804291AE7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0297" y="4151996"/>
              <a:ext cx="52749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97C750-0FD0-D1FB-B161-5507B566DA18}"/>
                </a:ext>
              </a:extLst>
            </p:cNvPr>
            <p:cNvSpPr txBox="1"/>
            <p:nvPr/>
          </p:nvSpPr>
          <p:spPr>
            <a:xfrm>
              <a:off x="5565984" y="4190195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Segoe UI" panose="020B0502040204020203" pitchFamily="34" charset="0"/>
                </a:rPr>
                <a:t>전자</a:t>
              </a:r>
              <a:endParaRPr lang="ko-KR" altLang="en-US" sz="1200" dirty="0">
                <a:latin typeface="에스코어 드림 2 ExtraLight" panose="020B0203030302020204" pitchFamily="34" charset="-127"/>
                <a:ea typeface="에스코어 드림 2 ExtraLight" panose="020B0203030302020204" pitchFamily="34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400010D-46C5-0B64-CC20-3BCA1F5BACEA}"/>
              </a:ext>
            </a:extLst>
          </p:cNvPr>
          <p:cNvGrpSpPr/>
          <p:nvPr/>
        </p:nvGrpSpPr>
        <p:grpSpPr>
          <a:xfrm>
            <a:off x="5503597" y="3553573"/>
            <a:ext cx="552768" cy="276999"/>
            <a:chOff x="5512813" y="3878477"/>
            <a:chExt cx="552768" cy="276999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B69771B-9346-DFCF-BA5D-A4D3FB7D9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8082" y="4151996"/>
              <a:ext cx="52749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8CECE91-8574-84D1-7999-3753D4978074}"/>
                </a:ext>
              </a:extLst>
            </p:cNvPr>
            <p:cNvSpPr txBox="1"/>
            <p:nvPr/>
          </p:nvSpPr>
          <p:spPr>
            <a:xfrm>
              <a:off x="5512813" y="387847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dirty="0">
                  <a:latin typeface="에스코어 드림 2 ExtraLight" panose="020B0203030302020204" pitchFamily="34" charset="-127"/>
                  <a:ea typeface="에스코어 드림 2 ExtraLight" panose="020B0203030302020204" pitchFamily="34" charset="-127"/>
                  <a:cs typeface="Segoe UI" panose="020B0502040204020203" pitchFamily="34" charset="0"/>
                </a:rPr>
                <a:t>전류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9E11512-8604-27C9-3C12-90805D43DA36}"/>
              </a:ext>
            </a:extLst>
          </p:cNvPr>
          <p:cNvSpPr txBox="1"/>
          <p:nvPr/>
        </p:nvSpPr>
        <p:spPr>
          <a:xfrm>
            <a:off x="6085625" y="3616161"/>
            <a:ext cx="51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AF4582-10FE-0380-5FD3-03D22B3185AF}"/>
              </a:ext>
            </a:extLst>
          </p:cNvPr>
          <p:cNvSpPr txBox="1"/>
          <p:nvPr/>
        </p:nvSpPr>
        <p:spPr>
          <a:xfrm>
            <a:off x="6467145" y="385010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양공</a:t>
            </a:r>
          </a:p>
        </p:txBody>
      </p:sp>
    </p:spTree>
    <p:extLst>
      <p:ext uri="{BB962C8B-B14F-4D97-AF65-F5344CB8AC3E}">
        <p14:creationId xmlns:p14="http://schemas.microsoft.com/office/powerpoint/2010/main" val="281873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실리콘에 전자가 하나 많은 원소를 첨가하면 남는 전자가 자유이동 하면서 전류를 흐르게 함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17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27CD10A-3A1A-01DC-ED06-C45637DAB229}"/>
              </a:ext>
            </a:extLst>
          </p:cNvPr>
          <p:cNvSpPr/>
          <p:nvPr/>
        </p:nvSpPr>
        <p:spPr>
          <a:xfrm>
            <a:off x="5415569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F118253-E062-0BB4-F7C5-1210B12AC335}"/>
              </a:ext>
            </a:extLst>
          </p:cNvPr>
          <p:cNvSpPr/>
          <p:nvPr/>
        </p:nvSpPr>
        <p:spPr>
          <a:xfrm>
            <a:off x="4720813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E767450-D70D-70B8-FCB6-4F37FBD072B6}"/>
              </a:ext>
            </a:extLst>
          </p:cNvPr>
          <p:cNvSpPr/>
          <p:nvPr/>
        </p:nvSpPr>
        <p:spPr>
          <a:xfrm>
            <a:off x="6168025" y="20775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49B1BAC-FAAA-BE6F-2327-83773E1AFA05}"/>
              </a:ext>
            </a:extLst>
          </p:cNvPr>
          <p:cNvSpPr/>
          <p:nvPr/>
        </p:nvSpPr>
        <p:spPr>
          <a:xfrm>
            <a:off x="7316844" y="276129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67F4E0-98EB-90FD-1069-9E7DE3DDB42F}"/>
              </a:ext>
            </a:extLst>
          </p:cNvPr>
          <p:cNvSpPr/>
          <p:nvPr/>
        </p:nvSpPr>
        <p:spPr>
          <a:xfrm>
            <a:off x="6622088" y="208688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E6755C3-98DE-3738-4C22-62EF262A55BB}"/>
              </a:ext>
            </a:extLst>
          </p:cNvPr>
          <p:cNvSpPr/>
          <p:nvPr/>
        </p:nvSpPr>
        <p:spPr>
          <a:xfrm>
            <a:off x="6905395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57660FE-96C7-6DDC-4828-2080311D2A0A}"/>
              </a:ext>
            </a:extLst>
          </p:cNvPr>
          <p:cNvSpPr/>
          <p:nvPr/>
        </p:nvSpPr>
        <p:spPr>
          <a:xfrm>
            <a:off x="8069300" y="2093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0081D3B-50C9-438C-817E-6FFDA7014CFC}"/>
              </a:ext>
            </a:extLst>
          </p:cNvPr>
          <p:cNvSpPr/>
          <p:nvPr/>
        </p:nvSpPr>
        <p:spPr>
          <a:xfrm>
            <a:off x="6523975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8152C77-982E-69C8-953F-9572CBED61ED}"/>
              </a:ext>
            </a:extLst>
          </p:cNvPr>
          <p:cNvSpPr/>
          <p:nvPr/>
        </p:nvSpPr>
        <p:spPr>
          <a:xfrm>
            <a:off x="6523975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62A9FB-7610-2AC9-8C6D-B128D31D9C49}"/>
              </a:ext>
            </a:extLst>
          </p:cNvPr>
          <p:cNvSpPr/>
          <p:nvPr/>
        </p:nvSpPr>
        <p:spPr>
          <a:xfrm>
            <a:off x="8425250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9063E59-76B0-7A85-72DA-E541A95011FF}"/>
              </a:ext>
            </a:extLst>
          </p:cNvPr>
          <p:cNvSpPr/>
          <p:nvPr/>
        </p:nvSpPr>
        <p:spPr>
          <a:xfrm>
            <a:off x="8425250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4D610D6-E06C-FC4B-E3E6-BC20827B3CFC}"/>
              </a:ext>
            </a:extLst>
          </p:cNvPr>
          <p:cNvSpPr/>
          <p:nvPr/>
        </p:nvSpPr>
        <p:spPr>
          <a:xfrm>
            <a:off x="3569243" y="277855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E364AB-C2F8-BD70-8151-69E4C470C8BA}"/>
              </a:ext>
            </a:extLst>
          </p:cNvPr>
          <p:cNvSpPr/>
          <p:nvPr/>
        </p:nvSpPr>
        <p:spPr>
          <a:xfrm>
            <a:off x="2874487" y="210414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C1AABD2-5C14-8EC0-CB98-2001528DEE1E}"/>
              </a:ext>
            </a:extLst>
          </p:cNvPr>
          <p:cNvSpPr/>
          <p:nvPr/>
        </p:nvSpPr>
        <p:spPr>
          <a:xfrm>
            <a:off x="2810957" y="24284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56522AE-2A6A-1CB0-7B89-A94B7E75EC08}"/>
              </a:ext>
            </a:extLst>
          </p:cNvPr>
          <p:cNvSpPr/>
          <p:nvPr/>
        </p:nvSpPr>
        <p:spPr>
          <a:xfrm>
            <a:off x="2838846" y="34775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1E674A-6125-4FAD-EEAB-9F36B1F77DC7}"/>
              </a:ext>
            </a:extLst>
          </p:cNvPr>
          <p:cNvSpPr/>
          <p:nvPr/>
        </p:nvSpPr>
        <p:spPr>
          <a:xfrm>
            <a:off x="4657283" y="2411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B3C0607-872E-7BE8-FBA1-849DE9E975EC}"/>
              </a:ext>
            </a:extLst>
          </p:cNvPr>
          <p:cNvSpPr/>
          <p:nvPr/>
        </p:nvSpPr>
        <p:spPr>
          <a:xfrm>
            <a:off x="4685172" y="34603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3F8135-412D-82C9-BABD-4FA9590F7B84}"/>
              </a:ext>
            </a:extLst>
          </p:cNvPr>
          <p:cNvSpPr/>
          <p:nvPr/>
        </p:nvSpPr>
        <p:spPr>
          <a:xfrm>
            <a:off x="5004120" y="20682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D257062-5B76-FAF5-0A73-FACECAD84476}"/>
              </a:ext>
            </a:extLst>
          </p:cNvPr>
          <p:cNvSpPr/>
          <p:nvPr/>
        </p:nvSpPr>
        <p:spPr>
          <a:xfrm>
            <a:off x="3157794" y="20855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AF9175-8C2A-9478-28D2-E669AAB4CF3B}"/>
              </a:ext>
            </a:extLst>
          </p:cNvPr>
          <p:cNvSpPr/>
          <p:nvPr/>
        </p:nvSpPr>
        <p:spPr>
          <a:xfrm>
            <a:off x="4321699" y="20948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8D56704-8DBA-D490-0534-572851823E24}"/>
              </a:ext>
            </a:extLst>
          </p:cNvPr>
          <p:cNvSpPr/>
          <p:nvPr/>
        </p:nvSpPr>
        <p:spPr>
          <a:xfrm>
            <a:off x="5415569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E82F50B-6945-AB2C-4DFE-E542EC3A7FDD}"/>
              </a:ext>
            </a:extLst>
          </p:cNvPr>
          <p:cNvSpPr/>
          <p:nvPr/>
        </p:nvSpPr>
        <p:spPr>
          <a:xfrm>
            <a:off x="4720813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638D174-AD2C-9DD0-9EB7-DE1996F01BC8}"/>
              </a:ext>
            </a:extLst>
          </p:cNvPr>
          <p:cNvSpPr/>
          <p:nvPr/>
        </p:nvSpPr>
        <p:spPr>
          <a:xfrm>
            <a:off x="7316844" y="450569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E855495-9646-DCBD-BDA5-42E213B94624}"/>
              </a:ext>
            </a:extLst>
          </p:cNvPr>
          <p:cNvSpPr/>
          <p:nvPr/>
        </p:nvSpPr>
        <p:spPr>
          <a:xfrm>
            <a:off x="6622088" y="383128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9358537-8100-49F0-405E-518385926632}"/>
              </a:ext>
            </a:extLst>
          </p:cNvPr>
          <p:cNvSpPr/>
          <p:nvPr/>
        </p:nvSpPr>
        <p:spPr>
          <a:xfrm>
            <a:off x="6543025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2B9501F-6C67-C157-9793-FA34F3DE3DC9}"/>
              </a:ext>
            </a:extLst>
          </p:cNvPr>
          <p:cNvSpPr/>
          <p:nvPr/>
        </p:nvSpPr>
        <p:spPr>
          <a:xfrm>
            <a:off x="6523975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A4D3607-1184-29FF-A5A3-86348E0D58B8}"/>
              </a:ext>
            </a:extLst>
          </p:cNvPr>
          <p:cNvSpPr/>
          <p:nvPr/>
        </p:nvSpPr>
        <p:spPr>
          <a:xfrm>
            <a:off x="8444300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B07FFE1-5A38-D8D8-FC7A-16C18EADCF96}"/>
              </a:ext>
            </a:extLst>
          </p:cNvPr>
          <p:cNvSpPr/>
          <p:nvPr/>
        </p:nvSpPr>
        <p:spPr>
          <a:xfrm>
            <a:off x="8425250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31D2AF4C-0D4F-0A89-FC00-DD8BD8916199}"/>
              </a:ext>
            </a:extLst>
          </p:cNvPr>
          <p:cNvSpPr/>
          <p:nvPr/>
        </p:nvSpPr>
        <p:spPr>
          <a:xfrm>
            <a:off x="3569243" y="452295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B04C5DA-F62A-00FC-5DBB-1BADE9CB05BB}"/>
              </a:ext>
            </a:extLst>
          </p:cNvPr>
          <p:cNvSpPr/>
          <p:nvPr/>
        </p:nvSpPr>
        <p:spPr>
          <a:xfrm>
            <a:off x="2874487" y="384854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CC6F334-C999-41F6-1164-1CD228BAA2DC}"/>
              </a:ext>
            </a:extLst>
          </p:cNvPr>
          <p:cNvSpPr/>
          <p:nvPr/>
        </p:nvSpPr>
        <p:spPr>
          <a:xfrm>
            <a:off x="2830007" y="417287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B9558FA-095B-B423-DD31-813E51E302E5}"/>
              </a:ext>
            </a:extLst>
          </p:cNvPr>
          <p:cNvSpPr/>
          <p:nvPr/>
        </p:nvSpPr>
        <p:spPr>
          <a:xfrm>
            <a:off x="2838846" y="522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D110E6-8822-2B1C-5F54-4FBDDF286E95}"/>
              </a:ext>
            </a:extLst>
          </p:cNvPr>
          <p:cNvSpPr/>
          <p:nvPr/>
        </p:nvSpPr>
        <p:spPr>
          <a:xfrm>
            <a:off x="4676333" y="4155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7A9139C-9938-68B2-8781-8E3FDACF39BD}"/>
              </a:ext>
            </a:extLst>
          </p:cNvPr>
          <p:cNvSpPr/>
          <p:nvPr/>
        </p:nvSpPr>
        <p:spPr>
          <a:xfrm>
            <a:off x="4685172" y="520472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A39708-DAD8-C912-5F2D-1408772EB37A}"/>
              </a:ext>
            </a:extLst>
          </p:cNvPr>
          <p:cNvSpPr/>
          <p:nvPr/>
        </p:nvSpPr>
        <p:spPr>
          <a:xfrm>
            <a:off x="6154580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CBEF469-C483-86FA-1EDB-491543411FF2}"/>
              </a:ext>
            </a:extLst>
          </p:cNvPr>
          <p:cNvSpPr/>
          <p:nvPr/>
        </p:nvSpPr>
        <p:spPr>
          <a:xfrm>
            <a:off x="6953630" y="38071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E94332F-8FF2-C5C2-F30A-5C052724E96C}"/>
              </a:ext>
            </a:extLst>
          </p:cNvPr>
          <p:cNvSpPr/>
          <p:nvPr/>
        </p:nvSpPr>
        <p:spPr>
          <a:xfrm>
            <a:off x="8055855" y="37978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86D6E41-D7BC-88D8-45AF-9DB741D63D02}"/>
              </a:ext>
            </a:extLst>
          </p:cNvPr>
          <p:cNvSpPr/>
          <p:nvPr/>
        </p:nvSpPr>
        <p:spPr>
          <a:xfrm>
            <a:off x="3206029" y="38244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576068DC-5285-3075-F66A-9AA906EC0191}"/>
              </a:ext>
            </a:extLst>
          </p:cNvPr>
          <p:cNvSpPr/>
          <p:nvPr/>
        </p:nvSpPr>
        <p:spPr>
          <a:xfrm>
            <a:off x="4308254" y="38151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E9349D03-DF56-CE6B-1501-9B04A8693330}"/>
              </a:ext>
            </a:extLst>
          </p:cNvPr>
          <p:cNvSpPr/>
          <p:nvPr/>
        </p:nvSpPr>
        <p:spPr>
          <a:xfrm>
            <a:off x="5052355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F075D7A-72D9-4E11-C61E-FB8F4DB08A77}"/>
              </a:ext>
            </a:extLst>
          </p:cNvPr>
          <p:cNvSpPr/>
          <p:nvPr/>
        </p:nvSpPr>
        <p:spPr>
          <a:xfrm>
            <a:off x="6154580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03D4319-C6C8-0F10-E9C7-3C304689A64A}"/>
              </a:ext>
            </a:extLst>
          </p:cNvPr>
          <p:cNvSpPr/>
          <p:nvPr/>
        </p:nvSpPr>
        <p:spPr>
          <a:xfrm>
            <a:off x="6953630" y="55515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B1A6D9-A34B-11F9-0A44-8C3306D19C26}"/>
              </a:ext>
            </a:extLst>
          </p:cNvPr>
          <p:cNvSpPr/>
          <p:nvPr/>
        </p:nvSpPr>
        <p:spPr>
          <a:xfrm>
            <a:off x="8055855" y="554227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197097A-9936-CE3A-6874-C3BDE5C664B8}"/>
              </a:ext>
            </a:extLst>
          </p:cNvPr>
          <p:cNvSpPr/>
          <p:nvPr/>
        </p:nvSpPr>
        <p:spPr>
          <a:xfrm>
            <a:off x="3206029" y="55688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3C2311C-2FBC-5C3C-1311-7078A8C130C1}"/>
              </a:ext>
            </a:extLst>
          </p:cNvPr>
          <p:cNvSpPr/>
          <p:nvPr/>
        </p:nvSpPr>
        <p:spPr>
          <a:xfrm>
            <a:off x="4308254" y="55595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84123E1-F99A-CD51-70EA-CEE00A57C456}"/>
              </a:ext>
            </a:extLst>
          </p:cNvPr>
          <p:cNvSpPr/>
          <p:nvPr/>
        </p:nvSpPr>
        <p:spPr>
          <a:xfrm>
            <a:off x="5047544" y="382101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6AA462B-1026-1545-DBB3-E34F621EA970}"/>
              </a:ext>
            </a:extLst>
          </p:cNvPr>
          <p:cNvSpPr/>
          <p:nvPr/>
        </p:nvSpPr>
        <p:spPr>
          <a:xfrm>
            <a:off x="5578572" y="3580474"/>
            <a:ext cx="355950" cy="3461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7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104 -0.00046 L 0.01406 -0.00046 L -0.01185 -0.00046 L 0.00638 -0.00254 L -0.00977 -0.0044 " pathEditMode="relative" ptsTypes="AAA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66FDF-00FA-5E53-4DAE-AA9A951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42A67-4CCE-31BE-943E-306B0A6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18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63C5653-62FF-6B77-1293-BF914DF52E43}"/>
              </a:ext>
            </a:extLst>
          </p:cNvPr>
          <p:cNvSpPr/>
          <p:nvPr/>
        </p:nvSpPr>
        <p:spPr>
          <a:xfrm>
            <a:off x="3062705" y="2752241"/>
            <a:ext cx="696957" cy="69903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F30984B-14BC-D370-F7E5-50CF207815D0}"/>
              </a:ext>
            </a:extLst>
          </p:cNvPr>
          <p:cNvSpPr/>
          <p:nvPr/>
        </p:nvSpPr>
        <p:spPr>
          <a:xfrm>
            <a:off x="2367949" y="2077834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E6F7AC9-1B2F-82E1-B9FF-7F3943FAED9A}"/>
              </a:ext>
            </a:extLst>
          </p:cNvPr>
          <p:cNvSpPr/>
          <p:nvPr/>
        </p:nvSpPr>
        <p:spPr>
          <a:xfrm>
            <a:off x="2308744" y="241669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F6888F-0E32-D6CB-0488-4BC62A1ED656}"/>
              </a:ext>
            </a:extLst>
          </p:cNvPr>
          <p:cNvSpPr/>
          <p:nvPr/>
        </p:nvSpPr>
        <p:spPr>
          <a:xfrm>
            <a:off x="2723899" y="378682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2AEEBC2-27C9-CD9B-F1E7-B32A9A8215B6}"/>
              </a:ext>
            </a:extLst>
          </p:cNvPr>
          <p:cNvSpPr/>
          <p:nvPr/>
        </p:nvSpPr>
        <p:spPr>
          <a:xfrm>
            <a:off x="4157672" y="34512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B2DEF92-2309-196B-8699-0D69698F4F1C}"/>
              </a:ext>
            </a:extLst>
          </p:cNvPr>
          <p:cNvGrpSpPr/>
          <p:nvPr/>
        </p:nvGrpSpPr>
        <p:grpSpPr>
          <a:xfrm>
            <a:off x="3716501" y="1883935"/>
            <a:ext cx="511679" cy="646331"/>
            <a:chOff x="6085625" y="3616161"/>
            <a:chExt cx="511679" cy="646331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D66D5A0-DEE9-FDAA-87CA-2F42C7F4C713}"/>
                </a:ext>
              </a:extLst>
            </p:cNvPr>
            <p:cNvSpPr/>
            <p:nvPr/>
          </p:nvSpPr>
          <p:spPr>
            <a:xfrm>
              <a:off x="6158911" y="3797195"/>
              <a:ext cx="355950" cy="346170"/>
            </a:xfrm>
            <a:prstGeom prst="ellipse">
              <a:avLst/>
            </a:prstGeom>
            <a:solidFill>
              <a:schemeClr val="bg1">
                <a:lumMod val="95000"/>
                <a:alpha val="28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C7AB8F-43C3-7B8B-50BD-A879DCD1CD4B}"/>
                </a:ext>
              </a:extLst>
            </p:cNvPr>
            <p:cNvSpPr txBox="1"/>
            <p:nvPr/>
          </p:nvSpPr>
          <p:spPr>
            <a:xfrm>
              <a:off x="6085625" y="3616161"/>
              <a:ext cx="5116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36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+</a:t>
              </a:r>
              <a:endParaRPr lang="ko-KR" altLang="en-US" sz="3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59B86C-28BD-C5D3-8481-CAB100CF25DD}"/>
              </a:ext>
            </a:extLst>
          </p:cNvPr>
          <p:cNvSpPr txBox="1"/>
          <p:nvPr/>
        </p:nvSpPr>
        <p:spPr>
          <a:xfrm>
            <a:off x="1963134" y="4319581"/>
            <a:ext cx="3009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P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형 반도체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(Positive, </a:t>
            </a:r>
          </a:p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P-type semiconductor)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egoe UI" panose="020B0502040204020203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AE93FFD-AB58-180E-B9A8-055EA3FE5709}"/>
              </a:ext>
            </a:extLst>
          </p:cNvPr>
          <p:cNvSpPr/>
          <p:nvPr/>
        </p:nvSpPr>
        <p:spPr>
          <a:xfrm>
            <a:off x="7788565" y="2752241"/>
            <a:ext cx="696957" cy="69903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DD4B6CC-CF63-7F92-8962-D543572CE450}"/>
              </a:ext>
            </a:extLst>
          </p:cNvPr>
          <p:cNvSpPr/>
          <p:nvPr/>
        </p:nvSpPr>
        <p:spPr>
          <a:xfrm>
            <a:off x="7093809" y="2077834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73270A-684E-7673-D987-C36E2BB5FC2B}"/>
              </a:ext>
            </a:extLst>
          </p:cNvPr>
          <p:cNvSpPr/>
          <p:nvPr/>
        </p:nvSpPr>
        <p:spPr>
          <a:xfrm>
            <a:off x="6915834" y="269956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5C9A42C-1D90-75E7-49D3-A831DCC5634C}"/>
              </a:ext>
            </a:extLst>
          </p:cNvPr>
          <p:cNvSpPr/>
          <p:nvPr/>
        </p:nvSpPr>
        <p:spPr>
          <a:xfrm>
            <a:off x="7449759" y="378682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8D71068-89E3-1AFA-D2DB-6AF28B7CFA95}"/>
              </a:ext>
            </a:extLst>
          </p:cNvPr>
          <p:cNvSpPr/>
          <p:nvPr/>
        </p:nvSpPr>
        <p:spPr>
          <a:xfrm>
            <a:off x="8776065" y="367013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5B092A-5C4F-DEE9-FD6D-225C6BA05B18}"/>
              </a:ext>
            </a:extLst>
          </p:cNvPr>
          <p:cNvSpPr txBox="1"/>
          <p:nvPr/>
        </p:nvSpPr>
        <p:spPr>
          <a:xfrm>
            <a:off x="6669756" y="4319581"/>
            <a:ext cx="3048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N</a:t>
            </a:r>
            <a:r>
              <a:rPr lang="ko-KR" altLang="en-US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형 반도체</a:t>
            </a:r>
            <a:endParaRPr lang="en-US" altLang="ko-KR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egoe UI" panose="020B0502040204020203" pitchFamily="34" charset="0"/>
            </a:endParaRPr>
          </a:p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(Negative</a:t>
            </a:r>
          </a:p>
          <a:p>
            <a:pPr algn="ctr"/>
            <a:r>
              <a:rPr lang="en-US" altLang="ko-KR" sz="2000" dirty="0"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N-type Semiconductor)</a:t>
            </a:r>
            <a:endParaRPr lang="ko-KR" altLang="en-US" sz="2000" dirty="0">
              <a:latin typeface="에스코어 드림 5 Medium" panose="020B0503030302020204" pitchFamily="34" charset="-127"/>
              <a:ea typeface="에스코어 드림 5 Medium" panose="020B0503030302020204" pitchFamily="34" charset="-127"/>
              <a:cs typeface="Segoe UI" panose="020B0502040204020203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4E22797-2FAD-BC1F-7304-D5FB9E3C94F7}"/>
              </a:ext>
            </a:extLst>
          </p:cNvPr>
          <p:cNvSpPr/>
          <p:nvPr/>
        </p:nvSpPr>
        <p:spPr>
          <a:xfrm>
            <a:off x="8954040" y="24681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2AECEA1-05A7-CB70-256F-7FEA785CA3B4}"/>
              </a:ext>
            </a:extLst>
          </p:cNvPr>
          <p:cNvSpPr/>
          <p:nvPr/>
        </p:nvSpPr>
        <p:spPr>
          <a:xfrm>
            <a:off x="7781093" y="1915225"/>
            <a:ext cx="355950" cy="34617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7A5153-0E42-4DBF-F29A-65044BEF2D68}"/>
              </a:ext>
            </a:extLst>
          </p:cNvPr>
          <p:cNvSpPr txBox="1"/>
          <p:nvPr/>
        </p:nvSpPr>
        <p:spPr>
          <a:xfrm>
            <a:off x="7778223" y="1714986"/>
            <a:ext cx="3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2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E6CA91F7-8412-22CA-DF2E-0F0CC6269362}"/>
              </a:ext>
            </a:extLst>
          </p:cNvPr>
          <p:cNvSpPr/>
          <p:nvPr/>
        </p:nvSpPr>
        <p:spPr>
          <a:xfrm>
            <a:off x="5851007" y="1751603"/>
            <a:ext cx="4527887" cy="4646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00BAACBE-5C97-519C-12A4-B27B24D99146}"/>
              </a:ext>
            </a:extLst>
          </p:cNvPr>
          <p:cNvSpPr/>
          <p:nvPr/>
        </p:nvSpPr>
        <p:spPr>
          <a:xfrm>
            <a:off x="1329731" y="1751603"/>
            <a:ext cx="4527887" cy="4646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1606DBE0-F304-BDCB-327B-456CDDFDE197}"/>
              </a:ext>
            </a:extLst>
          </p:cNvPr>
          <p:cNvCxnSpPr>
            <a:cxnSpLocks/>
          </p:cNvCxnSpPr>
          <p:nvPr/>
        </p:nvCxnSpPr>
        <p:spPr>
          <a:xfrm>
            <a:off x="307959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F903DC89-512A-F54B-9EE8-AAB31BFB95D5}"/>
              </a:ext>
            </a:extLst>
          </p:cNvPr>
          <p:cNvCxnSpPr>
            <a:cxnSpLocks/>
          </p:cNvCxnSpPr>
          <p:nvPr/>
        </p:nvCxnSpPr>
        <p:spPr>
          <a:xfrm>
            <a:off x="1675702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A6DA6035-4055-AFED-A46B-786372FABDB4}"/>
              </a:ext>
            </a:extLst>
          </p:cNvPr>
          <p:cNvCxnSpPr>
            <a:cxnSpLocks/>
          </p:cNvCxnSpPr>
          <p:nvPr/>
        </p:nvCxnSpPr>
        <p:spPr>
          <a:xfrm>
            <a:off x="1960316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00B7CA23-6F55-5BEC-0DC2-094274E98697}"/>
              </a:ext>
            </a:extLst>
          </p:cNvPr>
          <p:cNvCxnSpPr>
            <a:cxnSpLocks/>
          </p:cNvCxnSpPr>
          <p:nvPr/>
        </p:nvCxnSpPr>
        <p:spPr>
          <a:xfrm>
            <a:off x="238421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8F3F9D5B-654C-15D7-8440-971384A9666C}"/>
              </a:ext>
            </a:extLst>
          </p:cNvPr>
          <p:cNvCxnSpPr>
            <a:cxnSpLocks/>
          </p:cNvCxnSpPr>
          <p:nvPr/>
        </p:nvCxnSpPr>
        <p:spPr>
          <a:xfrm>
            <a:off x="267488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6B02A8B8-51BD-7B44-57B7-2389822D5E5E}"/>
              </a:ext>
            </a:extLst>
          </p:cNvPr>
          <p:cNvCxnSpPr>
            <a:cxnSpLocks/>
          </p:cNvCxnSpPr>
          <p:nvPr/>
        </p:nvCxnSpPr>
        <p:spPr>
          <a:xfrm>
            <a:off x="337127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C3A804EA-2740-5C7C-6156-820ECF916D2C}"/>
              </a:ext>
            </a:extLst>
          </p:cNvPr>
          <p:cNvCxnSpPr>
            <a:cxnSpLocks/>
          </p:cNvCxnSpPr>
          <p:nvPr/>
        </p:nvCxnSpPr>
        <p:spPr>
          <a:xfrm>
            <a:off x="52121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80F67D48-F686-BFB3-CB30-42B748A84095}"/>
              </a:ext>
            </a:extLst>
          </p:cNvPr>
          <p:cNvCxnSpPr>
            <a:cxnSpLocks/>
          </p:cNvCxnSpPr>
          <p:nvPr/>
        </p:nvCxnSpPr>
        <p:spPr>
          <a:xfrm>
            <a:off x="380829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59731CE1-3EAD-E817-02C3-47FCA0515308}"/>
              </a:ext>
            </a:extLst>
          </p:cNvPr>
          <p:cNvCxnSpPr>
            <a:cxnSpLocks/>
          </p:cNvCxnSpPr>
          <p:nvPr/>
        </p:nvCxnSpPr>
        <p:spPr>
          <a:xfrm>
            <a:off x="409290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EB03F967-4716-7118-1A76-8E7C2EB03A6F}"/>
              </a:ext>
            </a:extLst>
          </p:cNvPr>
          <p:cNvCxnSpPr>
            <a:cxnSpLocks/>
          </p:cNvCxnSpPr>
          <p:nvPr/>
        </p:nvCxnSpPr>
        <p:spPr>
          <a:xfrm>
            <a:off x="451680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0CF461CB-C2D6-5E3B-B6AE-FB8FCC0B37BE}"/>
              </a:ext>
            </a:extLst>
          </p:cNvPr>
          <p:cNvCxnSpPr>
            <a:cxnSpLocks/>
          </p:cNvCxnSpPr>
          <p:nvPr/>
        </p:nvCxnSpPr>
        <p:spPr>
          <a:xfrm>
            <a:off x="480747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FCD0ABF4-638B-4337-896F-EFBDFCCEABF6}"/>
              </a:ext>
            </a:extLst>
          </p:cNvPr>
          <p:cNvCxnSpPr>
            <a:cxnSpLocks/>
          </p:cNvCxnSpPr>
          <p:nvPr/>
        </p:nvCxnSpPr>
        <p:spPr>
          <a:xfrm>
            <a:off x="550386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7CDF653-416D-DCE9-B907-6A927C59EEC8}"/>
              </a:ext>
            </a:extLst>
          </p:cNvPr>
          <p:cNvCxnSpPr>
            <a:cxnSpLocks/>
          </p:cNvCxnSpPr>
          <p:nvPr/>
        </p:nvCxnSpPr>
        <p:spPr>
          <a:xfrm>
            <a:off x="762838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27D6AC46-8540-F6D8-4AB3-5ADB67A93338}"/>
              </a:ext>
            </a:extLst>
          </p:cNvPr>
          <p:cNvCxnSpPr>
            <a:cxnSpLocks/>
          </p:cNvCxnSpPr>
          <p:nvPr/>
        </p:nvCxnSpPr>
        <p:spPr>
          <a:xfrm>
            <a:off x="62244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D7624001-7394-0B28-C694-DA10D2377977}"/>
              </a:ext>
            </a:extLst>
          </p:cNvPr>
          <p:cNvCxnSpPr>
            <a:cxnSpLocks/>
          </p:cNvCxnSpPr>
          <p:nvPr/>
        </p:nvCxnSpPr>
        <p:spPr>
          <a:xfrm>
            <a:off x="650910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A9B0B503-07BC-1CA4-C3A2-FFF301106ADD}"/>
              </a:ext>
            </a:extLst>
          </p:cNvPr>
          <p:cNvCxnSpPr>
            <a:cxnSpLocks/>
          </p:cNvCxnSpPr>
          <p:nvPr/>
        </p:nvCxnSpPr>
        <p:spPr>
          <a:xfrm>
            <a:off x="693299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08733E60-B97D-AE79-B338-832D21A7ECAE}"/>
              </a:ext>
            </a:extLst>
          </p:cNvPr>
          <p:cNvCxnSpPr>
            <a:cxnSpLocks/>
          </p:cNvCxnSpPr>
          <p:nvPr/>
        </p:nvCxnSpPr>
        <p:spPr>
          <a:xfrm>
            <a:off x="72236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6A48CB59-764F-CC82-A0D7-76345AB5AA1B}"/>
              </a:ext>
            </a:extLst>
          </p:cNvPr>
          <p:cNvCxnSpPr>
            <a:cxnSpLocks/>
          </p:cNvCxnSpPr>
          <p:nvPr/>
        </p:nvCxnSpPr>
        <p:spPr>
          <a:xfrm>
            <a:off x="792006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AA3581A5-BDC8-AACA-AD66-17A51E06D817}"/>
              </a:ext>
            </a:extLst>
          </p:cNvPr>
          <p:cNvCxnSpPr>
            <a:cxnSpLocks/>
          </p:cNvCxnSpPr>
          <p:nvPr/>
        </p:nvCxnSpPr>
        <p:spPr>
          <a:xfrm>
            <a:off x="974785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42CBCD72-8256-09E9-3B46-B51F8FD9FE96}"/>
              </a:ext>
            </a:extLst>
          </p:cNvPr>
          <p:cNvCxnSpPr>
            <a:cxnSpLocks/>
          </p:cNvCxnSpPr>
          <p:nvPr/>
        </p:nvCxnSpPr>
        <p:spPr>
          <a:xfrm>
            <a:off x="834395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4DD4F402-8269-1853-3996-50BFD2C13A86}"/>
              </a:ext>
            </a:extLst>
          </p:cNvPr>
          <p:cNvCxnSpPr>
            <a:cxnSpLocks/>
          </p:cNvCxnSpPr>
          <p:nvPr/>
        </p:nvCxnSpPr>
        <p:spPr>
          <a:xfrm>
            <a:off x="862857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B6B9A752-4B11-C022-8B5D-BECEBCFC3F6C}"/>
              </a:ext>
            </a:extLst>
          </p:cNvPr>
          <p:cNvCxnSpPr>
            <a:cxnSpLocks/>
          </p:cNvCxnSpPr>
          <p:nvPr/>
        </p:nvCxnSpPr>
        <p:spPr>
          <a:xfrm>
            <a:off x="90524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CF0FD9F8-A265-A6D8-BA96-7700C53D06F3}"/>
              </a:ext>
            </a:extLst>
          </p:cNvPr>
          <p:cNvCxnSpPr>
            <a:cxnSpLocks/>
          </p:cNvCxnSpPr>
          <p:nvPr/>
        </p:nvCxnSpPr>
        <p:spPr>
          <a:xfrm>
            <a:off x="934313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5413E631-BC04-4EFE-7D87-60EC0D6598B6}"/>
              </a:ext>
            </a:extLst>
          </p:cNvPr>
          <p:cNvCxnSpPr>
            <a:cxnSpLocks/>
          </p:cNvCxnSpPr>
          <p:nvPr/>
        </p:nvCxnSpPr>
        <p:spPr>
          <a:xfrm>
            <a:off x="1003953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9184529C-DF2F-AEC1-A612-66AD8C7C12A3}"/>
              </a:ext>
            </a:extLst>
          </p:cNvPr>
          <p:cNvCxnSpPr>
            <a:cxnSpLocks/>
          </p:cNvCxnSpPr>
          <p:nvPr/>
        </p:nvCxnSpPr>
        <p:spPr>
          <a:xfrm>
            <a:off x="1329731" y="2101302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48B25618-A780-EBE0-DCFE-53FB3FD71F16}"/>
              </a:ext>
            </a:extLst>
          </p:cNvPr>
          <p:cNvCxnSpPr>
            <a:cxnSpLocks/>
          </p:cNvCxnSpPr>
          <p:nvPr/>
        </p:nvCxnSpPr>
        <p:spPr>
          <a:xfrm>
            <a:off x="1329731" y="2386926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EFC228BF-DC59-6DD7-0AED-E9D92F0BFB9A}"/>
              </a:ext>
            </a:extLst>
          </p:cNvPr>
          <p:cNvCxnSpPr>
            <a:cxnSpLocks/>
          </p:cNvCxnSpPr>
          <p:nvPr/>
        </p:nvCxnSpPr>
        <p:spPr>
          <a:xfrm>
            <a:off x="1329731" y="282898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837738BD-7C2E-D9C9-DBE8-377D706EF862}"/>
              </a:ext>
            </a:extLst>
          </p:cNvPr>
          <p:cNvCxnSpPr>
            <a:cxnSpLocks/>
          </p:cNvCxnSpPr>
          <p:nvPr/>
        </p:nvCxnSpPr>
        <p:spPr>
          <a:xfrm>
            <a:off x="1329731" y="311461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DCD45BD-C35E-D672-EF43-2C3E076324D5}"/>
              </a:ext>
            </a:extLst>
          </p:cNvPr>
          <p:cNvCxnSpPr>
            <a:cxnSpLocks/>
          </p:cNvCxnSpPr>
          <p:nvPr/>
        </p:nvCxnSpPr>
        <p:spPr>
          <a:xfrm>
            <a:off x="1329731" y="354960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F731D49E-8B6D-E3A1-A90F-835FF3F9D8F3}"/>
              </a:ext>
            </a:extLst>
          </p:cNvPr>
          <p:cNvCxnSpPr>
            <a:cxnSpLocks/>
          </p:cNvCxnSpPr>
          <p:nvPr/>
        </p:nvCxnSpPr>
        <p:spPr>
          <a:xfrm>
            <a:off x="1329731" y="383523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6F605A91-41CD-A144-2B33-F694B4F5D656}"/>
              </a:ext>
            </a:extLst>
          </p:cNvPr>
          <p:cNvCxnSpPr>
            <a:cxnSpLocks/>
          </p:cNvCxnSpPr>
          <p:nvPr/>
        </p:nvCxnSpPr>
        <p:spPr>
          <a:xfrm>
            <a:off x="1329731" y="4300505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1A36C874-2168-1AEB-13F4-A7C959ACDC88}"/>
              </a:ext>
            </a:extLst>
          </p:cNvPr>
          <p:cNvCxnSpPr>
            <a:cxnSpLocks/>
          </p:cNvCxnSpPr>
          <p:nvPr/>
        </p:nvCxnSpPr>
        <p:spPr>
          <a:xfrm>
            <a:off x="1329731" y="4586129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0FE28BA0-475A-82BF-855A-B7ADCBF1ADB6}"/>
              </a:ext>
            </a:extLst>
          </p:cNvPr>
          <p:cNvCxnSpPr>
            <a:cxnSpLocks/>
          </p:cNvCxnSpPr>
          <p:nvPr/>
        </p:nvCxnSpPr>
        <p:spPr>
          <a:xfrm>
            <a:off x="1329731" y="502819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F0D598FB-DDB8-DFCD-B099-3FC7488F0D40}"/>
              </a:ext>
            </a:extLst>
          </p:cNvPr>
          <p:cNvCxnSpPr>
            <a:cxnSpLocks/>
          </p:cNvCxnSpPr>
          <p:nvPr/>
        </p:nvCxnSpPr>
        <p:spPr>
          <a:xfrm>
            <a:off x="1329731" y="531381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97DF2435-F396-9137-D2DC-29D3994D6B68}"/>
              </a:ext>
            </a:extLst>
          </p:cNvPr>
          <p:cNvCxnSpPr>
            <a:cxnSpLocks/>
          </p:cNvCxnSpPr>
          <p:nvPr/>
        </p:nvCxnSpPr>
        <p:spPr>
          <a:xfrm>
            <a:off x="1329731" y="574881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A1D7AB56-990F-8DB0-D1D8-76F408C3BB24}"/>
              </a:ext>
            </a:extLst>
          </p:cNvPr>
          <p:cNvCxnSpPr>
            <a:cxnSpLocks/>
          </p:cNvCxnSpPr>
          <p:nvPr/>
        </p:nvCxnSpPr>
        <p:spPr>
          <a:xfrm>
            <a:off x="1329731" y="603443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A866FDF-00FA-5E53-4DAE-AA9A951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489" name="텍스트 개체 틀 488">
            <a:extLst>
              <a:ext uri="{FF2B5EF4-FFF2-40B4-BE49-F238E27FC236}">
                <a16:creationId xmlns:a16="http://schemas.microsoft.com/office/drawing/2014/main" id="{CA554241-F051-0C43-803A-B9C111AB4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P-type</a:t>
            </a:r>
            <a:r>
              <a:rPr lang="ko-KR" altLang="en-US" dirty="0"/>
              <a:t> </a:t>
            </a:r>
            <a:r>
              <a:rPr lang="en-US" altLang="ko-KR" dirty="0"/>
              <a:t>semiconductor</a:t>
            </a:r>
            <a:r>
              <a:rPr lang="ko-KR" altLang="en-US" dirty="0"/>
              <a:t>와 </a:t>
            </a:r>
            <a:r>
              <a:rPr lang="en-US" altLang="ko-KR" dirty="0"/>
              <a:t>N-type semiconductor</a:t>
            </a:r>
            <a:r>
              <a:rPr lang="ko-KR" altLang="en-US" dirty="0"/>
              <a:t>를 붙이면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42A67-4CCE-31BE-943E-306B0A6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19</a:t>
            </a:fld>
            <a:endParaRPr 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9D2BD-971B-68FC-0A0C-B05508CA8286}"/>
              </a:ext>
            </a:extLst>
          </p:cNvPr>
          <p:cNvSpPr/>
          <p:nvPr/>
        </p:nvSpPr>
        <p:spPr>
          <a:xfrm>
            <a:off x="1612818" y="203817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8E5759-FF79-2504-B931-3DF9BA189233}"/>
              </a:ext>
            </a:extLst>
          </p:cNvPr>
          <p:cNvSpPr/>
          <p:nvPr/>
        </p:nvSpPr>
        <p:spPr>
          <a:xfrm>
            <a:off x="1612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6AA807-29EF-4A8B-8E43-A81AD33352F4}"/>
              </a:ext>
            </a:extLst>
          </p:cNvPr>
          <p:cNvSpPr/>
          <p:nvPr/>
        </p:nvSpPr>
        <p:spPr>
          <a:xfrm>
            <a:off x="1900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7DBFFE-4E2B-C2D3-60BB-79325B5AA7C0}"/>
              </a:ext>
            </a:extLst>
          </p:cNvPr>
          <p:cNvSpPr/>
          <p:nvPr/>
        </p:nvSpPr>
        <p:spPr>
          <a:xfrm>
            <a:off x="1612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F8B00-4D23-6F73-D200-87DDE1E446A3}"/>
              </a:ext>
            </a:extLst>
          </p:cNvPr>
          <p:cNvSpPr/>
          <p:nvPr/>
        </p:nvSpPr>
        <p:spPr>
          <a:xfrm>
            <a:off x="1900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E98686-C7FE-8BE3-83EE-83BDB3DE0E18}"/>
              </a:ext>
            </a:extLst>
          </p:cNvPr>
          <p:cNvSpPr/>
          <p:nvPr/>
        </p:nvSpPr>
        <p:spPr>
          <a:xfrm>
            <a:off x="1406231" y="2326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8A424D-D46A-41D5-92A7-967226C1D096}"/>
              </a:ext>
            </a:extLst>
          </p:cNvPr>
          <p:cNvSpPr/>
          <p:nvPr/>
        </p:nvSpPr>
        <p:spPr>
          <a:xfrm>
            <a:off x="1406231" y="2038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02D7FC-BD26-45A8-7820-A4072700B097}"/>
              </a:ext>
            </a:extLst>
          </p:cNvPr>
          <p:cNvSpPr/>
          <p:nvPr/>
        </p:nvSpPr>
        <p:spPr>
          <a:xfrm>
            <a:off x="2107405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DC99042-8A49-CCA7-53E9-482BBDC77996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1A0A1A-F7CE-C0AA-5EC5-A4C24CAC777B}"/>
              </a:ext>
            </a:extLst>
          </p:cNvPr>
          <p:cNvSpPr/>
          <p:nvPr/>
        </p:nvSpPr>
        <p:spPr>
          <a:xfrm>
            <a:off x="1612818" y="276494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428BAD-E42E-F2B8-CB7B-F554FC7572F9}"/>
              </a:ext>
            </a:extLst>
          </p:cNvPr>
          <p:cNvSpPr/>
          <p:nvPr/>
        </p:nvSpPr>
        <p:spPr>
          <a:xfrm>
            <a:off x="1612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7060DC-6ECF-EA73-E7AF-7B1AFC8742F0}"/>
              </a:ext>
            </a:extLst>
          </p:cNvPr>
          <p:cNvSpPr/>
          <p:nvPr/>
        </p:nvSpPr>
        <p:spPr>
          <a:xfrm>
            <a:off x="1900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682E166-9DDC-D515-4E4D-9B355B7E9CB7}"/>
              </a:ext>
            </a:extLst>
          </p:cNvPr>
          <p:cNvSpPr/>
          <p:nvPr/>
        </p:nvSpPr>
        <p:spPr>
          <a:xfrm>
            <a:off x="1406231" y="3052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6FF40E9-D656-919A-AD9A-6DBE621B7357}"/>
              </a:ext>
            </a:extLst>
          </p:cNvPr>
          <p:cNvSpPr/>
          <p:nvPr/>
        </p:nvSpPr>
        <p:spPr>
          <a:xfrm>
            <a:off x="1406231" y="2764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BBC88A-C882-96CA-A031-6FC53A57F2C0}"/>
              </a:ext>
            </a:extLst>
          </p:cNvPr>
          <p:cNvSpPr/>
          <p:nvPr/>
        </p:nvSpPr>
        <p:spPr>
          <a:xfrm>
            <a:off x="2107405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342F4D-1D51-45D0-1326-9245DBAEABFE}"/>
              </a:ext>
            </a:extLst>
          </p:cNvPr>
          <p:cNvSpPr/>
          <p:nvPr/>
        </p:nvSpPr>
        <p:spPr>
          <a:xfrm>
            <a:off x="2107405" y="2764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F729F8D-5535-1213-7761-BCB5E29D2751}"/>
              </a:ext>
            </a:extLst>
          </p:cNvPr>
          <p:cNvSpPr/>
          <p:nvPr/>
        </p:nvSpPr>
        <p:spPr>
          <a:xfrm>
            <a:off x="1612818" y="349172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A1EC04-D334-4DC2-DAE1-14B40E481D59}"/>
              </a:ext>
            </a:extLst>
          </p:cNvPr>
          <p:cNvSpPr/>
          <p:nvPr/>
        </p:nvSpPr>
        <p:spPr>
          <a:xfrm>
            <a:off x="1612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072D21-4C74-B1BE-EE27-1C7DE7D1F920}"/>
              </a:ext>
            </a:extLst>
          </p:cNvPr>
          <p:cNvSpPr/>
          <p:nvPr/>
        </p:nvSpPr>
        <p:spPr>
          <a:xfrm>
            <a:off x="1900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DE47E8-6BA4-4A46-AF89-4BB3981EFF9F}"/>
              </a:ext>
            </a:extLst>
          </p:cNvPr>
          <p:cNvSpPr/>
          <p:nvPr/>
        </p:nvSpPr>
        <p:spPr>
          <a:xfrm>
            <a:off x="1406231" y="3779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61EF12-1A03-7923-2270-2AFF06F7B7CF}"/>
              </a:ext>
            </a:extLst>
          </p:cNvPr>
          <p:cNvSpPr/>
          <p:nvPr/>
        </p:nvSpPr>
        <p:spPr>
          <a:xfrm>
            <a:off x="1406231" y="3491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5669A9F-F3F5-D7A5-0845-ACA142017D2C}"/>
              </a:ext>
            </a:extLst>
          </p:cNvPr>
          <p:cNvSpPr/>
          <p:nvPr/>
        </p:nvSpPr>
        <p:spPr>
          <a:xfrm>
            <a:off x="2107405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2F2A18E-7118-46E4-D11F-787AFE731DD6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7CEE28C-70E5-AE7E-F252-5E5E77D672AE}"/>
              </a:ext>
            </a:extLst>
          </p:cNvPr>
          <p:cNvSpPr/>
          <p:nvPr/>
        </p:nvSpPr>
        <p:spPr>
          <a:xfrm>
            <a:off x="1612818" y="421849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84CCDB-BBEA-DD04-4039-E1FDD727FF0E}"/>
              </a:ext>
            </a:extLst>
          </p:cNvPr>
          <p:cNvSpPr/>
          <p:nvPr/>
        </p:nvSpPr>
        <p:spPr>
          <a:xfrm>
            <a:off x="1612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585CB42-0D1F-FDCD-288B-F7745F00080C}"/>
              </a:ext>
            </a:extLst>
          </p:cNvPr>
          <p:cNvSpPr/>
          <p:nvPr/>
        </p:nvSpPr>
        <p:spPr>
          <a:xfrm>
            <a:off x="1900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7463B2-71FB-F87F-61ED-CFBA2252974F}"/>
              </a:ext>
            </a:extLst>
          </p:cNvPr>
          <p:cNvSpPr/>
          <p:nvPr/>
        </p:nvSpPr>
        <p:spPr>
          <a:xfrm>
            <a:off x="1406231" y="4506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4EE56-759C-0305-9FF3-EC8C75F43F22}"/>
              </a:ext>
            </a:extLst>
          </p:cNvPr>
          <p:cNvSpPr/>
          <p:nvPr/>
        </p:nvSpPr>
        <p:spPr>
          <a:xfrm>
            <a:off x="1406231" y="4218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2699524-BFD6-2A02-7C01-1DAE20668199}"/>
              </a:ext>
            </a:extLst>
          </p:cNvPr>
          <p:cNvSpPr/>
          <p:nvPr/>
        </p:nvSpPr>
        <p:spPr>
          <a:xfrm>
            <a:off x="2107405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09FC723-F209-388A-1062-2B866AD54C87}"/>
              </a:ext>
            </a:extLst>
          </p:cNvPr>
          <p:cNvSpPr/>
          <p:nvPr/>
        </p:nvSpPr>
        <p:spPr>
          <a:xfrm>
            <a:off x="2107405" y="4218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C4F20C-7667-9AC3-B31E-84C950EA1A74}"/>
              </a:ext>
            </a:extLst>
          </p:cNvPr>
          <p:cNvSpPr/>
          <p:nvPr/>
        </p:nvSpPr>
        <p:spPr>
          <a:xfrm>
            <a:off x="1612818" y="494527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EAB4C2A-6E1F-5853-E11E-B187BF69C14E}"/>
              </a:ext>
            </a:extLst>
          </p:cNvPr>
          <p:cNvSpPr/>
          <p:nvPr/>
        </p:nvSpPr>
        <p:spPr>
          <a:xfrm>
            <a:off x="1612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0EB525F-993A-E02F-D13D-B291BE8011D9}"/>
              </a:ext>
            </a:extLst>
          </p:cNvPr>
          <p:cNvSpPr/>
          <p:nvPr/>
        </p:nvSpPr>
        <p:spPr>
          <a:xfrm>
            <a:off x="1900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EA1A81-12DB-4EF4-BB16-D88FF8C9989B}"/>
              </a:ext>
            </a:extLst>
          </p:cNvPr>
          <p:cNvSpPr/>
          <p:nvPr/>
        </p:nvSpPr>
        <p:spPr>
          <a:xfrm>
            <a:off x="1406231" y="5233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05B328-9F51-2B79-25A3-8405F0F620BB}"/>
              </a:ext>
            </a:extLst>
          </p:cNvPr>
          <p:cNvSpPr/>
          <p:nvPr/>
        </p:nvSpPr>
        <p:spPr>
          <a:xfrm>
            <a:off x="1406231" y="4945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5D72250-E9AD-D47F-AC2E-B488B82BC64F}"/>
              </a:ext>
            </a:extLst>
          </p:cNvPr>
          <p:cNvSpPr/>
          <p:nvPr/>
        </p:nvSpPr>
        <p:spPr>
          <a:xfrm>
            <a:off x="2107405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688BCF4-A28A-C72F-3724-C51C0DC110E9}"/>
              </a:ext>
            </a:extLst>
          </p:cNvPr>
          <p:cNvSpPr/>
          <p:nvPr/>
        </p:nvSpPr>
        <p:spPr>
          <a:xfrm>
            <a:off x="2107405" y="494508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56DF21-1FF4-A7DA-DC67-4F612CEE1ECF}"/>
              </a:ext>
            </a:extLst>
          </p:cNvPr>
          <p:cNvSpPr/>
          <p:nvPr/>
        </p:nvSpPr>
        <p:spPr>
          <a:xfrm>
            <a:off x="1612818" y="567205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CE986B-A198-1294-FA7A-1F59FD795E42}"/>
              </a:ext>
            </a:extLst>
          </p:cNvPr>
          <p:cNvSpPr/>
          <p:nvPr/>
        </p:nvSpPr>
        <p:spPr>
          <a:xfrm>
            <a:off x="1612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20B52DF-AA82-5DF2-E1E8-40D6658ED37C}"/>
              </a:ext>
            </a:extLst>
          </p:cNvPr>
          <p:cNvSpPr/>
          <p:nvPr/>
        </p:nvSpPr>
        <p:spPr>
          <a:xfrm>
            <a:off x="1900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BFC308-691C-CE0C-9389-A77B98EBB7DF}"/>
              </a:ext>
            </a:extLst>
          </p:cNvPr>
          <p:cNvSpPr/>
          <p:nvPr/>
        </p:nvSpPr>
        <p:spPr>
          <a:xfrm>
            <a:off x="1406231" y="5960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6C99DB6-7CC0-8759-F237-16A00E38A662}"/>
              </a:ext>
            </a:extLst>
          </p:cNvPr>
          <p:cNvSpPr/>
          <p:nvPr/>
        </p:nvSpPr>
        <p:spPr>
          <a:xfrm>
            <a:off x="1406231" y="5672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1DD6DA5-88A1-D668-8B88-D26DEF243F6C}"/>
              </a:ext>
            </a:extLst>
          </p:cNvPr>
          <p:cNvSpPr/>
          <p:nvPr/>
        </p:nvSpPr>
        <p:spPr>
          <a:xfrm>
            <a:off x="2107405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87F9DBA-DFAF-1C85-7D44-487F28A167AA}"/>
              </a:ext>
            </a:extLst>
          </p:cNvPr>
          <p:cNvSpPr/>
          <p:nvPr/>
        </p:nvSpPr>
        <p:spPr>
          <a:xfrm>
            <a:off x="2107405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06A0AA3-C114-46E4-3C28-ADF3C2A4D0D8}"/>
              </a:ext>
            </a:extLst>
          </p:cNvPr>
          <p:cNvSpPr/>
          <p:nvPr/>
        </p:nvSpPr>
        <p:spPr>
          <a:xfrm>
            <a:off x="2313992" y="203817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F2299C8-2449-D7AB-FBF6-30AB588B818C}"/>
              </a:ext>
            </a:extLst>
          </p:cNvPr>
          <p:cNvSpPr/>
          <p:nvPr/>
        </p:nvSpPr>
        <p:spPr>
          <a:xfrm>
            <a:off x="2313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9E552B-62AB-1BF9-C844-A98CF147C242}"/>
              </a:ext>
            </a:extLst>
          </p:cNvPr>
          <p:cNvSpPr/>
          <p:nvPr/>
        </p:nvSpPr>
        <p:spPr>
          <a:xfrm>
            <a:off x="2601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93AD4C9-9450-FA9E-8157-7077431E6DD2}"/>
              </a:ext>
            </a:extLst>
          </p:cNvPr>
          <p:cNvSpPr/>
          <p:nvPr/>
        </p:nvSpPr>
        <p:spPr>
          <a:xfrm>
            <a:off x="2313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C8B9239-07BD-BBA2-32DC-1642E5368B19}"/>
              </a:ext>
            </a:extLst>
          </p:cNvPr>
          <p:cNvSpPr/>
          <p:nvPr/>
        </p:nvSpPr>
        <p:spPr>
          <a:xfrm>
            <a:off x="2601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B6C5CA-3C2A-40F2-AABD-F11374D273A3}"/>
              </a:ext>
            </a:extLst>
          </p:cNvPr>
          <p:cNvSpPr/>
          <p:nvPr/>
        </p:nvSpPr>
        <p:spPr>
          <a:xfrm>
            <a:off x="2808579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D205A03-4538-370B-A4EA-35DAD1A5D576}"/>
              </a:ext>
            </a:extLst>
          </p:cNvPr>
          <p:cNvSpPr/>
          <p:nvPr/>
        </p:nvSpPr>
        <p:spPr>
          <a:xfrm>
            <a:off x="2808579" y="2037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7792EB-1117-5E1D-C6E2-54F2E426906B}"/>
              </a:ext>
            </a:extLst>
          </p:cNvPr>
          <p:cNvSpPr/>
          <p:nvPr/>
        </p:nvSpPr>
        <p:spPr>
          <a:xfrm>
            <a:off x="2313992" y="276494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3844A1F-5222-B993-A274-AC6CFAC296E6}"/>
              </a:ext>
            </a:extLst>
          </p:cNvPr>
          <p:cNvSpPr/>
          <p:nvPr/>
        </p:nvSpPr>
        <p:spPr>
          <a:xfrm>
            <a:off x="2313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E366DE-CC56-04BC-BC0C-80C5155A4AED}"/>
              </a:ext>
            </a:extLst>
          </p:cNvPr>
          <p:cNvSpPr/>
          <p:nvPr/>
        </p:nvSpPr>
        <p:spPr>
          <a:xfrm>
            <a:off x="2601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5EFCCA5-8F93-CEE3-C0D4-CE85BEDD7138}"/>
              </a:ext>
            </a:extLst>
          </p:cNvPr>
          <p:cNvSpPr/>
          <p:nvPr/>
        </p:nvSpPr>
        <p:spPr>
          <a:xfrm>
            <a:off x="2808579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1F55917-C617-4F44-9BF9-540A1FB81EB4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6B9CF45-CE0A-6F21-5441-8C25E5045F8E}"/>
              </a:ext>
            </a:extLst>
          </p:cNvPr>
          <p:cNvSpPr/>
          <p:nvPr/>
        </p:nvSpPr>
        <p:spPr>
          <a:xfrm>
            <a:off x="2313992" y="349172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2D62230-BAB8-6332-9C66-0AF775169AB9}"/>
              </a:ext>
            </a:extLst>
          </p:cNvPr>
          <p:cNvSpPr/>
          <p:nvPr/>
        </p:nvSpPr>
        <p:spPr>
          <a:xfrm>
            <a:off x="2313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1D33042-0D42-8A76-348B-F01B67CBBD79}"/>
              </a:ext>
            </a:extLst>
          </p:cNvPr>
          <p:cNvSpPr/>
          <p:nvPr/>
        </p:nvSpPr>
        <p:spPr>
          <a:xfrm>
            <a:off x="2601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32343F-BB72-1CFC-78A4-19537664BAFC}"/>
              </a:ext>
            </a:extLst>
          </p:cNvPr>
          <p:cNvSpPr/>
          <p:nvPr/>
        </p:nvSpPr>
        <p:spPr>
          <a:xfrm>
            <a:off x="2808579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842E40B-C8F5-BECD-AEFC-864961C72172}"/>
              </a:ext>
            </a:extLst>
          </p:cNvPr>
          <p:cNvSpPr/>
          <p:nvPr/>
        </p:nvSpPr>
        <p:spPr>
          <a:xfrm>
            <a:off x="2808579" y="3491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F6F409A-6A58-DB3F-117A-A29CC494421D}"/>
              </a:ext>
            </a:extLst>
          </p:cNvPr>
          <p:cNvSpPr/>
          <p:nvPr/>
        </p:nvSpPr>
        <p:spPr>
          <a:xfrm>
            <a:off x="2313992" y="421849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324CEDC-65D9-56F2-B557-2662E1226F0A}"/>
              </a:ext>
            </a:extLst>
          </p:cNvPr>
          <p:cNvSpPr/>
          <p:nvPr/>
        </p:nvSpPr>
        <p:spPr>
          <a:xfrm>
            <a:off x="2313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318120D-9ED3-E56C-FAB7-23FEAC0C3716}"/>
              </a:ext>
            </a:extLst>
          </p:cNvPr>
          <p:cNvSpPr/>
          <p:nvPr/>
        </p:nvSpPr>
        <p:spPr>
          <a:xfrm>
            <a:off x="2601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B59504E-32B9-AD35-EE5B-BA8D04B527E1}"/>
              </a:ext>
            </a:extLst>
          </p:cNvPr>
          <p:cNvSpPr/>
          <p:nvPr/>
        </p:nvSpPr>
        <p:spPr>
          <a:xfrm>
            <a:off x="2808579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B72B8F-091B-6AA4-CBD6-459E948FB745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51F0BBD-2DCD-85E5-B311-809FD543BEAC}"/>
              </a:ext>
            </a:extLst>
          </p:cNvPr>
          <p:cNvSpPr/>
          <p:nvPr/>
        </p:nvSpPr>
        <p:spPr>
          <a:xfrm>
            <a:off x="2313992" y="494527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079B0DE-D58C-43B1-3CEF-AFF31E24B5B6}"/>
              </a:ext>
            </a:extLst>
          </p:cNvPr>
          <p:cNvSpPr/>
          <p:nvPr/>
        </p:nvSpPr>
        <p:spPr>
          <a:xfrm>
            <a:off x="2313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7A4A538-42F5-8EA0-EF99-4A3C94706445}"/>
              </a:ext>
            </a:extLst>
          </p:cNvPr>
          <p:cNvSpPr/>
          <p:nvPr/>
        </p:nvSpPr>
        <p:spPr>
          <a:xfrm>
            <a:off x="2601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9E969FD-E089-BC12-74E9-A8C6DBB946FE}"/>
              </a:ext>
            </a:extLst>
          </p:cNvPr>
          <p:cNvSpPr/>
          <p:nvPr/>
        </p:nvSpPr>
        <p:spPr>
          <a:xfrm>
            <a:off x="2808579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DFFF367-A28C-4857-C4A6-458B3FD55763}"/>
              </a:ext>
            </a:extLst>
          </p:cNvPr>
          <p:cNvSpPr/>
          <p:nvPr/>
        </p:nvSpPr>
        <p:spPr>
          <a:xfrm>
            <a:off x="2808579" y="4945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333B088-F866-5F85-3EBD-E4C87A62B3D5}"/>
              </a:ext>
            </a:extLst>
          </p:cNvPr>
          <p:cNvSpPr/>
          <p:nvPr/>
        </p:nvSpPr>
        <p:spPr>
          <a:xfrm>
            <a:off x="2313992" y="567205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96ABB74-525A-263B-EDC4-49ED20DDFE03}"/>
              </a:ext>
            </a:extLst>
          </p:cNvPr>
          <p:cNvSpPr/>
          <p:nvPr/>
        </p:nvSpPr>
        <p:spPr>
          <a:xfrm>
            <a:off x="2313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4F7041-447F-5CB9-0AC4-5E66ED7CD3EB}"/>
              </a:ext>
            </a:extLst>
          </p:cNvPr>
          <p:cNvSpPr/>
          <p:nvPr/>
        </p:nvSpPr>
        <p:spPr>
          <a:xfrm>
            <a:off x="2601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55ED2F5-342F-22E9-5E9A-6932660D30C0}"/>
              </a:ext>
            </a:extLst>
          </p:cNvPr>
          <p:cNvSpPr/>
          <p:nvPr/>
        </p:nvSpPr>
        <p:spPr>
          <a:xfrm>
            <a:off x="2808579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47C43C-C989-9A8A-C24B-E8047ED3CB04}"/>
              </a:ext>
            </a:extLst>
          </p:cNvPr>
          <p:cNvSpPr/>
          <p:nvPr/>
        </p:nvSpPr>
        <p:spPr>
          <a:xfrm>
            <a:off x="2808579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2258FA-68CF-74A4-CF9D-0DED692F8507}"/>
              </a:ext>
            </a:extLst>
          </p:cNvPr>
          <p:cNvSpPr/>
          <p:nvPr/>
        </p:nvSpPr>
        <p:spPr>
          <a:xfrm>
            <a:off x="3007598" y="203798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AEDB89A-1F5B-51E9-3B95-059906D02470}"/>
              </a:ext>
            </a:extLst>
          </p:cNvPr>
          <p:cNvSpPr/>
          <p:nvPr/>
        </p:nvSpPr>
        <p:spPr>
          <a:xfrm>
            <a:off x="3007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CF1A9D5-6C7B-8EDA-0A9C-2F432052E6EA}"/>
              </a:ext>
            </a:extLst>
          </p:cNvPr>
          <p:cNvSpPr/>
          <p:nvPr/>
        </p:nvSpPr>
        <p:spPr>
          <a:xfrm>
            <a:off x="3295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4B281A-E4E9-B7D3-B9DD-5A4878CE7A91}"/>
              </a:ext>
            </a:extLst>
          </p:cNvPr>
          <p:cNvSpPr/>
          <p:nvPr/>
        </p:nvSpPr>
        <p:spPr>
          <a:xfrm>
            <a:off x="3007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A50823-CAF7-2810-39A7-4762EB1811A1}"/>
              </a:ext>
            </a:extLst>
          </p:cNvPr>
          <p:cNvSpPr/>
          <p:nvPr/>
        </p:nvSpPr>
        <p:spPr>
          <a:xfrm>
            <a:off x="3295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95159E5-8068-5DAA-F1AB-441AE8D6DF3C}"/>
              </a:ext>
            </a:extLst>
          </p:cNvPr>
          <p:cNvSpPr/>
          <p:nvPr/>
        </p:nvSpPr>
        <p:spPr>
          <a:xfrm>
            <a:off x="3502185" y="23257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2EBD62-036A-1F4F-A97B-309230254F27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B3008D8-3319-4427-E1CF-E5CF9A88C6C4}"/>
              </a:ext>
            </a:extLst>
          </p:cNvPr>
          <p:cNvSpPr/>
          <p:nvPr/>
        </p:nvSpPr>
        <p:spPr>
          <a:xfrm>
            <a:off x="3007598" y="276475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1F8E501-CAF3-24AD-0D85-E2C8EA3043F8}"/>
              </a:ext>
            </a:extLst>
          </p:cNvPr>
          <p:cNvSpPr/>
          <p:nvPr/>
        </p:nvSpPr>
        <p:spPr>
          <a:xfrm>
            <a:off x="3007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36C5025-219C-9457-BA54-26E2EA385032}"/>
              </a:ext>
            </a:extLst>
          </p:cNvPr>
          <p:cNvSpPr/>
          <p:nvPr/>
        </p:nvSpPr>
        <p:spPr>
          <a:xfrm>
            <a:off x="3295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0949CD-6ED5-66BD-263D-2932948662D4}"/>
              </a:ext>
            </a:extLst>
          </p:cNvPr>
          <p:cNvSpPr/>
          <p:nvPr/>
        </p:nvSpPr>
        <p:spPr>
          <a:xfrm>
            <a:off x="3502185" y="3052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84F3C32-9B46-2D91-9B4B-C4C30AA3DE3B}"/>
              </a:ext>
            </a:extLst>
          </p:cNvPr>
          <p:cNvSpPr/>
          <p:nvPr/>
        </p:nvSpPr>
        <p:spPr>
          <a:xfrm>
            <a:off x="3502185" y="2764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36096A4-66FF-31A9-1EC1-5289D4BF76E4}"/>
              </a:ext>
            </a:extLst>
          </p:cNvPr>
          <p:cNvSpPr/>
          <p:nvPr/>
        </p:nvSpPr>
        <p:spPr>
          <a:xfrm>
            <a:off x="3007598" y="349153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13709D7-2473-9FC1-79C2-C9D4EAA89EBB}"/>
              </a:ext>
            </a:extLst>
          </p:cNvPr>
          <p:cNvSpPr/>
          <p:nvPr/>
        </p:nvSpPr>
        <p:spPr>
          <a:xfrm>
            <a:off x="3007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EB91E6E-836C-6918-216F-6F14DF5FADBD}"/>
              </a:ext>
            </a:extLst>
          </p:cNvPr>
          <p:cNvSpPr/>
          <p:nvPr/>
        </p:nvSpPr>
        <p:spPr>
          <a:xfrm>
            <a:off x="3295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A6E9738-5A94-362F-BABD-1BD5DD7D7F19}"/>
              </a:ext>
            </a:extLst>
          </p:cNvPr>
          <p:cNvSpPr/>
          <p:nvPr/>
        </p:nvSpPr>
        <p:spPr>
          <a:xfrm>
            <a:off x="3502185" y="3779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18B7F63-D557-BF5A-3026-FD07B8A14DEF}"/>
              </a:ext>
            </a:extLst>
          </p:cNvPr>
          <p:cNvSpPr/>
          <p:nvPr/>
        </p:nvSpPr>
        <p:spPr>
          <a:xfrm>
            <a:off x="3502185" y="3491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F5872FB-DE31-08CF-D122-3D0A2BEA14EC}"/>
              </a:ext>
            </a:extLst>
          </p:cNvPr>
          <p:cNvSpPr/>
          <p:nvPr/>
        </p:nvSpPr>
        <p:spPr>
          <a:xfrm>
            <a:off x="3007598" y="421830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91F947-4FAE-B297-357A-6A82D220F764}"/>
              </a:ext>
            </a:extLst>
          </p:cNvPr>
          <p:cNvSpPr/>
          <p:nvPr/>
        </p:nvSpPr>
        <p:spPr>
          <a:xfrm>
            <a:off x="3007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C8EC098-9D86-7B4F-825A-501FCDBDFC0C}"/>
              </a:ext>
            </a:extLst>
          </p:cNvPr>
          <p:cNvSpPr/>
          <p:nvPr/>
        </p:nvSpPr>
        <p:spPr>
          <a:xfrm>
            <a:off x="3295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8CABA0C-5920-51E3-84ED-CDD133A219D3}"/>
              </a:ext>
            </a:extLst>
          </p:cNvPr>
          <p:cNvSpPr/>
          <p:nvPr/>
        </p:nvSpPr>
        <p:spPr>
          <a:xfrm>
            <a:off x="3502185" y="4506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A27FF1F-48DA-906E-4BE5-19679D03B5FF}"/>
              </a:ext>
            </a:extLst>
          </p:cNvPr>
          <p:cNvSpPr/>
          <p:nvPr/>
        </p:nvSpPr>
        <p:spPr>
          <a:xfrm>
            <a:off x="3502185" y="4218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A994DB8-0022-BDFF-5EE2-2D3BA777B32B}"/>
              </a:ext>
            </a:extLst>
          </p:cNvPr>
          <p:cNvSpPr/>
          <p:nvPr/>
        </p:nvSpPr>
        <p:spPr>
          <a:xfrm>
            <a:off x="3007598" y="494508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28E2B9-1DF2-6EF1-42F6-CA255C48020C}"/>
              </a:ext>
            </a:extLst>
          </p:cNvPr>
          <p:cNvSpPr/>
          <p:nvPr/>
        </p:nvSpPr>
        <p:spPr>
          <a:xfrm>
            <a:off x="3007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A0AF8E4-DA66-44EA-7D59-38E98DF4118A}"/>
              </a:ext>
            </a:extLst>
          </p:cNvPr>
          <p:cNvSpPr/>
          <p:nvPr/>
        </p:nvSpPr>
        <p:spPr>
          <a:xfrm>
            <a:off x="3295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76EE389-B2CC-DC89-7486-D4A0DF1AFB20}"/>
              </a:ext>
            </a:extLst>
          </p:cNvPr>
          <p:cNvSpPr/>
          <p:nvPr/>
        </p:nvSpPr>
        <p:spPr>
          <a:xfrm>
            <a:off x="3502185" y="52328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F042D1E-7B71-5BDD-E56B-DC89CE0767A7}"/>
              </a:ext>
            </a:extLst>
          </p:cNvPr>
          <p:cNvSpPr/>
          <p:nvPr/>
        </p:nvSpPr>
        <p:spPr>
          <a:xfrm>
            <a:off x="3502185" y="494489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91A550B-4F24-7168-D4DC-69D6641B007E}"/>
              </a:ext>
            </a:extLst>
          </p:cNvPr>
          <p:cNvSpPr/>
          <p:nvPr/>
        </p:nvSpPr>
        <p:spPr>
          <a:xfrm>
            <a:off x="3007598" y="567186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8CEA8A7-1BCB-688B-11A9-853F42D82219}"/>
              </a:ext>
            </a:extLst>
          </p:cNvPr>
          <p:cNvSpPr/>
          <p:nvPr/>
        </p:nvSpPr>
        <p:spPr>
          <a:xfrm>
            <a:off x="3007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EB318AC-AE0F-C82A-75DB-576509A1643A}"/>
              </a:ext>
            </a:extLst>
          </p:cNvPr>
          <p:cNvSpPr/>
          <p:nvPr/>
        </p:nvSpPr>
        <p:spPr>
          <a:xfrm>
            <a:off x="3295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F6C2043-4CCF-38AA-0DB9-8B9514842E28}"/>
              </a:ext>
            </a:extLst>
          </p:cNvPr>
          <p:cNvSpPr/>
          <p:nvPr/>
        </p:nvSpPr>
        <p:spPr>
          <a:xfrm>
            <a:off x="3502185" y="595966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2E9142-E041-0145-2653-8EFBCDDAE7B1}"/>
              </a:ext>
            </a:extLst>
          </p:cNvPr>
          <p:cNvSpPr/>
          <p:nvPr/>
        </p:nvSpPr>
        <p:spPr>
          <a:xfrm>
            <a:off x="3502185" y="567166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BCFCC28-70D7-732C-21D6-9AC9CB87840A}"/>
              </a:ext>
            </a:extLst>
          </p:cNvPr>
          <p:cNvSpPr/>
          <p:nvPr/>
        </p:nvSpPr>
        <p:spPr>
          <a:xfrm>
            <a:off x="3737862" y="203778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799BDCF-9B0C-CD52-EF10-B4C5EC8346D6}"/>
              </a:ext>
            </a:extLst>
          </p:cNvPr>
          <p:cNvSpPr/>
          <p:nvPr/>
        </p:nvSpPr>
        <p:spPr>
          <a:xfrm>
            <a:off x="3737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8068D0-CB11-F292-FCA3-B20A38649617}"/>
              </a:ext>
            </a:extLst>
          </p:cNvPr>
          <p:cNvSpPr/>
          <p:nvPr/>
        </p:nvSpPr>
        <p:spPr>
          <a:xfrm>
            <a:off x="4025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F9D1715-6CB7-403A-FC4F-4F5386C9126C}"/>
              </a:ext>
            </a:extLst>
          </p:cNvPr>
          <p:cNvSpPr/>
          <p:nvPr/>
        </p:nvSpPr>
        <p:spPr>
          <a:xfrm>
            <a:off x="3737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0DF0DA9-7C0A-7A94-006A-FCD84BDFDFE1}"/>
              </a:ext>
            </a:extLst>
          </p:cNvPr>
          <p:cNvSpPr/>
          <p:nvPr/>
        </p:nvSpPr>
        <p:spPr>
          <a:xfrm>
            <a:off x="4025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D21D053-D8F1-6B4B-85B2-263B6300CCA8}"/>
              </a:ext>
            </a:extLst>
          </p:cNvPr>
          <p:cNvSpPr/>
          <p:nvPr/>
        </p:nvSpPr>
        <p:spPr>
          <a:xfrm>
            <a:off x="4232449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367895D-44DC-EF23-E7E1-188BC3018E7E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A8681FC-AB72-4624-099F-1EEFF4EAAB52}"/>
              </a:ext>
            </a:extLst>
          </p:cNvPr>
          <p:cNvSpPr/>
          <p:nvPr/>
        </p:nvSpPr>
        <p:spPr>
          <a:xfrm>
            <a:off x="3737862" y="276456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4992EF6-7094-D45A-CE86-2ACC05D66B0D}"/>
              </a:ext>
            </a:extLst>
          </p:cNvPr>
          <p:cNvSpPr/>
          <p:nvPr/>
        </p:nvSpPr>
        <p:spPr>
          <a:xfrm>
            <a:off x="3737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1AAEC53-30F4-C375-1B37-8A8472FD490D}"/>
              </a:ext>
            </a:extLst>
          </p:cNvPr>
          <p:cNvSpPr/>
          <p:nvPr/>
        </p:nvSpPr>
        <p:spPr>
          <a:xfrm>
            <a:off x="4025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97F5F63-B05D-F13F-E085-E9F20B7F7D6D}"/>
              </a:ext>
            </a:extLst>
          </p:cNvPr>
          <p:cNvSpPr/>
          <p:nvPr/>
        </p:nvSpPr>
        <p:spPr>
          <a:xfrm>
            <a:off x="4232449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534C45A-A04F-791A-C74D-555CF36D4AEE}"/>
              </a:ext>
            </a:extLst>
          </p:cNvPr>
          <p:cNvSpPr/>
          <p:nvPr/>
        </p:nvSpPr>
        <p:spPr>
          <a:xfrm>
            <a:off x="4232449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A8B90D0-405A-5501-5241-5BFE05CBB095}"/>
              </a:ext>
            </a:extLst>
          </p:cNvPr>
          <p:cNvSpPr/>
          <p:nvPr/>
        </p:nvSpPr>
        <p:spPr>
          <a:xfrm>
            <a:off x="3737862" y="349134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41FED-352C-3672-5DEC-D9C26989FD87}"/>
              </a:ext>
            </a:extLst>
          </p:cNvPr>
          <p:cNvSpPr/>
          <p:nvPr/>
        </p:nvSpPr>
        <p:spPr>
          <a:xfrm>
            <a:off x="3737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9CD3170-3A5B-3CCD-6D40-5A12B74C4D1D}"/>
              </a:ext>
            </a:extLst>
          </p:cNvPr>
          <p:cNvSpPr/>
          <p:nvPr/>
        </p:nvSpPr>
        <p:spPr>
          <a:xfrm>
            <a:off x="4025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82B17E0-0AAE-D60E-D120-246AAFD20629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3CD7478-4B17-FF7F-D45A-379B604603E1}"/>
              </a:ext>
            </a:extLst>
          </p:cNvPr>
          <p:cNvSpPr/>
          <p:nvPr/>
        </p:nvSpPr>
        <p:spPr>
          <a:xfrm>
            <a:off x="4232449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71AF254-1EDC-A925-6A25-7FB6E6C84079}"/>
              </a:ext>
            </a:extLst>
          </p:cNvPr>
          <p:cNvSpPr/>
          <p:nvPr/>
        </p:nvSpPr>
        <p:spPr>
          <a:xfrm>
            <a:off x="3737862" y="421811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1BE5148-D387-5201-1FBB-C596D79F0FAE}"/>
              </a:ext>
            </a:extLst>
          </p:cNvPr>
          <p:cNvSpPr/>
          <p:nvPr/>
        </p:nvSpPr>
        <p:spPr>
          <a:xfrm>
            <a:off x="3737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6A0410F-8D68-769A-2236-D05147A1607F}"/>
              </a:ext>
            </a:extLst>
          </p:cNvPr>
          <p:cNvSpPr/>
          <p:nvPr/>
        </p:nvSpPr>
        <p:spPr>
          <a:xfrm>
            <a:off x="4025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963AEE6-D565-B5ED-E2D3-4C8FA5AF2F77}"/>
              </a:ext>
            </a:extLst>
          </p:cNvPr>
          <p:cNvSpPr/>
          <p:nvPr/>
        </p:nvSpPr>
        <p:spPr>
          <a:xfrm>
            <a:off x="4232449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532F35F-716A-7CCE-17EE-9D57915102DA}"/>
              </a:ext>
            </a:extLst>
          </p:cNvPr>
          <p:cNvSpPr/>
          <p:nvPr/>
        </p:nvSpPr>
        <p:spPr>
          <a:xfrm>
            <a:off x="4232449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21FCB78-EE60-CD71-C838-82674A28D721}"/>
              </a:ext>
            </a:extLst>
          </p:cNvPr>
          <p:cNvSpPr/>
          <p:nvPr/>
        </p:nvSpPr>
        <p:spPr>
          <a:xfrm>
            <a:off x="3737862" y="494489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26D9C36-DBF1-6306-833D-30EFF34B6604}"/>
              </a:ext>
            </a:extLst>
          </p:cNvPr>
          <p:cNvSpPr/>
          <p:nvPr/>
        </p:nvSpPr>
        <p:spPr>
          <a:xfrm>
            <a:off x="3737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2CEA05D-7BDF-06EF-AA9F-41E017534554}"/>
              </a:ext>
            </a:extLst>
          </p:cNvPr>
          <p:cNvSpPr/>
          <p:nvPr/>
        </p:nvSpPr>
        <p:spPr>
          <a:xfrm>
            <a:off x="4025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56D7D12-F1CE-3519-7CE2-16E4CCD2ACA3}"/>
              </a:ext>
            </a:extLst>
          </p:cNvPr>
          <p:cNvSpPr/>
          <p:nvPr/>
        </p:nvSpPr>
        <p:spPr>
          <a:xfrm>
            <a:off x="4232449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B436089-CD1B-64FF-F382-561A71137708}"/>
              </a:ext>
            </a:extLst>
          </p:cNvPr>
          <p:cNvSpPr/>
          <p:nvPr/>
        </p:nvSpPr>
        <p:spPr>
          <a:xfrm>
            <a:off x="4232449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991D852-2DF9-D72C-19E4-B93601327B8F}"/>
              </a:ext>
            </a:extLst>
          </p:cNvPr>
          <p:cNvSpPr/>
          <p:nvPr/>
        </p:nvSpPr>
        <p:spPr>
          <a:xfrm>
            <a:off x="3737862" y="567166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D65F6E82-74C0-246F-1618-77758BE200E4}"/>
              </a:ext>
            </a:extLst>
          </p:cNvPr>
          <p:cNvSpPr/>
          <p:nvPr/>
        </p:nvSpPr>
        <p:spPr>
          <a:xfrm>
            <a:off x="3737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06EE5B3-F415-4243-2892-5F66FB66FA5D}"/>
              </a:ext>
            </a:extLst>
          </p:cNvPr>
          <p:cNvSpPr/>
          <p:nvPr/>
        </p:nvSpPr>
        <p:spPr>
          <a:xfrm>
            <a:off x="4025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69D368-3718-D2B7-A51A-8B286433D271}"/>
              </a:ext>
            </a:extLst>
          </p:cNvPr>
          <p:cNvSpPr/>
          <p:nvPr/>
        </p:nvSpPr>
        <p:spPr>
          <a:xfrm>
            <a:off x="4232449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607A4EA-DCA4-95DC-251E-BE81FBA3DE2E}"/>
              </a:ext>
            </a:extLst>
          </p:cNvPr>
          <p:cNvSpPr/>
          <p:nvPr/>
        </p:nvSpPr>
        <p:spPr>
          <a:xfrm>
            <a:off x="4232449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EDAC927-2962-110E-2BE5-3AF3E73090B0}"/>
              </a:ext>
            </a:extLst>
          </p:cNvPr>
          <p:cNvSpPr/>
          <p:nvPr/>
        </p:nvSpPr>
        <p:spPr>
          <a:xfrm>
            <a:off x="4439036" y="203778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D04E2F5-CFE9-3165-85EE-10F96059B718}"/>
              </a:ext>
            </a:extLst>
          </p:cNvPr>
          <p:cNvSpPr/>
          <p:nvPr/>
        </p:nvSpPr>
        <p:spPr>
          <a:xfrm>
            <a:off x="4439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110D28C5-EAD2-FE39-89AB-9337FB287691}"/>
              </a:ext>
            </a:extLst>
          </p:cNvPr>
          <p:cNvSpPr/>
          <p:nvPr/>
        </p:nvSpPr>
        <p:spPr>
          <a:xfrm>
            <a:off x="4727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124E846-1C4B-6D61-EAE6-D1BA5043BD1D}"/>
              </a:ext>
            </a:extLst>
          </p:cNvPr>
          <p:cNvSpPr/>
          <p:nvPr/>
        </p:nvSpPr>
        <p:spPr>
          <a:xfrm>
            <a:off x="4439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305E3B00-BB95-56BC-945B-AEDB2F365C4E}"/>
              </a:ext>
            </a:extLst>
          </p:cNvPr>
          <p:cNvSpPr/>
          <p:nvPr/>
        </p:nvSpPr>
        <p:spPr>
          <a:xfrm>
            <a:off x="4727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55DDE4A-1D92-FFBD-4B4C-DD08EA4DFC7B}"/>
              </a:ext>
            </a:extLst>
          </p:cNvPr>
          <p:cNvSpPr/>
          <p:nvPr/>
        </p:nvSpPr>
        <p:spPr>
          <a:xfrm>
            <a:off x="4933623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7F69E5A-A23D-2EDB-586E-D17239BEBFF6}"/>
              </a:ext>
            </a:extLst>
          </p:cNvPr>
          <p:cNvSpPr/>
          <p:nvPr/>
        </p:nvSpPr>
        <p:spPr>
          <a:xfrm>
            <a:off x="4933623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62A84D3-A3A4-47E5-6F57-31D4BEBD4A65}"/>
              </a:ext>
            </a:extLst>
          </p:cNvPr>
          <p:cNvSpPr/>
          <p:nvPr/>
        </p:nvSpPr>
        <p:spPr>
          <a:xfrm>
            <a:off x="4439036" y="276456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F111CB3F-A2F3-28F9-4B7B-018A7E991020}"/>
              </a:ext>
            </a:extLst>
          </p:cNvPr>
          <p:cNvSpPr/>
          <p:nvPr/>
        </p:nvSpPr>
        <p:spPr>
          <a:xfrm>
            <a:off x="4439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B792AAC-3836-71F3-DD03-3B1D43B1C17F}"/>
              </a:ext>
            </a:extLst>
          </p:cNvPr>
          <p:cNvSpPr/>
          <p:nvPr/>
        </p:nvSpPr>
        <p:spPr>
          <a:xfrm>
            <a:off x="4727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11869D73-C2EE-6CE8-088F-FAD3296D9456}"/>
              </a:ext>
            </a:extLst>
          </p:cNvPr>
          <p:cNvSpPr/>
          <p:nvPr/>
        </p:nvSpPr>
        <p:spPr>
          <a:xfrm>
            <a:off x="4933623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F8F9ACD-643E-0E00-D0A0-28973483F70A}"/>
              </a:ext>
            </a:extLst>
          </p:cNvPr>
          <p:cNvSpPr/>
          <p:nvPr/>
        </p:nvSpPr>
        <p:spPr>
          <a:xfrm>
            <a:off x="4933623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D3066769-41B5-2537-DA6A-1C63A1DDE8B0}"/>
              </a:ext>
            </a:extLst>
          </p:cNvPr>
          <p:cNvSpPr/>
          <p:nvPr/>
        </p:nvSpPr>
        <p:spPr>
          <a:xfrm>
            <a:off x="4439036" y="349134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CADDBA64-4DBB-EBE1-EC60-9F5F4FEA3063}"/>
              </a:ext>
            </a:extLst>
          </p:cNvPr>
          <p:cNvSpPr/>
          <p:nvPr/>
        </p:nvSpPr>
        <p:spPr>
          <a:xfrm>
            <a:off x="4439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B5534B1-CD2A-473E-E791-5DEADDD9BB32}"/>
              </a:ext>
            </a:extLst>
          </p:cNvPr>
          <p:cNvSpPr/>
          <p:nvPr/>
        </p:nvSpPr>
        <p:spPr>
          <a:xfrm>
            <a:off x="4727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D2A98D6-B609-A575-43B6-0E9EAAE498E1}"/>
              </a:ext>
            </a:extLst>
          </p:cNvPr>
          <p:cNvSpPr/>
          <p:nvPr/>
        </p:nvSpPr>
        <p:spPr>
          <a:xfrm>
            <a:off x="4933623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EE61FE3C-5E28-A979-E291-50E4AD35979A}"/>
              </a:ext>
            </a:extLst>
          </p:cNvPr>
          <p:cNvSpPr/>
          <p:nvPr/>
        </p:nvSpPr>
        <p:spPr>
          <a:xfrm>
            <a:off x="4933623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37AE212D-493A-AF2A-56B9-D0C6CFAE22F3}"/>
              </a:ext>
            </a:extLst>
          </p:cNvPr>
          <p:cNvSpPr/>
          <p:nvPr/>
        </p:nvSpPr>
        <p:spPr>
          <a:xfrm>
            <a:off x="4439036" y="421811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4FF90C2-5BD5-050C-9E68-E0CA97120E7E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40908A9-4D11-0CEC-F267-E6C23425306C}"/>
              </a:ext>
            </a:extLst>
          </p:cNvPr>
          <p:cNvSpPr/>
          <p:nvPr/>
        </p:nvSpPr>
        <p:spPr>
          <a:xfrm>
            <a:off x="4727036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4E68430A-F9E6-0C04-98DB-8A6D2763818B}"/>
              </a:ext>
            </a:extLst>
          </p:cNvPr>
          <p:cNvSpPr/>
          <p:nvPr/>
        </p:nvSpPr>
        <p:spPr>
          <a:xfrm>
            <a:off x="4933623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915579C-A03A-9B23-57FA-2DC81B4D4059}"/>
              </a:ext>
            </a:extLst>
          </p:cNvPr>
          <p:cNvSpPr/>
          <p:nvPr/>
        </p:nvSpPr>
        <p:spPr>
          <a:xfrm>
            <a:off x="4933623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5A87F7F-6565-0B6D-0311-D75064D78442}"/>
              </a:ext>
            </a:extLst>
          </p:cNvPr>
          <p:cNvSpPr/>
          <p:nvPr/>
        </p:nvSpPr>
        <p:spPr>
          <a:xfrm>
            <a:off x="4439036" y="494489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030BE43-E81C-C4B7-8F8B-41B37835AC2E}"/>
              </a:ext>
            </a:extLst>
          </p:cNvPr>
          <p:cNvSpPr/>
          <p:nvPr/>
        </p:nvSpPr>
        <p:spPr>
          <a:xfrm>
            <a:off x="4439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18165D1-2673-CF86-FDAF-2513558C8B4D}"/>
              </a:ext>
            </a:extLst>
          </p:cNvPr>
          <p:cNvSpPr/>
          <p:nvPr/>
        </p:nvSpPr>
        <p:spPr>
          <a:xfrm>
            <a:off x="4727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E5A7C56-0714-AC30-4B21-345AD0D1E0DB}"/>
              </a:ext>
            </a:extLst>
          </p:cNvPr>
          <p:cNvSpPr/>
          <p:nvPr/>
        </p:nvSpPr>
        <p:spPr>
          <a:xfrm>
            <a:off x="4933623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60C9E9F-04BB-9FA6-6B15-7A8BD1F831C1}"/>
              </a:ext>
            </a:extLst>
          </p:cNvPr>
          <p:cNvSpPr/>
          <p:nvPr/>
        </p:nvSpPr>
        <p:spPr>
          <a:xfrm>
            <a:off x="4933623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77693E33-AC24-0C7F-681A-87E7F7A71682}"/>
              </a:ext>
            </a:extLst>
          </p:cNvPr>
          <p:cNvSpPr/>
          <p:nvPr/>
        </p:nvSpPr>
        <p:spPr>
          <a:xfrm>
            <a:off x="4439036" y="567166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1BD344C2-C745-3187-BC2C-949A1B33CDF6}"/>
              </a:ext>
            </a:extLst>
          </p:cNvPr>
          <p:cNvSpPr/>
          <p:nvPr/>
        </p:nvSpPr>
        <p:spPr>
          <a:xfrm>
            <a:off x="4439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1DAE85DC-0086-838F-EAFE-A4AA157C1E00}"/>
              </a:ext>
            </a:extLst>
          </p:cNvPr>
          <p:cNvSpPr/>
          <p:nvPr/>
        </p:nvSpPr>
        <p:spPr>
          <a:xfrm>
            <a:off x="4727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0F3909C-EFE4-461C-1C14-01067D6D4E77}"/>
              </a:ext>
            </a:extLst>
          </p:cNvPr>
          <p:cNvSpPr/>
          <p:nvPr/>
        </p:nvSpPr>
        <p:spPr>
          <a:xfrm>
            <a:off x="4933623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9BA56CF0-C419-EEBD-8D98-5010120C94EE}"/>
              </a:ext>
            </a:extLst>
          </p:cNvPr>
          <p:cNvSpPr/>
          <p:nvPr/>
        </p:nvSpPr>
        <p:spPr>
          <a:xfrm>
            <a:off x="4933623" y="567147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E1F9D5FF-2B47-7A5B-AFDF-D2DD5467C6D2}"/>
              </a:ext>
            </a:extLst>
          </p:cNvPr>
          <p:cNvSpPr/>
          <p:nvPr/>
        </p:nvSpPr>
        <p:spPr>
          <a:xfrm>
            <a:off x="5132642" y="203759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F5827614-825D-0C11-BB92-06A737D9A614}"/>
              </a:ext>
            </a:extLst>
          </p:cNvPr>
          <p:cNvSpPr/>
          <p:nvPr/>
        </p:nvSpPr>
        <p:spPr>
          <a:xfrm>
            <a:off x="5132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DA6801E-C937-E344-FB82-2801831B4023}"/>
              </a:ext>
            </a:extLst>
          </p:cNvPr>
          <p:cNvSpPr/>
          <p:nvPr/>
        </p:nvSpPr>
        <p:spPr>
          <a:xfrm>
            <a:off x="5420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9991E53-28BA-72BF-7FCE-896C82AC68F6}"/>
              </a:ext>
            </a:extLst>
          </p:cNvPr>
          <p:cNvSpPr/>
          <p:nvPr/>
        </p:nvSpPr>
        <p:spPr>
          <a:xfrm>
            <a:off x="5132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C6C00D5-6CC0-37A6-E48C-9E2C43474FB7}"/>
              </a:ext>
            </a:extLst>
          </p:cNvPr>
          <p:cNvSpPr/>
          <p:nvPr/>
        </p:nvSpPr>
        <p:spPr>
          <a:xfrm>
            <a:off x="5420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D7EDBD-BF80-EA5A-6104-AA2A669C5EF7}"/>
              </a:ext>
            </a:extLst>
          </p:cNvPr>
          <p:cNvSpPr/>
          <p:nvPr/>
        </p:nvSpPr>
        <p:spPr>
          <a:xfrm>
            <a:off x="5627229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868FECF-6D20-F2FC-A0E1-4D194A3D2C2D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5A812CE-9FE1-6302-8AC4-7B998D861793}"/>
              </a:ext>
            </a:extLst>
          </p:cNvPr>
          <p:cNvSpPr/>
          <p:nvPr/>
        </p:nvSpPr>
        <p:spPr>
          <a:xfrm>
            <a:off x="5132642" y="276437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1427C06-91FD-3B1A-C51F-7A326DC2D233}"/>
              </a:ext>
            </a:extLst>
          </p:cNvPr>
          <p:cNvSpPr/>
          <p:nvPr/>
        </p:nvSpPr>
        <p:spPr>
          <a:xfrm>
            <a:off x="5132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140695E-1E15-FD01-A5C2-9125330D25CE}"/>
              </a:ext>
            </a:extLst>
          </p:cNvPr>
          <p:cNvSpPr/>
          <p:nvPr/>
        </p:nvSpPr>
        <p:spPr>
          <a:xfrm>
            <a:off x="5420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8D0E8CF-4A38-BF7C-FCEA-853CEFF7B79F}"/>
              </a:ext>
            </a:extLst>
          </p:cNvPr>
          <p:cNvSpPr/>
          <p:nvPr/>
        </p:nvSpPr>
        <p:spPr>
          <a:xfrm>
            <a:off x="5627229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258C018-6E29-E35D-EDDA-94FD2F498725}"/>
              </a:ext>
            </a:extLst>
          </p:cNvPr>
          <p:cNvSpPr/>
          <p:nvPr/>
        </p:nvSpPr>
        <p:spPr>
          <a:xfrm>
            <a:off x="5627229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F0FF96D-0034-1D26-B250-E43C8C872F4B}"/>
              </a:ext>
            </a:extLst>
          </p:cNvPr>
          <p:cNvSpPr/>
          <p:nvPr/>
        </p:nvSpPr>
        <p:spPr>
          <a:xfrm>
            <a:off x="5132642" y="349115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6F8427C-A16D-0BFD-3369-D302BAEB4393}"/>
              </a:ext>
            </a:extLst>
          </p:cNvPr>
          <p:cNvSpPr/>
          <p:nvPr/>
        </p:nvSpPr>
        <p:spPr>
          <a:xfrm>
            <a:off x="5132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26CAC2F-6828-41CB-4C1A-760416BCB79E}"/>
              </a:ext>
            </a:extLst>
          </p:cNvPr>
          <p:cNvSpPr/>
          <p:nvPr/>
        </p:nvSpPr>
        <p:spPr>
          <a:xfrm>
            <a:off x="5420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FC26B74-6329-7F08-CF1D-371F201A421D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6505A5B-5755-470D-BF17-FFCB05642234}"/>
              </a:ext>
            </a:extLst>
          </p:cNvPr>
          <p:cNvSpPr/>
          <p:nvPr/>
        </p:nvSpPr>
        <p:spPr>
          <a:xfrm>
            <a:off x="5627229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FE95B333-1C8D-DDF2-C24F-10EA840164FE}"/>
              </a:ext>
            </a:extLst>
          </p:cNvPr>
          <p:cNvSpPr/>
          <p:nvPr/>
        </p:nvSpPr>
        <p:spPr>
          <a:xfrm>
            <a:off x="5132642" y="421792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4D1BFC0-4B4B-0A01-E210-1334C359762F}"/>
              </a:ext>
            </a:extLst>
          </p:cNvPr>
          <p:cNvSpPr/>
          <p:nvPr/>
        </p:nvSpPr>
        <p:spPr>
          <a:xfrm>
            <a:off x="5132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261C0B4-ACE3-7672-5170-3700D02C91ED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38AE6F97-513D-640B-EAA2-64A72C9B1CBA}"/>
              </a:ext>
            </a:extLst>
          </p:cNvPr>
          <p:cNvSpPr/>
          <p:nvPr/>
        </p:nvSpPr>
        <p:spPr>
          <a:xfrm>
            <a:off x="5627229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6C24C61-E4B1-D62D-8310-DA51A9D3B0ED}"/>
              </a:ext>
            </a:extLst>
          </p:cNvPr>
          <p:cNvSpPr/>
          <p:nvPr/>
        </p:nvSpPr>
        <p:spPr>
          <a:xfrm>
            <a:off x="5627229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693854A-5F15-C021-81CE-CCEF59A5FE8D}"/>
              </a:ext>
            </a:extLst>
          </p:cNvPr>
          <p:cNvSpPr/>
          <p:nvPr/>
        </p:nvSpPr>
        <p:spPr>
          <a:xfrm>
            <a:off x="5132642" y="494470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6DBBE05B-5042-0EC6-B365-65C21A2FD2F8}"/>
              </a:ext>
            </a:extLst>
          </p:cNvPr>
          <p:cNvSpPr/>
          <p:nvPr/>
        </p:nvSpPr>
        <p:spPr>
          <a:xfrm>
            <a:off x="5132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15B07AE6-8F43-64C1-3655-C8B403A5C943}"/>
              </a:ext>
            </a:extLst>
          </p:cNvPr>
          <p:cNvSpPr/>
          <p:nvPr/>
        </p:nvSpPr>
        <p:spPr>
          <a:xfrm>
            <a:off x="5420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B4EBF9C-5ECD-B5C7-0874-7417DEBA55B8}"/>
              </a:ext>
            </a:extLst>
          </p:cNvPr>
          <p:cNvSpPr/>
          <p:nvPr/>
        </p:nvSpPr>
        <p:spPr>
          <a:xfrm>
            <a:off x="5627229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68C8129-E191-2DE4-B961-1743CC336DFA}"/>
              </a:ext>
            </a:extLst>
          </p:cNvPr>
          <p:cNvSpPr/>
          <p:nvPr/>
        </p:nvSpPr>
        <p:spPr>
          <a:xfrm>
            <a:off x="5627229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697320F-E6F8-4558-6FA1-AA070D270541}"/>
              </a:ext>
            </a:extLst>
          </p:cNvPr>
          <p:cNvSpPr/>
          <p:nvPr/>
        </p:nvSpPr>
        <p:spPr>
          <a:xfrm>
            <a:off x="5132642" y="5671478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12590C92-93FD-E7BB-6ACC-01BE0B301404}"/>
              </a:ext>
            </a:extLst>
          </p:cNvPr>
          <p:cNvSpPr/>
          <p:nvPr/>
        </p:nvSpPr>
        <p:spPr>
          <a:xfrm>
            <a:off x="5132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893ADDC-DCA9-9455-BB40-D6311BCCBE19}"/>
              </a:ext>
            </a:extLst>
          </p:cNvPr>
          <p:cNvSpPr/>
          <p:nvPr/>
        </p:nvSpPr>
        <p:spPr>
          <a:xfrm>
            <a:off x="5420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9923EA12-3020-92A8-27AF-FB55A52285D6}"/>
              </a:ext>
            </a:extLst>
          </p:cNvPr>
          <p:cNvSpPr/>
          <p:nvPr/>
        </p:nvSpPr>
        <p:spPr>
          <a:xfrm>
            <a:off x="5627229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CEA06CF-13D7-0AD1-8EA4-C2D42F0D99ED}"/>
              </a:ext>
            </a:extLst>
          </p:cNvPr>
          <p:cNvSpPr/>
          <p:nvPr/>
        </p:nvSpPr>
        <p:spPr>
          <a:xfrm>
            <a:off x="5627229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23E12F9-2DA0-43EF-AA32-BA60FF98E919}"/>
              </a:ext>
            </a:extLst>
          </p:cNvPr>
          <p:cNvSpPr/>
          <p:nvPr/>
        </p:nvSpPr>
        <p:spPr>
          <a:xfrm>
            <a:off x="6155883" y="203740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553CA600-6DA6-28FB-FC6B-4C6BA85D7574}"/>
              </a:ext>
            </a:extLst>
          </p:cNvPr>
          <p:cNvSpPr/>
          <p:nvPr/>
        </p:nvSpPr>
        <p:spPr>
          <a:xfrm>
            <a:off x="6155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1920F42E-003E-FFDB-BAC2-69FD63046107}"/>
              </a:ext>
            </a:extLst>
          </p:cNvPr>
          <p:cNvSpPr/>
          <p:nvPr/>
        </p:nvSpPr>
        <p:spPr>
          <a:xfrm>
            <a:off x="6443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03E22D7-303C-C0BD-FB3F-1828476111B5}"/>
              </a:ext>
            </a:extLst>
          </p:cNvPr>
          <p:cNvSpPr/>
          <p:nvPr/>
        </p:nvSpPr>
        <p:spPr>
          <a:xfrm>
            <a:off x="6155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44A97A5-6056-3F79-8A87-B46BBAE10CDD}"/>
              </a:ext>
            </a:extLst>
          </p:cNvPr>
          <p:cNvSpPr/>
          <p:nvPr/>
        </p:nvSpPr>
        <p:spPr>
          <a:xfrm>
            <a:off x="6443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0C47704-124F-E08A-62B4-68ADDDE7F18D}"/>
              </a:ext>
            </a:extLst>
          </p:cNvPr>
          <p:cNvSpPr/>
          <p:nvPr/>
        </p:nvSpPr>
        <p:spPr>
          <a:xfrm>
            <a:off x="5949296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07E9AAC-C975-5ED4-EC31-A672F4DD5AC5}"/>
              </a:ext>
            </a:extLst>
          </p:cNvPr>
          <p:cNvSpPr/>
          <p:nvPr/>
        </p:nvSpPr>
        <p:spPr>
          <a:xfrm>
            <a:off x="5949296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C1F432ED-6125-19F1-3AE1-3FB1E90C5A57}"/>
              </a:ext>
            </a:extLst>
          </p:cNvPr>
          <p:cNvSpPr/>
          <p:nvPr/>
        </p:nvSpPr>
        <p:spPr>
          <a:xfrm>
            <a:off x="6650470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3150114B-BB42-BB56-81C5-03F08E094DF5}"/>
              </a:ext>
            </a:extLst>
          </p:cNvPr>
          <p:cNvSpPr/>
          <p:nvPr/>
        </p:nvSpPr>
        <p:spPr>
          <a:xfrm>
            <a:off x="6650470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1150F54A-00B5-05DA-2A1E-15731A65A8D9}"/>
              </a:ext>
            </a:extLst>
          </p:cNvPr>
          <p:cNvSpPr/>
          <p:nvPr/>
        </p:nvSpPr>
        <p:spPr>
          <a:xfrm>
            <a:off x="6155883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D093F13-FB04-365E-80F1-2B2277B6F319}"/>
              </a:ext>
            </a:extLst>
          </p:cNvPr>
          <p:cNvSpPr/>
          <p:nvPr/>
        </p:nvSpPr>
        <p:spPr>
          <a:xfrm>
            <a:off x="6155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77DBB36-FE6B-B78F-97BF-A145DC197C6F}"/>
              </a:ext>
            </a:extLst>
          </p:cNvPr>
          <p:cNvSpPr/>
          <p:nvPr/>
        </p:nvSpPr>
        <p:spPr>
          <a:xfrm>
            <a:off x="6443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CC07A23-6BF3-DD1A-CF6A-91377A939878}"/>
              </a:ext>
            </a:extLst>
          </p:cNvPr>
          <p:cNvSpPr/>
          <p:nvPr/>
        </p:nvSpPr>
        <p:spPr>
          <a:xfrm>
            <a:off x="5949296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BF12D56-91DF-A1A0-4435-17B8554E0DD8}"/>
              </a:ext>
            </a:extLst>
          </p:cNvPr>
          <p:cNvSpPr/>
          <p:nvPr/>
        </p:nvSpPr>
        <p:spPr>
          <a:xfrm>
            <a:off x="5949296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80829F7-1C5A-BC55-810F-72669722BC6F}"/>
              </a:ext>
            </a:extLst>
          </p:cNvPr>
          <p:cNvSpPr/>
          <p:nvPr/>
        </p:nvSpPr>
        <p:spPr>
          <a:xfrm>
            <a:off x="6650470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FA63350F-74FF-6294-0A10-A3E85E835F47}"/>
              </a:ext>
            </a:extLst>
          </p:cNvPr>
          <p:cNvSpPr/>
          <p:nvPr/>
        </p:nvSpPr>
        <p:spPr>
          <a:xfrm>
            <a:off x="6650470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18EED094-F8A1-7322-A2E4-CDF064ABD7C6}"/>
              </a:ext>
            </a:extLst>
          </p:cNvPr>
          <p:cNvSpPr/>
          <p:nvPr/>
        </p:nvSpPr>
        <p:spPr>
          <a:xfrm>
            <a:off x="6155883" y="349095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1D3F8C26-61E8-FC31-E343-31D4C923830D}"/>
              </a:ext>
            </a:extLst>
          </p:cNvPr>
          <p:cNvSpPr/>
          <p:nvPr/>
        </p:nvSpPr>
        <p:spPr>
          <a:xfrm>
            <a:off x="6155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4011A635-7B3F-AF2E-FC7F-E4A35D43AF4F}"/>
              </a:ext>
            </a:extLst>
          </p:cNvPr>
          <p:cNvSpPr/>
          <p:nvPr/>
        </p:nvSpPr>
        <p:spPr>
          <a:xfrm>
            <a:off x="6443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37AEDAF-4CAA-AE02-87AF-4A1F792EDDC4}"/>
              </a:ext>
            </a:extLst>
          </p:cNvPr>
          <p:cNvSpPr/>
          <p:nvPr/>
        </p:nvSpPr>
        <p:spPr>
          <a:xfrm>
            <a:off x="5949296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9572051-57A1-CF51-6F14-5B9B2E5E7A8C}"/>
              </a:ext>
            </a:extLst>
          </p:cNvPr>
          <p:cNvSpPr/>
          <p:nvPr/>
        </p:nvSpPr>
        <p:spPr>
          <a:xfrm>
            <a:off x="5949296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169160C4-ADA3-D1E4-2F1E-60B5E9CCC79D}"/>
              </a:ext>
            </a:extLst>
          </p:cNvPr>
          <p:cNvSpPr/>
          <p:nvPr/>
        </p:nvSpPr>
        <p:spPr>
          <a:xfrm>
            <a:off x="6650470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13A9926D-4AFA-1299-0DD3-17266C93F0B1}"/>
              </a:ext>
            </a:extLst>
          </p:cNvPr>
          <p:cNvSpPr/>
          <p:nvPr/>
        </p:nvSpPr>
        <p:spPr>
          <a:xfrm>
            <a:off x="6650470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330CAF30-C8A2-0C67-5A74-3A5EB8D97ECA}"/>
              </a:ext>
            </a:extLst>
          </p:cNvPr>
          <p:cNvSpPr/>
          <p:nvPr/>
        </p:nvSpPr>
        <p:spPr>
          <a:xfrm>
            <a:off x="6155883" y="421773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ED0BD4F6-1F71-3C84-26C9-8443F6326F29}"/>
              </a:ext>
            </a:extLst>
          </p:cNvPr>
          <p:cNvSpPr/>
          <p:nvPr/>
        </p:nvSpPr>
        <p:spPr>
          <a:xfrm>
            <a:off x="6155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B0144CD7-710B-3C9C-FDCE-D34589FDC431}"/>
              </a:ext>
            </a:extLst>
          </p:cNvPr>
          <p:cNvSpPr/>
          <p:nvPr/>
        </p:nvSpPr>
        <p:spPr>
          <a:xfrm>
            <a:off x="6443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3F9559D-BE30-40EB-EECB-7E2E350A57CD}"/>
              </a:ext>
            </a:extLst>
          </p:cNvPr>
          <p:cNvSpPr/>
          <p:nvPr/>
        </p:nvSpPr>
        <p:spPr>
          <a:xfrm>
            <a:off x="5949296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BF5101DB-485F-725A-993F-CCB2880B4C06}"/>
              </a:ext>
            </a:extLst>
          </p:cNvPr>
          <p:cNvSpPr/>
          <p:nvPr/>
        </p:nvSpPr>
        <p:spPr>
          <a:xfrm>
            <a:off x="5949296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6B21D293-7965-41A1-028F-659276B1175D}"/>
              </a:ext>
            </a:extLst>
          </p:cNvPr>
          <p:cNvSpPr/>
          <p:nvPr/>
        </p:nvSpPr>
        <p:spPr>
          <a:xfrm>
            <a:off x="6650470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6C1873A7-B509-EA7C-FA1D-D35A901A73C6}"/>
              </a:ext>
            </a:extLst>
          </p:cNvPr>
          <p:cNvSpPr/>
          <p:nvPr/>
        </p:nvSpPr>
        <p:spPr>
          <a:xfrm>
            <a:off x="6650470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2A808EA7-76C3-6547-BE64-53CF8A7267FA}"/>
              </a:ext>
            </a:extLst>
          </p:cNvPr>
          <p:cNvSpPr/>
          <p:nvPr/>
        </p:nvSpPr>
        <p:spPr>
          <a:xfrm>
            <a:off x="6155883" y="494451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BDF0750D-03BD-2EF0-8646-8470E586E09A}"/>
              </a:ext>
            </a:extLst>
          </p:cNvPr>
          <p:cNvSpPr/>
          <p:nvPr/>
        </p:nvSpPr>
        <p:spPr>
          <a:xfrm>
            <a:off x="6155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98FA652C-0680-DDE4-5745-42E5E44C2393}"/>
              </a:ext>
            </a:extLst>
          </p:cNvPr>
          <p:cNvSpPr/>
          <p:nvPr/>
        </p:nvSpPr>
        <p:spPr>
          <a:xfrm>
            <a:off x="6443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3205D0A7-9738-CB15-4F1D-AE3260240850}"/>
              </a:ext>
            </a:extLst>
          </p:cNvPr>
          <p:cNvSpPr/>
          <p:nvPr/>
        </p:nvSpPr>
        <p:spPr>
          <a:xfrm>
            <a:off x="5949296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28D0F65A-3ED9-9FC9-D02E-A3877A3AD652}"/>
              </a:ext>
            </a:extLst>
          </p:cNvPr>
          <p:cNvSpPr/>
          <p:nvPr/>
        </p:nvSpPr>
        <p:spPr>
          <a:xfrm>
            <a:off x="5949296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1B68DD1D-5E3E-70F9-2112-659F522BA578}"/>
              </a:ext>
            </a:extLst>
          </p:cNvPr>
          <p:cNvSpPr/>
          <p:nvPr/>
        </p:nvSpPr>
        <p:spPr>
          <a:xfrm>
            <a:off x="6650470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1183C00-23D0-2E35-A320-4757799766F8}"/>
              </a:ext>
            </a:extLst>
          </p:cNvPr>
          <p:cNvSpPr/>
          <p:nvPr/>
        </p:nvSpPr>
        <p:spPr>
          <a:xfrm>
            <a:off x="6650470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FAE6322-913F-1DE5-12E8-068A3D983CC4}"/>
              </a:ext>
            </a:extLst>
          </p:cNvPr>
          <p:cNvSpPr/>
          <p:nvPr/>
        </p:nvSpPr>
        <p:spPr>
          <a:xfrm>
            <a:off x="6155883" y="567128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4969AED-6C4E-2DD9-7DCF-81876E197E77}"/>
              </a:ext>
            </a:extLst>
          </p:cNvPr>
          <p:cNvSpPr/>
          <p:nvPr/>
        </p:nvSpPr>
        <p:spPr>
          <a:xfrm>
            <a:off x="6155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607B6935-B511-80C0-D8E9-2130866A9108}"/>
              </a:ext>
            </a:extLst>
          </p:cNvPr>
          <p:cNvSpPr/>
          <p:nvPr/>
        </p:nvSpPr>
        <p:spPr>
          <a:xfrm>
            <a:off x="6443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5F87D20-89F6-434D-5D74-39C5060A7AEF}"/>
              </a:ext>
            </a:extLst>
          </p:cNvPr>
          <p:cNvSpPr/>
          <p:nvPr/>
        </p:nvSpPr>
        <p:spPr>
          <a:xfrm>
            <a:off x="5949296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B49F427-7270-6B15-756B-F05A744A2B7B}"/>
              </a:ext>
            </a:extLst>
          </p:cNvPr>
          <p:cNvSpPr/>
          <p:nvPr/>
        </p:nvSpPr>
        <p:spPr>
          <a:xfrm>
            <a:off x="5949296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90A8EEF8-17BC-7E74-C189-9CD44DAC1B50}"/>
              </a:ext>
            </a:extLst>
          </p:cNvPr>
          <p:cNvSpPr/>
          <p:nvPr/>
        </p:nvSpPr>
        <p:spPr>
          <a:xfrm>
            <a:off x="6650470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3677A4E3-D99F-E2DC-1EB5-4313BFEAD8E6}"/>
              </a:ext>
            </a:extLst>
          </p:cNvPr>
          <p:cNvSpPr/>
          <p:nvPr/>
        </p:nvSpPr>
        <p:spPr>
          <a:xfrm>
            <a:off x="6650470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D82C3056-6C47-B192-ACFA-85DBB9AE417C}"/>
              </a:ext>
            </a:extLst>
          </p:cNvPr>
          <p:cNvSpPr/>
          <p:nvPr/>
        </p:nvSpPr>
        <p:spPr>
          <a:xfrm>
            <a:off x="6857057" y="203740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EF79C59C-A335-90D4-2419-80301B750F24}"/>
              </a:ext>
            </a:extLst>
          </p:cNvPr>
          <p:cNvSpPr/>
          <p:nvPr/>
        </p:nvSpPr>
        <p:spPr>
          <a:xfrm>
            <a:off x="6857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57EC7B20-F8F4-44AA-5BE6-1A5F7DFAFDF8}"/>
              </a:ext>
            </a:extLst>
          </p:cNvPr>
          <p:cNvSpPr/>
          <p:nvPr/>
        </p:nvSpPr>
        <p:spPr>
          <a:xfrm>
            <a:off x="7145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0F5697F-319F-D537-9254-4B73D6D1E967}"/>
              </a:ext>
            </a:extLst>
          </p:cNvPr>
          <p:cNvSpPr/>
          <p:nvPr/>
        </p:nvSpPr>
        <p:spPr>
          <a:xfrm>
            <a:off x="6857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119FDAE8-A7E3-A81E-F3CB-4D885C894EB9}"/>
              </a:ext>
            </a:extLst>
          </p:cNvPr>
          <p:cNvSpPr/>
          <p:nvPr/>
        </p:nvSpPr>
        <p:spPr>
          <a:xfrm>
            <a:off x="7145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778411B-184B-CD56-667C-2C553ED6D816}"/>
              </a:ext>
            </a:extLst>
          </p:cNvPr>
          <p:cNvSpPr/>
          <p:nvPr/>
        </p:nvSpPr>
        <p:spPr>
          <a:xfrm>
            <a:off x="7351644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BEE4D118-2B4E-A01E-BE82-2DA367502C61}"/>
              </a:ext>
            </a:extLst>
          </p:cNvPr>
          <p:cNvSpPr/>
          <p:nvPr/>
        </p:nvSpPr>
        <p:spPr>
          <a:xfrm>
            <a:off x="7351644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12777A6C-1C9E-5124-0F0C-9AC7E1B2C59F}"/>
              </a:ext>
            </a:extLst>
          </p:cNvPr>
          <p:cNvSpPr/>
          <p:nvPr/>
        </p:nvSpPr>
        <p:spPr>
          <a:xfrm>
            <a:off x="6857057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338D3B7D-B1BB-9DBA-032A-17FCE5CDF352}"/>
              </a:ext>
            </a:extLst>
          </p:cNvPr>
          <p:cNvSpPr/>
          <p:nvPr/>
        </p:nvSpPr>
        <p:spPr>
          <a:xfrm>
            <a:off x="6857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5CE25DAC-5078-7284-7397-2BB80896705C}"/>
              </a:ext>
            </a:extLst>
          </p:cNvPr>
          <p:cNvSpPr/>
          <p:nvPr/>
        </p:nvSpPr>
        <p:spPr>
          <a:xfrm>
            <a:off x="7145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B7FCAF6F-5E02-ABA9-E65D-40A9C9FA591A}"/>
              </a:ext>
            </a:extLst>
          </p:cNvPr>
          <p:cNvSpPr/>
          <p:nvPr/>
        </p:nvSpPr>
        <p:spPr>
          <a:xfrm>
            <a:off x="7351644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0C5836C3-5C00-3375-E8DE-FE4556D22E59}"/>
              </a:ext>
            </a:extLst>
          </p:cNvPr>
          <p:cNvSpPr/>
          <p:nvPr/>
        </p:nvSpPr>
        <p:spPr>
          <a:xfrm>
            <a:off x="7351644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5ED4B3BB-B742-1348-8568-4D343EED9525}"/>
              </a:ext>
            </a:extLst>
          </p:cNvPr>
          <p:cNvSpPr/>
          <p:nvPr/>
        </p:nvSpPr>
        <p:spPr>
          <a:xfrm>
            <a:off x="6857057" y="349095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BDDE951B-FF66-4D15-8DFF-E587AAD133E4}"/>
              </a:ext>
            </a:extLst>
          </p:cNvPr>
          <p:cNvSpPr/>
          <p:nvPr/>
        </p:nvSpPr>
        <p:spPr>
          <a:xfrm>
            <a:off x="6857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B3517E-47B1-D5AB-00D7-7F0689CAC10F}"/>
              </a:ext>
            </a:extLst>
          </p:cNvPr>
          <p:cNvSpPr/>
          <p:nvPr/>
        </p:nvSpPr>
        <p:spPr>
          <a:xfrm>
            <a:off x="7145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DB6C1C1-1559-5D71-E12A-8D51D66FE3DD}"/>
              </a:ext>
            </a:extLst>
          </p:cNvPr>
          <p:cNvSpPr/>
          <p:nvPr/>
        </p:nvSpPr>
        <p:spPr>
          <a:xfrm>
            <a:off x="7351644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B237952E-A90F-E385-0E75-3351CA82ECA1}"/>
              </a:ext>
            </a:extLst>
          </p:cNvPr>
          <p:cNvSpPr/>
          <p:nvPr/>
        </p:nvSpPr>
        <p:spPr>
          <a:xfrm>
            <a:off x="7351644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C869498A-E273-9FEB-FB33-2B366FEB1F4F}"/>
              </a:ext>
            </a:extLst>
          </p:cNvPr>
          <p:cNvSpPr/>
          <p:nvPr/>
        </p:nvSpPr>
        <p:spPr>
          <a:xfrm>
            <a:off x="6857057" y="421773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7B4A65E2-4CDC-0E73-8B39-0C710A476DD1}"/>
              </a:ext>
            </a:extLst>
          </p:cNvPr>
          <p:cNvSpPr/>
          <p:nvPr/>
        </p:nvSpPr>
        <p:spPr>
          <a:xfrm>
            <a:off x="6857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48FA849-B26F-34F9-6416-BD4CC1981107}"/>
              </a:ext>
            </a:extLst>
          </p:cNvPr>
          <p:cNvSpPr/>
          <p:nvPr/>
        </p:nvSpPr>
        <p:spPr>
          <a:xfrm>
            <a:off x="7145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E79D21E-5911-4430-F9B0-7D92CFEE35DB}"/>
              </a:ext>
            </a:extLst>
          </p:cNvPr>
          <p:cNvSpPr/>
          <p:nvPr/>
        </p:nvSpPr>
        <p:spPr>
          <a:xfrm>
            <a:off x="7351644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7B85B974-9894-9183-C36A-1A004865F927}"/>
              </a:ext>
            </a:extLst>
          </p:cNvPr>
          <p:cNvSpPr/>
          <p:nvPr/>
        </p:nvSpPr>
        <p:spPr>
          <a:xfrm>
            <a:off x="7351644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514AD18-8FF8-1ADC-2F67-C50B77DC1B4A}"/>
              </a:ext>
            </a:extLst>
          </p:cNvPr>
          <p:cNvSpPr/>
          <p:nvPr/>
        </p:nvSpPr>
        <p:spPr>
          <a:xfrm>
            <a:off x="6857057" y="494451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657F952-64F4-580B-16F2-AE67197B27DE}"/>
              </a:ext>
            </a:extLst>
          </p:cNvPr>
          <p:cNvSpPr/>
          <p:nvPr/>
        </p:nvSpPr>
        <p:spPr>
          <a:xfrm>
            <a:off x="6857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C8C44C5-BB33-533B-DBD9-114CCFBB04B0}"/>
              </a:ext>
            </a:extLst>
          </p:cNvPr>
          <p:cNvSpPr/>
          <p:nvPr/>
        </p:nvSpPr>
        <p:spPr>
          <a:xfrm>
            <a:off x="7145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FDCE05BB-DD7E-A116-9E97-C6400434E44D}"/>
              </a:ext>
            </a:extLst>
          </p:cNvPr>
          <p:cNvSpPr/>
          <p:nvPr/>
        </p:nvSpPr>
        <p:spPr>
          <a:xfrm>
            <a:off x="7351644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5A800CC6-0131-5D9E-179D-0C984C712AB6}"/>
              </a:ext>
            </a:extLst>
          </p:cNvPr>
          <p:cNvSpPr/>
          <p:nvPr/>
        </p:nvSpPr>
        <p:spPr>
          <a:xfrm>
            <a:off x="7351644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8EABFA42-24BB-5D19-9092-BF72FB476D9E}"/>
              </a:ext>
            </a:extLst>
          </p:cNvPr>
          <p:cNvSpPr/>
          <p:nvPr/>
        </p:nvSpPr>
        <p:spPr>
          <a:xfrm>
            <a:off x="6857057" y="567128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B8627A9-48BB-ACF8-1397-68E5AA9F79A4}"/>
              </a:ext>
            </a:extLst>
          </p:cNvPr>
          <p:cNvSpPr/>
          <p:nvPr/>
        </p:nvSpPr>
        <p:spPr>
          <a:xfrm>
            <a:off x="6857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2CC8337C-FA19-6C4F-8B9A-3406CEC2C4D8}"/>
              </a:ext>
            </a:extLst>
          </p:cNvPr>
          <p:cNvSpPr/>
          <p:nvPr/>
        </p:nvSpPr>
        <p:spPr>
          <a:xfrm>
            <a:off x="7145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B674AFE3-3331-1C53-6032-BE23EFDF008E}"/>
              </a:ext>
            </a:extLst>
          </p:cNvPr>
          <p:cNvSpPr/>
          <p:nvPr/>
        </p:nvSpPr>
        <p:spPr>
          <a:xfrm>
            <a:off x="7351644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B26AEC41-DBDF-3FD1-4A4F-74900BD0FCB5}"/>
              </a:ext>
            </a:extLst>
          </p:cNvPr>
          <p:cNvSpPr/>
          <p:nvPr/>
        </p:nvSpPr>
        <p:spPr>
          <a:xfrm>
            <a:off x="7351644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E3C737C9-2A0F-E8C8-D1BF-29A102085665}"/>
              </a:ext>
            </a:extLst>
          </p:cNvPr>
          <p:cNvSpPr/>
          <p:nvPr/>
        </p:nvSpPr>
        <p:spPr>
          <a:xfrm>
            <a:off x="7550663" y="2037216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8431CC07-A899-5BDB-F25F-925094F23E16}"/>
              </a:ext>
            </a:extLst>
          </p:cNvPr>
          <p:cNvSpPr/>
          <p:nvPr/>
        </p:nvSpPr>
        <p:spPr>
          <a:xfrm>
            <a:off x="7550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933EECBF-0F1D-983D-8986-D4BA3ABC8288}"/>
              </a:ext>
            </a:extLst>
          </p:cNvPr>
          <p:cNvSpPr/>
          <p:nvPr/>
        </p:nvSpPr>
        <p:spPr>
          <a:xfrm>
            <a:off x="7838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BFD917ED-96D8-63E9-5909-56AA5F8756BE}"/>
              </a:ext>
            </a:extLst>
          </p:cNvPr>
          <p:cNvSpPr/>
          <p:nvPr/>
        </p:nvSpPr>
        <p:spPr>
          <a:xfrm>
            <a:off x="7550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82FDC07F-8172-F3CE-044B-20629CADA523}"/>
              </a:ext>
            </a:extLst>
          </p:cNvPr>
          <p:cNvSpPr/>
          <p:nvPr/>
        </p:nvSpPr>
        <p:spPr>
          <a:xfrm>
            <a:off x="7838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5F7F8CE6-1D2B-4FE6-1311-D4AF57502A41}"/>
              </a:ext>
            </a:extLst>
          </p:cNvPr>
          <p:cNvSpPr/>
          <p:nvPr/>
        </p:nvSpPr>
        <p:spPr>
          <a:xfrm>
            <a:off x="8045250" y="2325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FAA830D-5D46-DB2A-DE91-D0D383B03DC1}"/>
              </a:ext>
            </a:extLst>
          </p:cNvPr>
          <p:cNvSpPr/>
          <p:nvPr/>
        </p:nvSpPr>
        <p:spPr>
          <a:xfrm>
            <a:off x="8045250" y="2037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4AD6F11E-0609-4EBD-3903-8251CB5332EA}"/>
              </a:ext>
            </a:extLst>
          </p:cNvPr>
          <p:cNvSpPr/>
          <p:nvPr/>
        </p:nvSpPr>
        <p:spPr>
          <a:xfrm>
            <a:off x="7550663" y="276399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C40C5F4-7518-2B2F-8EE1-167658E08EB1}"/>
              </a:ext>
            </a:extLst>
          </p:cNvPr>
          <p:cNvSpPr/>
          <p:nvPr/>
        </p:nvSpPr>
        <p:spPr>
          <a:xfrm>
            <a:off x="7550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3A653505-FA84-D708-A32C-CC9A0B4B07DE}"/>
              </a:ext>
            </a:extLst>
          </p:cNvPr>
          <p:cNvSpPr/>
          <p:nvPr/>
        </p:nvSpPr>
        <p:spPr>
          <a:xfrm>
            <a:off x="7838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71EDA58D-4B23-72FD-C3F0-6E4FE885093E}"/>
              </a:ext>
            </a:extLst>
          </p:cNvPr>
          <p:cNvSpPr/>
          <p:nvPr/>
        </p:nvSpPr>
        <p:spPr>
          <a:xfrm>
            <a:off x="8045250" y="3051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EDF60738-59F8-88FE-9B72-51294425B686}"/>
              </a:ext>
            </a:extLst>
          </p:cNvPr>
          <p:cNvSpPr/>
          <p:nvPr/>
        </p:nvSpPr>
        <p:spPr>
          <a:xfrm>
            <a:off x="8045250" y="2763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44581A81-7541-AEE9-66A1-FE146A620800}"/>
              </a:ext>
            </a:extLst>
          </p:cNvPr>
          <p:cNvSpPr/>
          <p:nvPr/>
        </p:nvSpPr>
        <p:spPr>
          <a:xfrm>
            <a:off x="7550663" y="3490768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11EEB872-7D47-4918-B2D9-806D7EDEC2A0}"/>
              </a:ext>
            </a:extLst>
          </p:cNvPr>
          <p:cNvSpPr/>
          <p:nvPr/>
        </p:nvSpPr>
        <p:spPr>
          <a:xfrm>
            <a:off x="7550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B7D4EBFD-C29F-384D-11F5-BB4D6B04A743}"/>
              </a:ext>
            </a:extLst>
          </p:cNvPr>
          <p:cNvSpPr/>
          <p:nvPr/>
        </p:nvSpPr>
        <p:spPr>
          <a:xfrm>
            <a:off x="7838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ADBC84F-B905-2A5A-D455-420205057F88}"/>
              </a:ext>
            </a:extLst>
          </p:cNvPr>
          <p:cNvSpPr/>
          <p:nvPr/>
        </p:nvSpPr>
        <p:spPr>
          <a:xfrm>
            <a:off x="8045250" y="3778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DA8227BE-D8FE-18D7-58BF-6948EA70D915}"/>
              </a:ext>
            </a:extLst>
          </p:cNvPr>
          <p:cNvSpPr/>
          <p:nvPr/>
        </p:nvSpPr>
        <p:spPr>
          <a:xfrm>
            <a:off x="8045250" y="3490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472BF8B-5C07-D532-9D80-30CA24E8FC18}"/>
              </a:ext>
            </a:extLst>
          </p:cNvPr>
          <p:cNvSpPr/>
          <p:nvPr/>
        </p:nvSpPr>
        <p:spPr>
          <a:xfrm>
            <a:off x="7550663" y="421754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40E2F9E-66B1-FC9B-82D3-E0CEB751F4DF}"/>
              </a:ext>
            </a:extLst>
          </p:cNvPr>
          <p:cNvSpPr/>
          <p:nvPr/>
        </p:nvSpPr>
        <p:spPr>
          <a:xfrm>
            <a:off x="7550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F74657E7-AB54-35AA-EAD1-BFAB44E75BCE}"/>
              </a:ext>
            </a:extLst>
          </p:cNvPr>
          <p:cNvSpPr/>
          <p:nvPr/>
        </p:nvSpPr>
        <p:spPr>
          <a:xfrm>
            <a:off x="7838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9EC10A44-A385-FC7A-8C59-69B257C77A8B}"/>
              </a:ext>
            </a:extLst>
          </p:cNvPr>
          <p:cNvSpPr/>
          <p:nvPr/>
        </p:nvSpPr>
        <p:spPr>
          <a:xfrm>
            <a:off x="8045250" y="4505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BE7E8404-E89D-3DBF-DA48-85ACFA86D5FE}"/>
              </a:ext>
            </a:extLst>
          </p:cNvPr>
          <p:cNvSpPr/>
          <p:nvPr/>
        </p:nvSpPr>
        <p:spPr>
          <a:xfrm>
            <a:off x="8045250" y="4217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CEE1A480-5F63-F22E-7BDE-9463BF3FEBAC}"/>
              </a:ext>
            </a:extLst>
          </p:cNvPr>
          <p:cNvSpPr/>
          <p:nvPr/>
        </p:nvSpPr>
        <p:spPr>
          <a:xfrm>
            <a:off x="7550663" y="494432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7F7995A5-0556-8804-C355-842DE7F14BB0}"/>
              </a:ext>
            </a:extLst>
          </p:cNvPr>
          <p:cNvSpPr/>
          <p:nvPr/>
        </p:nvSpPr>
        <p:spPr>
          <a:xfrm>
            <a:off x="7550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8E7C673F-078E-0337-C212-DBBBA38BFBA8}"/>
              </a:ext>
            </a:extLst>
          </p:cNvPr>
          <p:cNvSpPr/>
          <p:nvPr/>
        </p:nvSpPr>
        <p:spPr>
          <a:xfrm>
            <a:off x="7838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458C698-0D4E-76B2-0330-2EBBD5A324C2}"/>
              </a:ext>
            </a:extLst>
          </p:cNvPr>
          <p:cNvSpPr/>
          <p:nvPr/>
        </p:nvSpPr>
        <p:spPr>
          <a:xfrm>
            <a:off x="8045250" y="5232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ABCCA6C0-2DE1-E684-8C0A-A403A30A8326}"/>
              </a:ext>
            </a:extLst>
          </p:cNvPr>
          <p:cNvSpPr/>
          <p:nvPr/>
        </p:nvSpPr>
        <p:spPr>
          <a:xfrm>
            <a:off x="8045250" y="4944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CC048853-02C7-FCA9-531D-60CA28A2A9E2}"/>
              </a:ext>
            </a:extLst>
          </p:cNvPr>
          <p:cNvSpPr/>
          <p:nvPr/>
        </p:nvSpPr>
        <p:spPr>
          <a:xfrm>
            <a:off x="7550663" y="567109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E36C3730-06EE-CDD6-B0FC-1661F561D56E}"/>
              </a:ext>
            </a:extLst>
          </p:cNvPr>
          <p:cNvSpPr/>
          <p:nvPr/>
        </p:nvSpPr>
        <p:spPr>
          <a:xfrm>
            <a:off x="7550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3D34BC15-EC69-AD74-1ED8-76EF9864CD4E}"/>
              </a:ext>
            </a:extLst>
          </p:cNvPr>
          <p:cNvSpPr/>
          <p:nvPr/>
        </p:nvSpPr>
        <p:spPr>
          <a:xfrm>
            <a:off x="7838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BAA49B8B-43CE-CD6C-C065-11D0EE95EA19}"/>
              </a:ext>
            </a:extLst>
          </p:cNvPr>
          <p:cNvSpPr/>
          <p:nvPr/>
        </p:nvSpPr>
        <p:spPr>
          <a:xfrm>
            <a:off x="8045250" y="5958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EAAE8926-7FE0-13DA-D3FB-34F74F19AE94}"/>
              </a:ext>
            </a:extLst>
          </p:cNvPr>
          <p:cNvSpPr/>
          <p:nvPr/>
        </p:nvSpPr>
        <p:spPr>
          <a:xfrm>
            <a:off x="8045250" y="5670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0E30DE30-2244-56F1-3D02-F16BD740EA37}"/>
              </a:ext>
            </a:extLst>
          </p:cNvPr>
          <p:cNvSpPr/>
          <p:nvPr/>
        </p:nvSpPr>
        <p:spPr>
          <a:xfrm>
            <a:off x="8280927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81922689-291D-408E-7336-8BCBA8D0DA88}"/>
              </a:ext>
            </a:extLst>
          </p:cNvPr>
          <p:cNvSpPr/>
          <p:nvPr/>
        </p:nvSpPr>
        <p:spPr>
          <a:xfrm>
            <a:off x="8280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B778B45A-DA36-B62F-349F-7FCCD1D85BFF}"/>
              </a:ext>
            </a:extLst>
          </p:cNvPr>
          <p:cNvSpPr/>
          <p:nvPr/>
        </p:nvSpPr>
        <p:spPr>
          <a:xfrm>
            <a:off x="8568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E5A70C1-56AD-6C2D-AB18-827E7B5089ED}"/>
              </a:ext>
            </a:extLst>
          </p:cNvPr>
          <p:cNvSpPr/>
          <p:nvPr/>
        </p:nvSpPr>
        <p:spPr>
          <a:xfrm>
            <a:off x="8280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6AF0A3BA-F3F5-1F21-A797-C117198075AD}"/>
              </a:ext>
            </a:extLst>
          </p:cNvPr>
          <p:cNvSpPr/>
          <p:nvPr/>
        </p:nvSpPr>
        <p:spPr>
          <a:xfrm>
            <a:off x="8568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26E90EC6-111C-CE1F-56C0-806FC0D9832D}"/>
              </a:ext>
            </a:extLst>
          </p:cNvPr>
          <p:cNvSpPr/>
          <p:nvPr/>
        </p:nvSpPr>
        <p:spPr>
          <a:xfrm>
            <a:off x="8775514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119B261A-7389-8D8A-D52F-4DD4D1A1D6D8}"/>
              </a:ext>
            </a:extLst>
          </p:cNvPr>
          <p:cNvSpPr/>
          <p:nvPr/>
        </p:nvSpPr>
        <p:spPr>
          <a:xfrm>
            <a:off x="8775514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ABE18DAC-0360-D614-AFCE-81D07DE5B405}"/>
              </a:ext>
            </a:extLst>
          </p:cNvPr>
          <p:cNvSpPr/>
          <p:nvPr/>
        </p:nvSpPr>
        <p:spPr>
          <a:xfrm>
            <a:off x="8280927" y="276380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F1784CB6-0554-254C-9E4D-D027937F2E0E}"/>
              </a:ext>
            </a:extLst>
          </p:cNvPr>
          <p:cNvSpPr/>
          <p:nvPr/>
        </p:nvSpPr>
        <p:spPr>
          <a:xfrm>
            <a:off x="8280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F8C4DC19-1672-201D-97CE-7DD0415152C1}"/>
              </a:ext>
            </a:extLst>
          </p:cNvPr>
          <p:cNvSpPr/>
          <p:nvPr/>
        </p:nvSpPr>
        <p:spPr>
          <a:xfrm>
            <a:off x="8568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7F0C0CC3-B785-7D23-227C-E68E59353B0D}"/>
              </a:ext>
            </a:extLst>
          </p:cNvPr>
          <p:cNvSpPr/>
          <p:nvPr/>
        </p:nvSpPr>
        <p:spPr>
          <a:xfrm>
            <a:off x="8775514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4D5B09DB-FD86-2520-B59F-114385226F41}"/>
              </a:ext>
            </a:extLst>
          </p:cNvPr>
          <p:cNvSpPr/>
          <p:nvPr/>
        </p:nvSpPr>
        <p:spPr>
          <a:xfrm>
            <a:off x="8775514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58E27F28-3513-9F0E-6E8C-9FB36E8E9B2B}"/>
              </a:ext>
            </a:extLst>
          </p:cNvPr>
          <p:cNvSpPr/>
          <p:nvPr/>
        </p:nvSpPr>
        <p:spPr>
          <a:xfrm>
            <a:off x="8280927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7B833BA4-798D-4ACF-5C86-A9C2B3C294E7}"/>
              </a:ext>
            </a:extLst>
          </p:cNvPr>
          <p:cNvSpPr/>
          <p:nvPr/>
        </p:nvSpPr>
        <p:spPr>
          <a:xfrm>
            <a:off x="8280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69B97B7F-D392-FAFF-EE07-877DB34C3F8A}"/>
              </a:ext>
            </a:extLst>
          </p:cNvPr>
          <p:cNvSpPr/>
          <p:nvPr/>
        </p:nvSpPr>
        <p:spPr>
          <a:xfrm>
            <a:off x="8568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7C3E57D0-1C2B-DBE2-1C91-2306215FCE1B}"/>
              </a:ext>
            </a:extLst>
          </p:cNvPr>
          <p:cNvSpPr/>
          <p:nvPr/>
        </p:nvSpPr>
        <p:spPr>
          <a:xfrm>
            <a:off x="8775514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55C9817-B42F-97EB-50A8-80569B963C67}"/>
              </a:ext>
            </a:extLst>
          </p:cNvPr>
          <p:cNvSpPr/>
          <p:nvPr/>
        </p:nvSpPr>
        <p:spPr>
          <a:xfrm>
            <a:off x="8775514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DCDABB2A-6922-B7BB-E630-41FB6DCDD3A7}"/>
              </a:ext>
            </a:extLst>
          </p:cNvPr>
          <p:cNvSpPr/>
          <p:nvPr/>
        </p:nvSpPr>
        <p:spPr>
          <a:xfrm>
            <a:off x="8280927" y="421735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1BA6216-7990-7D5D-2181-45F00869BF2A}"/>
              </a:ext>
            </a:extLst>
          </p:cNvPr>
          <p:cNvSpPr/>
          <p:nvPr/>
        </p:nvSpPr>
        <p:spPr>
          <a:xfrm>
            <a:off x="8280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EB2BBDE6-294D-C605-CDA5-2EF7833725C9}"/>
              </a:ext>
            </a:extLst>
          </p:cNvPr>
          <p:cNvSpPr/>
          <p:nvPr/>
        </p:nvSpPr>
        <p:spPr>
          <a:xfrm>
            <a:off x="8568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50A3298E-3342-8F03-71AA-2DC36A0F8562}"/>
              </a:ext>
            </a:extLst>
          </p:cNvPr>
          <p:cNvSpPr/>
          <p:nvPr/>
        </p:nvSpPr>
        <p:spPr>
          <a:xfrm>
            <a:off x="8775514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8106D36E-06D2-0AC5-54EE-30D762F055B2}"/>
              </a:ext>
            </a:extLst>
          </p:cNvPr>
          <p:cNvSpPr/>
          <p:nvPr/>
        </p:nvSpPr>
        <p:spPr>
          <a:xfrm>
            <a:off x="8775514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6B0EB07C-12E2-30B9-19BD-85C4C0C23E9F}"/>
              </a:ext>
            </a:extLst>
          </p:cNvPr>
          <p:cNvSpPr/>
          <p:nvPr/>
        </p:nvSpPr>
        <p:spPr>
          <a:xfrm>
            <a:off x="8280927" y="494412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F0D104D0-BDC2-60E4-E661-2FE5E75DC2C4}"/>
              </a:ext>
            </a:extLst>
          </p:cNvPr>
          <p:cNvSpPr/>
          <p:nvPr/>
        </p:nvSpPr>
        <p:spPr>
          <a:xfrm>
            <a:off x="8280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EA738DF6-8EAD-E209-1D5D-84770EFFC2E8}"/>
              </a:ext>
            </a:extLst>
          </p:cNvPr>
          <p:cNvSpPr/>
          <p:nvPr/>
        </p:nvSpPr>
        <p:spPr>
          <a:xfrm>
            <a:off x="8568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38C9B189-38A4-87A3-F4D5-7CF430025DF4}"/>
              </a:ext>
            </a:extLst>
          </p:cNvPr>
          <p:cNvSpPr/>
          <p:nvPr/>
        </p:nvSpPr>
        <p:spPr>
          <a:xfrm>
            <a:off x="8775514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08C76C74-389B-CC82-9C05-1E5F10E432EE}"/>
              </a:ext>
            </a:extLst>
          </p:cNvPr>
          <p:cNvSpPr/>
          <p:nvPr/>
        </p:nvSpPr>
        <p:spPr>
          <a:xfrm>
            <a:off x="8775514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BEED7A1C-B7F7-01CB-C602-7D0A2B01165F}"/>
              </a:ext>
            </a:extLst>
          </p:cNvPr>
          <p:cNvSpPr/>
          <p:nvPr/>
        </p:nvSpPr>
        <p:spPr>
          <a:xfrm>
            <a:off x="8280927" y="567090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3236F82F-8A35-57A8-0457-D83387C95B1F}"/>
              </a:ext>
            </a:extLst>
          </p:cNvPr>
          <p:cNvSpPr/>
          <p:nvPr/>
        </p:nvSpPr>
        <p:spPr>
          <a:xfrm>
            <a:off x="8280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135B1344-6962-6342-12F5-625D9F094E48}"/>
              </a:ext>
            </a:extLst>
          </p:cNvPr>
          <p:cNvSpPr/>
          <p:nvPr/>
        </p:nvSpPr>
        <p:spPr>
          <a:xfrm>
            <a:off x="8568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42E29FEA-5280-22E5-D54A-EC8F0941BEEC}"/>
              </a:ext>
            </a:extLst>
          </p:cNvPr>
          <p:cNvSpPr/>
          <p:nvPr/>
        </p:nvSpPr>
        <p:spPr>
          <a:xfrm>
            <a:off x="8775514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1D67A784-F527-C96B-8E4D-FFA2183BEBC6}"/>
              </a:ext>
            </a:extLst>
          </p:cNvPr>
          <p:cNvSpPr/>
          <p:nvPr/>
        </p:nvSpPr>
        <p:spPr>
          <a:xfrm>
            <a:off x="8775514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F96FC4C2-2C56-8ED0-AD4D-35CF5858EEA6}"/>
              </a:ext>
            </a:extLst>
          </p:cNvPr>
          <p:cNvSpPr/>
          <p:nvPr/>
        </p:nvSpPr>
        <p:spPr>
          <a:xfrm>
            <a:off x="8982101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39DEC22-1E61-60D9-2457-87C411B40D96}"/>
              </a:ext>
            </a:extLst>
          </p:cNvPr>
          <p:cNvSpPr/>
          <p:nvPr/>
        </p:nvSpPr>
        <p:spPr>
          <a:xfrm>
            <a:off x="8982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A05C6526-4CAE-9E4E-DC15-D5BBAFFB4353}"/>
              </a:ext>
            </a:extLst>
          </p:cNvPr>
          <p:cNvSpPr/>
          <p:nvPr/>
        </p:nvSpPr>
        <p:spPr>
          <a:xfrm>
            <a:off x="9270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C65B9E0F-8436-5EE3-6DA9-8F28E75FB91E}"/>
              </a:ext>
            </a:extLst>
          </p:cNvPr>
          <p:cNvSpPr/>
          <p:nvPr/>
        </p:nvSpPr>
        <p:spPr>
          <a:xfrm>
            <a:off x="8982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A5325333-E8D5-EECD-6809-A49319006325}"/>
              </a:ext>
            </a:extLst>
          </p:cNvPr>
          <p:cNvSpPr/>
          <p:nvPr/>
        </p:nvSpPr>
        <p:spPr>
          <a:xfrm>
            <a:off x="9270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01E8E5AB-D436-1A02-F95A-F3E99CE9922A}"/>
              </a:ext>
            </a:extLst>
          </p:cNvPr>
          <p:cNvSpPr/>
          <p:nvPr/>
        </p:nvSpPr>
        <p:spPr>
          <a:xfrm>
            <a:off x="9476688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7E28EE62-3508-2620-1811-15F9E908E20F}"/>
              </a:ext>
            </a:extLst>
          </p:cNvPr>
          <p:cNvSpPr/>
          <p:nvPr/>
        </p:nvSpPr>
        <p:spPr>
          <a:xfrm>
            <a:off x="9476688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A21E5409-62F6-FE87-9FC6-B374FCE251FC}"/>
              </a:ext>
            </a:extLst>
          </p:cNvPr>
          <p:cNvSpPr/>
          <p:nvPr/>
        </p:nvSpPr>
        <p:spPr>
          <a:xfrm>
            <a:off x="8982101" y="276380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168A2163-B403-1D90-5068-D54B63799292}"/>
              </a:ext>
            </a:extLst>
          </p:cNvPr>
          <p:cNvSpPr/>
          <p:nvPr/>
        </p:nvSpPr>
        <p:spPr>
          <a:xfrm>
            <a:off x="8982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FF402CAC-3464-825A-0172-5815F44057B7}"/>
              </a:ext>
            </a:extLst>
          </p:cNvPr>
          <p:cNvSpPr/>
          <p:nvPr/>
        </p:nvSpPr>
        <p:spPr>
          <a:xfrm>
            <a:off x="9270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479C2B6E-0995-64B3-ED52-EC9BC684B508}"/>
              </a:ext>
            </a:extLst>
          </p:cNvPr>
          <p:cNvSpPr/>
          <p:nvPr/>
        </p:nvSpPr>
        <p:spPr>
          <a:xfrm>
            <a:off x="9476688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04AD7A5A-EEB4-A7F1-C811-9ED017E9F223}"/>
              </a:ext>
            </a:extLst>
          </p:cNvPr>
          <p:cNvSpPr/>
          <p:nvPr/>
        </p:nvSpPr>
        <p:spPr>
          <a:xfrm>
            <a:off x="9476688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968FCCEC-88CA-3DAB-1CB8-7355B52BED4C}"/>
              </a:ext>
            </a:extLst>
          </p:cNvPr>
          <p:cNvSpPr/>
          <p:nvPr/>
        </p:nvSpPr>
        <p:spPr>
          <a:xfrm>
            <a:off x="8982101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872FEF46-901B-426A-8D9C-5FE5BE36AD60}"/>
              </a:ext>
            </a:extLst>
          </p:cNvPr>
          <p:cNvSpPr/>
          <p:nvPr/>
        </p:nvSpPr>
        <p:spPr>
          <a:xfrm>
            <a:off x="8982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CA0E66EA-43DC-9177-23CE-2174AC75F39E}"/>
              </a:ext>
            </a:extLst>
          </p:cNvPr>
          <p:cNvSpPr/>
          <p:nvPr/>
        </p:nvSpPr>
        <p:spPr>
          <a:xfrm>
            <a:off x="9270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38CDABA-DE65-5FDA-6DA2-D2E977610D7B}"/>
              </a:ext>
            </a:extLst>
          </p:cNvPr>
          <p:cNvSpPr/>
          <p:nvPr/>
        </p:nvSpPr>
        <p:spPr>
          <a:xfrm>
            <a:off x="9476688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D12E219-BBAD-80F7-5A5C-E120FE45452E}"/>
              </a:ext>
            </a:extLst>
          </p:cNvPr>
          <p:cNvSpPr/>
          <p:nvPr/>
        </p:nvSpPr>
        <p:spPr>
          <a:xfrm>
            <a:off x="9476688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DAE66BE0-B536-DB85-33D8-BC9EAB4A68E3}"/>
              </a:ext>
            </a:extLst>
          </p:cNvPr>
          <p:cNvSpPr/>
          <p:nvPr/>
        </p:nvSpPr>
        <p:spPr>
          <a:xfrm>
            <a:off x="8982101" y="4217353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F3C56A1E-6B8B-B58C-AFBD-19FDD915C638}"/>
              </a:ext>
            </a:extLst>
          </p:cNvPr>
          <p:cNvSpPr/>
          <p:nvPr/>
        </p:nvSpPr>
        <p:spPr>
          <a:xfrm>
            <a:off x="8982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B465D0ED-4C01-335A-7B44-41AEF534CBD3}"/>
              </a:ext>
            </a:extLst>
          </p:cNvPr>
          <p:cNvSpPr/>
          <p:nvPr/>
        </p:nvSpPr>
        <p:spPr>
          <a:xfrm>
            <a:off x="9270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759D2628-268F-C5C5-B14F-CD9409F658A0}"/>
              </a:ext>
            </a:extLst>
          </p:cNvPr>
          <p:cNvSpPr/>
          <p:nvPr/>
        </p:nvSpPr>
        <p:spPr>
          <a:xfrm>
            <a:off x="9476688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0E3532A7-B3AF-7338-56CB-DD6E3FCB03FC}"/>
              </a:ext>
            </a:extLst>
          </p:cNvPr>
          <p:cNvSpPr/>
          <p:nvPr/>
        </p:nvSpPr>
        <p:spPr>
          <a:xfrm>
            <a:off x="9476688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95AD4C3-00BC-283E-A7A2-9F0135251643}"/>
              </a:ext>
            </a:extLst>
          </p:cNvPr>
          <p:cNvSpPr/>
          <p:nvPr/>
        </p:nvSpPr>
        <p:spPr>
          <a:xfrm>
            <a:off x="8982101" y="494412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6E1E9AE3-C6F5-2691-42EE-F8441A12F9CA}"/>
              </a:ext>
            </a:extLst>
          </p:cNvPr>
          <p:cNvSpPr/>
          <p:nvPr/>
        </p:nvSpPr>
        <p:spPr>
          <a:xfrm>
            <a:off x="8982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72BAB3F1-E7BC-E4B2-85D5-5C4B2F72057E}"/>
              </a:ext>
            </a:extLst>
          </p:cNvPr>
          <p:cNvSpPr/>
          <p:nvPr/>
        </p:nvSpPr>
        <p:spPr>
          <a:xfrm>
            <a:off x="9270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85485984-8815-C6BD-2709-EFE34B363D24}"/>
              </a:ext>
            </a:extLst>
          </p:cNvPr>
          <p:cNvSpPr/>
          <p:nvPr/>
        </p:nvSpPr>
        <p:spPr>
          <a:xfrm>
            <a:off x="9476688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1689F289-1368-EC37-8300-05F0BBA2FDF4}"/>
              </a:ext>
            </a:extLst>
          </p:cNvPr>
          <p:cNvSpPr/>
          <p:nvPr/>
        </p:nvSpPr>
        <p:spPr>
          <a:xfrm>
            <a:off x="9476688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3E8CAE8A-C3FD-11D0-3F52-7F7DE38DDB8E}"/>
              </a:ext>
            </a:extLst>
          </p:cNvPr>
          <p:cNvSpPr/>
          <p:nvPr/>
        </p:nvSpPr>
        <p:spPr>
          <a:xfrm>
            <a:off x="8982101" y="567090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1CFBF05D-A94C-E0CB-F582-FE513C36BAA7}"/>
              </a:ext>
            </a:extLst>
          </p:cNvPr>
          <p:cNvSpPr/>
          <p:nvPr/>
        </p:nvSpPr>
        <p:spPr>
          <a:xfrm>
            <a:off x="8982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77DF2164-6FF5-E55B-F66F-8B895930CFE2}"/>
              </a:ext>
            </a:extLst>
          </p:cNvPr>
          <p:cNvSpPr/>
          <p:nvPr/>
        </p:nvSpPr>
        <p:spPr>
          <a:xfrm>
            <a:off x="9270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F4361572-57E7-9602-0EC3-4988AFD84D66}"/>
              </a:ext>
            </a:extLst>
          </p:cNvPr>
          <p:cNvSpPr/>
          <p:nvPr/>
        </p:nvSpPr>
        <p:spPr>
          <a:xfrm>
            <a:off x="9476688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0EF6D46F-DEBC-0EC3-3AC3-DD84CB8A1A7B}"/>
              </a:ext>
            </a:extLst>
          </p:cNvPr>
          <p:cNvSpPr/>
          <p:nvPr/>
        </p:nvSpPr>
        <p:spPr>
          <a:xfrm>
            <a:off x="9476688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A79CBC5B-526B-F78E-39C0-BF23CED64A95}"/>
              </a:ext>
            </a:extLst>
          </p:cNvPr>
          <p:cNvSpPr/>
          <p:nvPr/>
        </p:nvSpPr>
        <p:spPr>
          <a:xfrm>
            <a:off x="9675707" y="203683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508A6D-3F96-556D-49A5-8D7A5DDCEFD8}"/>
              </a:ext>
            </a:extLst>
          </p:cNvPr>
          <p:cNvSpPr/>
          <p:nvPr/>
        </p:nvSpPr>
        <p:spPr>
          <a:xfrm>
            <a:off x="9675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FC222C55-351E-F7CC-0822-14DB8EDAED22}"/>
              </a:ext>
            </a:extLst>
          </p:cNvPr>
          <p:cNvSpPr/>
          <p:nvPr/>
        </p:nvSpPr>
        <p:spPr>
          <a:xfrm>
            <a:off x="9963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BF51ECAC-BF77-58AC-62D5-EC63BB5C4807}"/>
              </a:ext>
            </a:extLst>
          </p:cNvPr>
          <p:cNvSpPr/>
          <p:nvPr/>
        </p:nvSpPr>
        <p:spPr>
          <a:xfrm>
            <a:off x="9675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F3BD89C4-C058-C384-74AF-BB7DDE75DED0}"/>
              </a:ext>
            </a:extLst>
          </p:cNvPr>
          <p:cNvSpPr/>
          <p:nvPr/>
        </p:nvSpPr>
        <p:spPr>
          <a:xfrm>
            <a:off x="9963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73852965-0F96-57A5-F3AC-56F92085C4E2}"/>
              </a:ext>
            </a:extLst>
          </p:cNvPr>
          <p:cNvSpPr/>
          <p:nvPr/>
        </p:nvSpPr>
        <p:spPr>
          <a:xfrm>
            <a:off x="10170294" y="2324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ECDE9087-71AF-6200-8E39-E5B2766D9697}"/>
              </a:ext>
            </a:extLst>
          </p:cNvPr>
          <p:cNvSpPr/>
          <p:nvPr/>
        </p:nvSpPr>
        <p:spPr>
          <a:xfrm>
            <a:off x="10170294" y="2036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6D9138B9-0AD2-2EFD-0983-1AA76AD7DA27}"/>
              </a:ext>
            </a:extLst>
          </p:cNvPr>
          <p:cNvSpPr/>
          <p:nvPr/>
        </p:nvSpPr>
        <p:spPr>
          <a:xfrm>
            <a:off x="9675707" y="27636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BA48192E-3FFC-A4A2-B312-522111DCF385}"/>
              </a:ext>
            </a:extLst>
          </p:cNvPr>
          <p:cNvSpPr/>
          <p:nvPr/>
        </p:nvSpPr>
        <p:spPr>
          <a:xfrm>
            <a:off x="9675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AF1F549A-0D25-4DB3-FB21-28A4802A38DB}"/>
              </a:ext>
            </a:extLst>
          </p:cNvPr>
          <p:cNvSpPr/>
          <p:nvPr/>
        </p:nvSpPr>
        <p:spPr>
          <a:xfrm>
            <a:off x="9963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FB45F27D-136A-6E5B-7985-290A85BCC799}"/>
              </a:ext>
            </a:extLst>
          </p:cNvPr>
          <p:cNvSpPr/>
          <p:nvPr/>
        </p:nvSpPr>
        <p:spPr>
          <a:xfrm>
            <a:off x="10170294" y="3051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3B2084A9-5B2D-746F-2D81-10647471E4AD}"/>
              </a:ext>
            </a:extLst>
          </p:cNvPr>
          <p:cNvSpPr/>
          <p:nvPr/>
        </p:nvSpPr>
        <p:spPr>
          <a:xfrm>
            <a:off x="10170294" y="2763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E0FAF81-A3DC-2430-8A5E-789807267E94}"/>
              </a:ext>
            </a:extLst>
          </p:cNvPr>
          <p:cNvSpPr/>
          <p:nvPr/>
        </p:nvSpPr>
        <p:spPr>
          <a:xfrm>
            <a:off x="9675707" y="349038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719FC51-636C-BCCE-78DD-54AD5406767F}"/>
              </a:ext>
            </a:extLst>
          </p:cNvPr>
          <p:cNvSpPr/>
          <p:nvPr/>
        </p:nvSpPr>
        <p:spPr>
          <a:xfrm>
            <a:off x="9675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58FF941B-9AA1-1046-8EA5-5101152F49C4}"/>
              </a:ext>
            </a:extLst>
          </p:cNvPr>
          <p:cNvSpPr/>
          <p:nvPr/>
        </p:nvSpPr>
        <p:spPr>
          <a:xfrm>
            <a:off x="9963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1CC38481-E78B-DC17-22FC-756514B4B90A}"/>
              </a:ext>
            </a:extLst>
          </p:cNvPr>
          <p:cNvSpPr/>
          <p:nvPr/>
        </p:nvSpPr>
        <p:spPr>
          <a:xfrm>
            <a:off x="10170294" y="3778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C2EF411D-8FE1-2714-18D1-D03D2FD19531}"/>
              </a:ext>
            </a:extLst>
          </p:cNvPr>
          <p:cNvSpPr/>
          <p:nvPr/>
        </p:nvSpPr>
        <p:spPr>
          <a:xfrm>
            <a:off x="10170294" y="3490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FC936383-63F6-8556-42F4-CAF9E4EDA05E}"/>
              </a:ext>
            </a:extLst>
          </p:cNvPr>
          <p:cNvSpPr/>
          <p:nvPr/>
        </p:nvSpPr>
        <p:spPr>
          <a:xfrm>
            <a:off x="9675707" y="421716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6579CA2B-0192-97C8-71E0-CFF83941600E}"/>
              </a:ext>
            </a:extLst>
          </p:cNvPr>
          <p:cNvSpPr/>
          <p:nvPr/>
        </p:nvSpPr>
        <p:spPr>
          <a:xfrm>
            <a:off x="9675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70ADBA55-0102-87F6-D0BC-C604A62A0204}"/>
              </a:ext>
            </a:extLst>
          </p:cNvPr>
          <p:cNvSpPr/>
          <p:nvPr/>
        </p:nvSpPr>
        <p:spPr>
          <a:xfrm>
            <a:off x="9963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5D0B9D3F-4EFD-D654-EEF0-4AD6CFEAB05F}"/>
              </a:ext>
            </a:extLst>
          </p:cNvPr>
          <p:cNvSpPr/>
          <p:nvPr/>
        </p:nvSpPr>
        <p:spPr>
          <a:xfrm>
            <a:off x="10170294" y="4504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B80B1FE7-7552-FD61-3A5D-3D7F3953DE25}"/>
              </a:ext>
            </a:extLst>
          </p:cNvPr>
          <p:cNvSpPr/>
          <p:nvPr/>
        </p:nvSpPr>
        <p:spPr>
          <a:xfrm>
            <a:off x="10170294" y="4216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A07B5244-9991-DE27-DEB6-1717BDFC3A8D}"/>
              </a:ext>
            </a:extLst>
          </p:cNvPr>
          <p:cNvSpPr/>
          <p:nvPr/>
        </p:nvSpPr>
        <p:spPr>
          <a:xfrm>
            <a:off x="9675707" y="494393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8763150D-63F2-35C1-CE80-815524E97305}"/>
              </a:ext>
            </a:extLst>
          </p:cNvPr>
          <p:cNvSpPr/>
          <p:nvPr/>
        </p:nvSpPr>
        <p:spPr>
          <a:xfrm>
            <a:off x="9675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1D42E0CB-1C70-07E9-EBBC-57D077637544}"/>
              </a:ext>
            </a:extLst>
          </p:cNvPr>
          <p:cNvSpPr/>
          <p:nvPr/>
        </p:nvSpPr>
        <p:spPr>
          <a:xfrm>
            <a:off x="9963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4D10AFC9-00AA-27BB-5D17-B31CB14BB331}"/>
              </a:ext>
            </a:extLst>
          </p:cNvPr>
          <p:cNvSpPr/>
          <p:nvPr/>
        </p:nvSpPr>
        <p:spPr>
          <a:xfrm>
            <a:off x="10170294" y="5231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58EE62E0-AD18-6234-AC5E-85E42BD76EE0}"/>
              </a:ext>
            </a:extLst>
          </p:cNvPr>
          <p:cNvSpPr/>
          <p:nvPr/>
        </p:nvSpPr>
        <p:spPr>
          <a:xfrm>
            <a:off x="10170294" y="4943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A0182506-C3B2-48D2-C4F2-F479162A5382}"/>
              </a:ext>
            </a:extLst>
          </p:cNvPr>
          <p:cNvSpPr/>
          <p:nvPr/>
        </p:nvSpPr>
        <p:spPr>
          <a:xfrm>
            <a:off x="9675707" y="567071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C67E8E5-9C7C-D689-3C11-2CC4A32BAE01}"/>
              </a:ext>
            </a:extLst>
          </p:cNvPr>
          <p:cNvSpPr/>
          <p:nvPr/>
        </p:nvSpPr>
        <p:spPr>
          <a:xfrm>
            <a:off x="9675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92C9CFF5-2B57-31ED-0B8C-E48BBCBBE679}"/>
              </a:ext>
            </a:extLst>
          </p:cNvPr>
          <p:cNvSpPr/>
          <p:nvPr/>
        </p:nvSpPr>
        <p:spPr>
          <a:xfrm>
            <a:off x="9963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9F1E2C21-2186-885F-D9E6-411571E8AECC}"/>
              </a:ext>
            </a:extLst>
          </p:cNvPr>
          <p:cNvSpPr/>
          <p:nvPr/>
        </p:nvSpPr>
        <p:spPr>
          <a:xfrm>
            <a:off x="10170294" y="5958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890E422D-69C6-57D0-7230-4D11242D780A}"/>
              </a:ext>
            </a:extLst>
          </p:cNvPr>
          <p:cNvSpPr/>
          <p:nvPr/>
        </p:nvSpPr>
        <p:spPr>
          <a:xfrm>
            <a:off x="10170294" y="5670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198DB3C1-ED51-EC6A-1F7D-DEBC0B14370B}"/>
              </a:ext>
            </a:extLst>
          </p:cNvPr>
          <p:cNvSpPr/>
          <p:nvPr/>
        </p:nvSpPr>
        <p:spPr>
          <a:xfrm>
            <a:off x="1104764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8F2AE650-1003-F512-759F-770F80F76349}"/>
              </a:ext>
            </a:extLst>
          </p:cNvPr>
          <p:cNvSpPr/>
          <p:nvPr/>
        </p:nvSpPr>
        <p:spPr>
          <a:xfrm>
            <a:off x="10353638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042F4080-5860-9014-3AD2-EF717DCF764C}"/>
              </a:ext>
            </a:extLst>
          </p:cNvPr>
          <p:cNvSpPr/>
          <p:nvPr/>
        </p:nvSpPr>
        <p:spPr>
          <a:xfrm>
            <a:off x="5993452" y="185095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D061F25E-42E8-4CCF-40BC-30EBB8D36E89}"/>
              </a:ext>
            </a:extLst>
          </p:cNvPr>
          <p:cNvSpPr/>
          <p:nvPr/>
        </p:nvSpPr>
        <p:spPr>
          <a:xfrm>
            <a:off x="6666493" y="2603184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86E142E6-7B2F-CCBE-3144-AC9419FD398A}"/>
              </a:ext>
            </a:extLst>
          </p:cNvPr>
          <p:cNvSpPr/>
          <p:nvPr/>
        </p:nvSpPr>
        <p:spPr>
          <a:xfrm>
            <a:off x="7398651" y="1877580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3588181E-1C45-BAB6-36B2-200B0E80C848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31FDC11-0668-A9E0-521A-E8459F8CA9D9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7257E34-F4D0-3774-68DB-0CBD56CFB3A6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51783E12-B845-CC19-C795-56C66559F548}"/>
              </a:ext>
            </a:extLst>
          </p:cNvPr>
          <p:cNvSpPr/>
          <p:nvPr/>
        </p:nvSpPr>
        <p:spPr>
          <a:xfrm>
            <a:off x="8114028" y="5487762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B88CFF39-B186-42C8-B490-F4E9C57ABF68}"/>
              </a:ext>
            </a:extLst>
          </p:cNvPr>
          <p:cNvSpPr/>
          <p:nvPr/>
        </p:nvSpPr>
        <p:spPr>
          <a:xfrm>
            <a:off x="7395133" y="4758099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D2AECCEF-095A-29E6-6EA6-5A2E67DD422E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2669AAD0-9873-34F2-21CE-4629804B369E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62804287-A394-5CEB-8FDF-17D42251C78B}"/>
              </a:ext>
            </a:extLst>
          </p:cNvPr>
          <p:cNvSpPr/>
          <p:nvPr/>
        </p:nvSpPr>
        <p:spPr>
          <a:xfrm>
            <a:off x="6703066" y="5493667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7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F2C73D-D1C8-F206-2695-E3801C816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4B3B5-D007-95DE-F864-1738E96B2D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</p:spTree>
    <p:extLst>
      <p:ext uri="{BB962C8B-B14F-4D97-AF65-F5344CB8AC3E}">
        <p14:creationId xmlns:p14="http://schemas.microsoft.com/office/powerpoint/2010/main" val="27561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B3AC3-20F1-40B1-2CA5-2E8E6826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11E3E-4D94-5314-006D-2E2B3C1CB9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 type</a:t>
            </a:r>
            <a:r>
              <a:rPr lang="ko-KR" altLang="en-US" dirty="0"/>
              <a:t>에는 양전자를 띈 양공이 있고</a:t>
            </a:r>
            <a:r>
              <a:rPr lang="en-US" altLang="ko-KR" dirty="0"/>
              <a:t>, N-type</a:t>
            </a:r>
            <a:r>
              <a:rPr lang="ko-KR" altLang="en-US" dirty="0"/>
              <a:t>에는 자유전자가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5D49D-3623-A70F-B60E-2F3C45EC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20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FE0137-6A26-400B-FC63-3D0AE07F6AFB}"/>
              </a:ext>
            </a:extLst>
          </p:cNvPr>
          <p:cNvSpPr/>
          <p:nvPr/>
        </p:nvSpPr>
        <p:spPr>
          <a:xfrm>
            <a:off x="5851008" y="1751603"/>
            <a:ext cx="4034600" cy="4646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780281-6CF5-C40C-A92C-6CE87836877C}"/>
              </a:ext>
            </a:extLst>
          </p:cNvPr>
          <p:cNvSpPr/>
          <p:nvPr/>
        </p:nvSpPr>
        <p:spPr>
          <a:xfrm>
            <a:off x="1720427" y="1751603"/>
            <a:ext cx="4137191" cy="4646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8C9B0F25-329E-0A57-8680-6608D0028930}"/>
              </a:ext>
            </a:extLst>
          </p:cNvPr>
          <p:cNvCxnSpPr>
            <a:cxnSpLocks/>
          </p:cNvCxnSpPr>
          <p:nvPr/>
        </p:nvCxnSpPr>
        <p:spPr>
          <a:xfrm>
            <a:off x="1720427" y="2363893"/>
            <a:ext cx="816518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78223A25-9E32-2623-5CC4-F970C2816D03}"/>
              </a:ext>
            </a:extLst>
          </p:cNvPr>
          <p:cNvCxnSpPr>
            <a:cxnSpLocks/>
          </p:cNvCxnSpPr>
          <p:nvPr/>
        </p:nvCxnSpPr>
        <p:spPr>
          <a:xfrm>
            <a:off x="1720427" y="2861733"/>
            <a:ext cx="816518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147DAC5F-7E04-CEA8-5FFE-C98D8B3F4ABC}"/>
              </a:ext>
            </a:extLst>
          </p:cNvPr>
          <p:cNvCxnSpPr>
            <a:cxnSpLocks/>
          </p:cNvCxnSpPr>
          <p:nvPr/>
        </p:nvCxnSpPr>
        <p:spPr>
          <a:xfrm>
            <a:off x="1720427" y="3742267"/>
            <a:ext cx="816518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785BFD5-C153-5380-7ED3-465447BA3F9E}"/>
              </a:ext>
            </a:extLst>
          </p:cNvPr>
          <p:cNvCxnSpPr>
            <a:cxnSpLocks/>
          </p:cNvCxnSpPr>
          <p:nvPr/>
        </p:nvCxnSpPr>
        <p:spPr>
          <a:xfrm>
            <a:off x="1720427" y="4240107"/>
            <a:ext cx="816518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5ABA03BB-B201-4773-7C47-35588B77DFFC}"/>
              </a:ext>
            </a:extLst>
          </p:cNvPr>
          <p:cNvCxnSpPr>
            <a:cxnSpLocks/>
          </p:cNvCxnSpPr>
          <p:nvPr/>
        </p:nvCxnSpPr>
        <p:spPr>
          <a:xfrm>
            <a:off x="1720427" y="5252720"/>
            <a:ext cx="816518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AFE9316F-96AD-9459-C12B-B313EE076D11}"/>
              </a:ext>
            </a:extLst>
          </p:cNvPr>
          <p:cNvCxnSpPr>
            <a:cxnSpLocks/>
          </p:cNvCxnSpPr>
          <p:nvPr/>
        </p:nvCxnSpPr>
        <p:spPr>
          <a:xfrm>
            <a:off x="1720427" y="5750560"/>
            <a:ext cx="816518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E1D4B710-8715-0768-8022-7129F401ABEB}"/>
              </a:ext>
            </a:extLst>
          </p:cNvPr>
          <p:cNvCxnSpPr>
            <a:cxnSpLocks/>
            <a:endCxn id="126" idx="0"/>
          </p:cNvCxnSpPr>
          <p:nvPr/>
        </p:nvCxnSpPr>
        <p:spPr>
          <a:xfrm flipV="1">
            <a:off x="2499360" y="1756364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D372568-4293-0FB9-EF36-7B66D0B2C15C}"/>
              </a:ext>
            </a:extLst>
          </p:cNvPr>
          <p:cNvCxnSpPr>
            <a:cxnSpLocks/>
          </p:cNvCxnSpPr>
          <p:nvPr/>
        </p:nvCxnSpPr>
        <p:spPr>
          <a:xfrm flipV="1">
            <a:off x="3084667" y="1765470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327268DC-2359-FEBC-A7EA-05A8A08846EF}"/>
              </a:ext>
            </a:extLst>
          </p:cNvPr>
          <p:cNvCxnSpPr>
            <a:cxnSpLocks/>
          </p:cNvCxnSpPr>
          <p:nvPr/>
        </p:nvCxnSpPr>
        <p:spPr>
          <a:xfrm flipV="1">
            <a:off x="4161952" y="1756364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CC94EC4D-B357-DC1D-B613-3FDA39EAF36D}"/>
              </a:ext>
            </a:extLst>
          </p:cNvPr>
          <p:cNvCxnSpPr>
            <a:cxnSpLocks/>
          </p:cNvCxnSpPr>
          <p:nvPr/>
        </p:nvCxnSpPr>
        <p:spPr>
          <a:xfrm flipV="1">
            <a:off x="4747259" y="1765470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CF695C97-6345-C793-3CB1-C01632EB3D90}"/>
              </a:ext>
            </a:extLst>
          </p:cNvPr>
          <p:cNvCxnSpPr>
            <a:cxnSpLocks/>
          </p:cNvCxnSpPr>
          <p:nvPr/>
        </p:nvCxnSpPr>
        <p:spPr>
          <a:xfrm flipV="1">
            <a:off x="6673906" y="1747258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769DA3BE-4B00-3912-2CD6-DFF9A41B1A2C}"/>
              </a:ext>
            </a:extLst>
          </p:cNvPr>
          <p:cNvCxnSpPr>
            <a:cxnSpLocks/>
          </p:cNvCxnSpPr>
          <p:nvPr/>
        </p:nvCxnSpPr>
        <p:spPr>
          <a:xfrm flipV="1">
            <a:off x="7259213" y="1756364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E468172B-B006-4E13-8A3E-8916CBBA67BD}"/>
              </a:ext>
            </a:extLst>
          </p:cNvPr>
          <p:cNvCxnSpPr>
            <a:cxnSpLocks/>
          </p:cNvCxnSpPr>
          <p:nvPr/>
        </p:nvCxnSpPr>
        <p:spPr>
          <a:xfrm flipV="1">
            <a:off x="8476171" y="1751926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982707FA-B84E-84CD-B271-97DEC7E800A6}"/>
              </a:ext>
            </a:extLst>
          </p:cNvPr>
          <p:cNvCxnSpPr>
            <a:cxnSpLocks/>
          </p:cNvCxnSpPr>
          <p:nvPr/>
        </p:nvCxnSpPr>
        <p:spPr>
          <a:xfrm flipV="1">
            <a:off x="9061478" y="1761032"/>
            <a:ext cx="14037" cy="464174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487B412-EF54-7CE1-C350-E6D71B7F387E}"/>
              </a:ext>
            </a:extLst>
          </p:cNvPr>
          <p:cNvSpPr/>
          <p:nvPr/>
        </p:nvSpPr>
        <p:spPr>
          <a:xfrm>
            <a:off x="2306393" y="2121470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1872F9D-58F4-8AD0-756F-C53F72D473D9}"/>
              </a:ext>
            </a:extLst>
          </p:cNvPr>
          <p:cNvSpPr/>
          <p:nvPr/>
        </p:nvSpPr>
        <p:spPr>
          <a:xfrm>
            <a:off x="2333212" y="3524466"/>
            <a:ext cx="972000" cy="97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74D98D58-1670-AB36-0B1C-0C71A2896868}"/>
              </a:ext>
            </a:extLst>
          </p:cNvPr>
          <p:cNvSpPr/>
          <p:nvPr/>
        </p:nvSpPr>
        <p:spPr>
          <a:xfrm>
            <a:off x="2339121" y="4988224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F8ACC3F-3ACE-E820-7A0B-7074BEC4B639}"/>
              </a:ext>
            </a:extLst>
          </p:cNvPr>
          <p:cNvSpPr/>
          <p:nvPr/>
        </p:nvSpPr>
        <p:spPr>
          <a:xfrm>
            <a:off x="4004264" y="2121470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9EF9391-0A93-F325-BBA1-20F8A74FC24B}"/>
              </a:ext>
            </a:extLst>
          </p:cNvPr>
          <p:cNvSpPr/>
          <p:nvPr/>
        </p:nvSpPr>
        <p:spPr>
          <a:xfrm>
            <a:off x="3960010" y="3502041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86B9B55-DE67-4164-3B1C-9EA66CDFF531}"/>
              </a:ext>
            </a:extLst>
          </p:cNvPr>
          <p:cNvSpPr/>
          <p:nvPr/>
        </p:nvSpPr>
        <p:spPr>
          <a:xfrm>
            <a:off x="3932619" y="4988224"/>
            <a:ext cx="972000" cy="97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41A8A8F-5964-4281-5CBB-CC6BB85818D3}"/>
              </a:ext>
            </a:extLst>
          </p:cNvPr>
          <p:cNvSpPr/>
          <p:nvPr/>
        </p:nvSpPr>
        <p:spPr>
          <a:xfrm>
            <a:off x="6518402" y="2121470"/>
            <a:ext cx="972000" cy="9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0B96A63-E987-835C-971F-8B9F9BAF77AD}"/>
              </a:ext>
            </a:extLst>
          </p:cNvPr>
          <p:cNvSpPr/>
          <p:nvPr/>
        </p:nvSpPr>
        <p:spPr>
          <a:xfrm>
            <a:off x="6563620" y="3463337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1B15315-0A8A-2232-8F80-C705434A1028}"/>
              </a:ext>
            </a:extLst>
          </p:cNvPr>
          <p:cNvSpPr/>
          <p:nvPr/>
        </p:nvSpPr>
        <p:spPr>
          <a:xfrm>
            <a:off x="6565347" y="4988224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4D23794-22DD-7EC9-E064-0C26F4C59D56}"/>
              </a:ext>
            </a:extLst>
          </p:cNvPr>
          <p:cNvSpPr/>
          <p:nvPr/>
        </p:nvSpPr>
        <p:spPr>
          <a:xfrm>
            <a:off x="8286650" y="2121470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E5184C1-205A-E2A4-3574-5959B2B95F49}"/>
              </a:ext>
            </a:extLst>
          </p:cNvPr>
          <p:cNvSpPr/>
          <p:nvPr/>
        </p:nvSpPr>
        <p:spPr>
          <a:xfrm>
            <a:off x="8270234" y="3450443"/>
            <a:ext cx="972000" cy="97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86CCC3C-DE67-6D50-315C-B3B62CD5A2BA}"/>
              </a:ext>
            </a:extLst>
          </p:cNvPr>
          <p:cNvSpPr/>
          <p:nvPr/>
        </p:nvSpPr>
        <p:spPr>
          <a:xfrm>
            <a:off x="8286650" y="4983771"/>
            <a:ext cx="972000" cy="972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444500" h="444500"/>
            <a:bevelB w="444500" h="444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F1342BD4-2873-58E6-3930-F8435AE57D3D}"/>
              </a:ext>
            </a:extLst>
          </p:cNvPr>
          <p:cNvSpPr/>
          <p:nvPr/>
        </p:nvSpPr>
        <p:spPr>
          <a:xfrm>
            <a:off x="1883735" y="223643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823F7F49-28D3-06A1-8288-D0942835E11C}"/>
              </a:ext>
            </a:extLst>
          </p:cNvPr>
          <p:cNvSpPr/>
          <p:nvPr/>
        </p:nvSpPr>
        <p:spPr>
          <a:xfrm>
            <a:off x="1883735" y="273103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4FD5687-7DAE-B566-B74C-BA5B38D442B9}"/>
              </a:ext>
            </a:extLst>
          </p:cNvPr>
          <p:cNvSpPr/>
          <p:nvPr/>
        </p:nvSpPr>
        <p:spPr>
          <a:xfrm>
            <a:off x="3469492" y="2239231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AC977B8-59DF-6BBF-AC08-BD8D49333013}"/>
              </a:ext>
            </a:extLst>
          </p:cNvPr>
          <p:cNvSpPr/>
          <p:nvPr/>
        </p:nvSpPr>
        <p:spPr>
          <a:xfrm>
            <a:off x="3469492" y="273383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9C736DF-2D16-F5CD-3861-0BD490509226}"/>
              </a:ext>
            </a:extLst>
          </p:cNvPr>
          <p:cNvSpPr/>
          <p:nvPr/>
        </p:nvSpPr>
        <p:spPr>
          <a:xfrm>
            <a:off x="5145860" y="223643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480AFA2C-521E-6FC8-306C-105CDBE43E34}"/>
              </a:ext>
            </a:extLst>
          </p:cNvPr>
          <p:cNvSpPr/>
          <p:nvPr/>
        </p:nvSpPr>
        <p:spPr>
          <a:xfrm>
            <a:off x="5145860" y="273103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F8A478A2-143E-8A07-9362-523BB4ED959F}"/>
              </a:ext>
            </a:extLst>
          </p:cNvPr>
          <p:cNvSpPr/>
          <p:nvPr/>
        </p:nvSpPr>
        <p:spPr>
          <a:xfrm>
            <a:off x="6141233" y="224416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CBB2F56-4E6C-303D-9E26-B012E664CD5E}"/>
              </a:ext>
            </a:extLst>
          </p:cNvPr>
          <p:cNvSpPr/>
          <p:nvPr/>
        </p:nvSpPr>
        <p:spPr>
          <a:xfrm>
            <a:off x="6141233" y="273876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CDD1333-6AE8-2B99-0A3A-02D90DE71E24}"/>
              </a:ext>
            </a:extLst>
          </p:cNvPr>
          <p:cNvSpPr/>
          <p:nvPr/>
        </p:nvSpPr>
        <p:spPr>
          <a:xfrm>
            <a:off x="7726990" y="224696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A9DCC252-9F97-A8F4-A15D-E49B66FF7FED}"/>
              </a:ext>
            </a:extLst>
          </p:cNvPr>
          <p:cNvSpPr/>
          <p:nvPr/>
        </p:nvSpPr>
        <p:spPr>
          <a:xfrm>
            <a:off x="7726990" y="274156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CE28314-0264-3DD2-6FBD-82254FF8ED5F}"/>
              </a:ext>
            </a:extLst>
          </p:cNvPr>
          <p:cNvSpPr/>
          <p:nvPr/>
        </p:nvSpPr>
        <p:spPr>
          <a:xfrm>
            <a:off x="9403358" y="224416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5114564-9256-5FD4-A3AE-87243853760F}"/>
              </a:ext>
            </a:extLst>
          </p:cNvPr>
          <p:cNvSpPr/>
          <p:nvPr/>
        </p:nvSpPr>
        <p:spPr>
          <a:xfrm>
            <a:off x="9403358" y="273876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4B8A3DF9-86ED-48BA-F73A-0A864241644D}"/>
              </a:ext>
            </a:extLst>
          </p:cNvPr>
          <p:cNvSpPr/>
          <p:nvPr/>
        </p:nvSpPr>
        <p:spPr>
          <a:xfrm>
            <a:off x="1893419" y="362834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5F019F0-D9AF-15D2-3B92-67C485A897A4}"/>
              </a:ext>
            </a:extLst>
          </p:cNvPr>
          <p:cNvSpPr/>
          <p:nvPr/>
        </p:nvSpPr>
        <p:spPr>
          <a:xfrm>
            <a:off x="1893419" y="412294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9456A322-6A57-F22B-13B6-33738F108CC7}"/>
              </a:ext>
            </a:extLst>
          </p:cNvPr>
          <p:cNvSpPr/>
          <p:nvPr/>
        </p:nvSpPr>
        <p:spPr>
          <a:xfrm>
            <a:off x="3479176" y="363114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9DB9399-78C0-C107-3A6C-CD4614CC46C3}"/>
              </a:ext>
            </a:extLst>
          </p:cNvPr>
          <p:cNvSpPr/>
          <p:nvPr/>
        </p:nvSpPr>
        <p:spPr>
          <a:xfrm>
            <a:off x="3479176" y="412574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FBAE720-7B83-9203-9C66-83F56503CF53}"/>
              </a:ext>
            </a:extLst>
          </p:cNvPr>
          <p:cNvSpPr/>
          <p:nvPr/>
        </p:nvSpPr>
        <p:spPr>
          <a:xfrm>
            <a:off x="5155544" y="3628347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2E5D2D78-B629-AE23-AD09-6CD0252A6218}"/>
              </a:ext>
            </a:extLst>
          </p:cNvPr>
          <p:cNvSpPr/>
          <p:nvPr/>
        </p:nvSpPr>
        <p:spPr>
          <a:xfrm>
            <a:off x="5155544" y="412294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B2088C91-6DA3-D931-02A9-D2CD7F3E3FCE}"/>
              </a:ext>
            </a:extLst>
          </p:cNvPr>
          <p:cNvSpPr/>
          <p:nvPr/>
        </p:nvSpPr>
        <p:spPr>
          <a:xfrm>
            <a:off x="6150917" y="363607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77DBC42-D5C4-C13D-EC97-477C4FD0F1F5}"/>
              </a:ext>
            </a:extLst>
          </p:cNvPr>
          <p:cNvSpPr/>
          <p:nvPr/>
        </p:nvSpPr>
        <p:spPr>
          <a:xfrm>
            <a:off x="6150917" y="413067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216481A-9611-01F2-EDA6-9B2E5DA4FD7C}"/>
              </a:ext>
            </a:extLst>
          </p:cNvPr>
          <p:cNvSpPr/>
          <p:nvPr/>
        </p:nvSpPr>
        <p:spPr>
          <a:xfrm>
            <a:off x="7736674" y="363887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89C75FB5-C558-510F-F4EF-5370C302EAE0}"/>
              </a:ext>
            </a:extLst>
          </p:cNvPr>
          <p:cNvSpPr/>
          <p:nvPr/>
        </p:nvSpPr>
        <p:spPr>
          <a:xfrm>
            <a:off x="7736674" y="413347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0A920A4-DD65-6E30-04C8-027DBEAB3DAF}"/>
              </a:ext>
            </a:extLst>
          </p:cNvPr>
          <p:cNvSpPr/>
          <p:nvPr/>
        </p:nvSpPr>
        <p:spPr>
          <a:xfrm>
            <a:off x="9413042" y="363607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FC28C7CA-A00D-8CC2-0003-24A4117A1D32}"/>
              </a:ext>
            </a:extLst>
          </p:cNvPr>
          <p:cNvSpPr/>
          <p:nvPr/>
        </p:nvSpPr>
        <p:spPr>
          <a:xfrm>
            <a:off x="9413042" y="4130677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E2D3D9DD-FB63-0BFF-9E17-68A7BC81037D}"/>
              </a:ext>
            </a:extLst>
          </p:cNvPr>
          <p:cNvSpPr/>
          <p:nvPr/>
        </p:nvSpPr>
        <p:spPr>
          <a:xfrm>
            <a:off x="1896330" y="511935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5E15CAF-29D6-1E27-8B9F-F0ECEC8044D2}"/>
              </a:ext>
            </a:extLst>
          </p:cNvPr>
          <p:cNvSpPr/>
          <p:nvPr/>
        </p:nvSpPr>
        <p:spPr>
          <a:xfrm>
            <a:off x="1896330" y="561395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5DD5BFF9-8557-2844-DBD5-9589F51371FF}"/>
              </a:ext>
            </a:extLst>
          </p:cNvPr>
          <p:cNvSpPr/>
          <p:nvPr/>
        </p:nvSpPr>
        <p:spPr>
          <a:xfrm>
            <a:off x="3482087" y="5122159"/>
            <a:ext cx="252000" cy="252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E789503-D658-0EF7-1B3B-2856608A62A8}"/>
              </a:ext>
            </a:extLst>
          </p:cNvPr>
          <p:cNvSpPr/>
          <p:nvPr/>
        </p:nvSpPr>
        <p:spPr>
          <a:xfrm>
            <a:off x="3482087" y="5616759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A9CA983-75FB-913A-1459-BF8CF79A4B10}"/>
              </a:ext>
            </a:extLst>
          </p:cNvPr>
          <p:cNvSpPr/>
          <p:nvPr/>
        </p:nvSpPr>
        <p:spPr>
          <a:xfrm>
            <a:off x="5158455" y="511935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2DEAA774-4F3D-CB09-0964-46A8DFEF720F}"/>
              </a:ext>
            </a:extLst>
          </p:cNvPr>
          <p:cNvSpPr/>
          <p:nvPr/>
        </p:nvSpPr>
        <p:spPr>
          <a:xfrm>
            <a:off x="5158455" y="561395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A9F43DD-2D57-AC69-236B-A7CE440A3985}"/>
              </a:ext>
            </a:extLst>
          </p:cNvPr>
          <p:cNvSpPr/>
          <p:nvPr/>
        </p:nvSpPr>
        <p:spPr>
          <a:xfrm>
            <a:off x="6153828" y="512708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C8042E03-6B76-3FAC-6AD7-E21EDBBB9966}"/>
              </a:ext>
            </a:extLst>
          </p:cNvPr>
          <p:cNvSpPr/>
          <p:nvPr/>
        </p:nvSpPr>
        <p:spPr>
          <a:xfrm>
            <a:off x="6153828" y="562168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653E24C3-F926-0C1D-F44F-646D4E1A6FDA}"/>
              </a:ext>
            </a:extLst>
          </p:cNvPr>
          <p:cNvSpPr/>
          <p:nvPr/>
        </p:nvSpPr>
        <p:spPr>
          <a:xfrm>
            <a:off x="7739585" y="5129889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FA760EAD-7A6A-5E1E-CD1B-14EA6D393517}"/>
              </a:ext>
            </a:extLst>
          </p:cNvPr>
          <p:cNvSpPr/>
          <p:nvPr/>
        </p:nvSpPr>
        <p:spPr>
          <a:xfrm>
            <a:off x="7739585" y="5624489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5F2A7BDD-4922-C3B2-1C1C-27211ED3E43D}"/>
              </a:ext>
            </a:extLst>
          </p:cNvPr>
          <p:cNvSpPr/>
          <p:nvPr/>
        </p:nvSpPr>
        <p:spPr>
          <a:xfrm>
            <a:off x="9415953" y="512708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9AB9944B-B027-4ED6-F7FC-3BBA922144FF}"/>
              </a:ext>
            </a:extLst>
          </p:cNvPr>
          <p:cNvSpPr/>
          <p:nvPr/>
        </p:nvSpPr>
        <p:spPr>
          <a:xfrm>
            <a:off x="9415953" y="5621688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D7C96020-29D3-65BA-2A05-05B4DFD79CBF}"/>
              </a:ext>
            </a:extLst>
          </p:cNvPr>
          <p:cNvSpPr/>
          <p:nvPr/>
        </p:nvSpPr>
        <p:spPr>
          <a:xfrm>
            <a:off x="2387397" y="175636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120FAE8-7E80-816D-3F68-7FEEB1830D4F}"/>
              </a:ext>
            </a:extLst>
          </p:cNvPr>
          <p:cNvSpPr/>
          <p:nvPr/>
        </p:nvSpPr>
        <p:spPr>
          <a:xfrm>
            <a:off x="2978567" y="1759653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B9A0DD0D-25B4-8D15-117C-E2032D6B85E8}"/>
              </a:ext>
            </a:extLst>
          </p:cNvPr>
          <p:cNvSpPr/>
          <p:nvPr/>
        </p:nvSpPr>
        <p:spPr>
          <a:xfrm>
            <a:off x="2393418" y="318374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7B909AE3-FC99-EE2B-26E7-D0A508C390A5}"/>
              </a:ext>
            </a:extLst>
          </p:cNvPr>
          <p:cNvSpPr/>
          <p:nvPr/>
        </p:nvSpPr>
        <p:spPr>
          <a:xfrm>
            <a:off x="2984588" y="318703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74FB654E-4F03-A7D1-290E-FCD6F8AC4A7E}"/>
              </a:ext>
            </a:extLst>
          </p:cNvPr>
          <p:cNvSpPr/>
          <p:nvPr/>
        </p:nvSpPr>
        <p:spPr>
          <a:xfrm>
            <a:off x="2391129" y="4627705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B992267B-E1E8-1628-041F-84D591150A96}"/>
              </a:ext>
            </a:extLst>
          </p:cNvPr>
          <p:cNvSpPr/>
          <p:nvPr/>
        </p:nvSpPr>
        <p:spPr>
          <a:xfrm>
            <a:off x="2982299" y="463099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E1B1F8B-8E5B-3061-4B29-12F16A4A0898}"/>
              </a:ext>
            </a:extLst>
          </p:cNvPr>
          <p:cNvSpPr/>
          <p:nvPr/>
        </p:nvSpPr>
        <p:spPr>
          <a:xfrm>
            <a:off x="2387397" y="604710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562EF028-37A3-FC8C-8446-7149561835E6}"/>
              </a:ext>
            </a:extLst>
          </p:cNvPr>
          <p:cNvSpPr/>
          <p:nvPr/>
        </p:nvSpPr>
        <p:spPr>
          <a:xfrm>
            <a:off x="2978567" y="6050393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3B3065B2-AA1D-53E2-CEFA-0CCDECCF3CBF}"/>
              </a:ext>
            </a:extLst>
          </p:cNvPr>
          <p:cNvSpPr/>
          <p:nvPr/>
        </p:nvSpPr>
        <p:spPr>
          <a:xfrm>
            <a:off x="4042668" y="175761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639B36-0A4E-E0E3-6D22-EA53326A46DA}"/>
              </a:ext>
            </a:extLst>
          </p:cNvPr>
          <p:cNvSpPr/>
          <p:nvPr/>
        </p:nvSpPr>
        <p:spPr>
          <a:xfrm>
            <a:off x="4633838" y="1760903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3B019913-D4C4-2970-38E9-34D32E143169}"/>
              </a:ext>
            </a:extLst>
          </p:cNvPr>
          <p:cNvSpPr/>
          <p:nvPr/>
        </p:nvSpPr>
        <p:spPr>
          <a:xfrm>
            <a:off x="4048689" y="318499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F0257141-5CFA-A4C6-E7A9-57C6326EDF34}"/>
              </a:ext>
            </a:extLst>
          </p:cNvPr>
          <p:cNvSpPr/>
          <p:nvPr/>
        </p:nvSpPr>
        <p:spPr>
          <a:xfrm>
            <a:off x="4639859" y="318828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BD420FA7-C687-A884-4CA3-804C53B5D9B2}"/>
              </a:ext>
            </a:extLst>
          </p:cNvPr>
          <p:cNvSpPr/>
          <p:nvPr/>
        </p:nvSpPr>
        <p:spPr>
          <a:xfrm>
            <a:off x="4046400" y="4628955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C3B6D-AAF9-841C-4754-2C66C01E9D95}"/>
              </a:ext>
            </a:extLst>
          </p:cNvPr>
          <p:cNvSpPr/>
          <p:nvPr/>
        </p:nvSpPr>
        <p:spPr>
          <a:xfrm>
            <a:off x="4637570" y="463224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90C4085A-5BA4-AA7D-BDAB-7873A284C3F2}"/>
              </a:ext>
            </a:extLst>
          </p:cNvPr>
          <p:cNvSpPr/>
          <p:nvPr/>
        </p:nvSpPr>
        <p:spPr>
          <a:xfrm>
            <a:off x="4042668" y="604835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BD47A2C3-7641-1D3C-E815-783E5FF1B7D3}"/>
              </a:ext>
            </a:extLst>
          </p:cNvPr>
          <p:cNvSpPr/>
          <p:nvPr/>
        </p:nvSpPr>
        <p:spPr>
          <a:xfrm>
            <a:off x="4633838" y="6051643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2A8B2751-5B0B-8BD8-AAFC-1A1CC3EAEE87}"/>
              </a:ext>
            </a:extLst>
          </p:cNvPr>
          <p:cNvSpPr/>
          <p:nvPr/>
        </p:nvSpPr>
        <p:spPr>
          <a:xfrm>
            <a:off x="6562126" y="174831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F70B9396-6967-E019-72E2-78417CCC929A}"/>
              </a:ext>
            </a:extLst>
          </p:cNvPr>
          <p:cNvSpPr/>
          <p:nvPr/>
        </p:nvSpPr>
        <p:spPr>
          <a:xfrm>
            <a:off x="7153296" y="1751603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6AB27004-B480-760F-6178-85E7637AF053}"/>
              </a:ext>
            </a:extLst>
          </p:cNvPr>
          <p:cNvSpPr/>
          <p:nvPr/>
        </p:nvSpPr>
        <p:spPr>
          <a:xfrm>
            <a:off x="6568147" y="317569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702AB68B-A8DB-762C-B7ED-14D9D2D420BD}"/>
              </a:ext>
            </a:extLst>
          </p:cNvPr>
          <p:cNvSpPr/>
          <p:nvPr/>
        </p:nvSpPr>
        <p:spPr>
          <a:xfrm>
            <a:off x="7159317" y="3178980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E480BDE5-243E-84A4-82B4-F515CA123ED7}"/>
              </a:ext>
            </a:extLst>
          </p:cNvPr>
          <p:cNvSpPr/>
          <p:nvPr/>
        </p:nvSpPr>
        <p:spPr>
          <a:xfrm>
            <a:off x="6565858" y="4619655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98F0BB74-EC22-F8D0-5B17-983A429B8122}"/>
              </a:ext>
            </a:extLst>
          </p:cNvPr>
          <p:cNvSpPr/>
          <p:nvPr/>
        </p:nvSpPr>
        <p:spPr>
          <a:xfrm>
            <a:off x="7157028" y="462294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33BDA007-C4A8-0759-2358-24D4B91E8292}"/>
              </a:ext>
            </a:extLst>
          </p:cNvPr>
          <p:cNvSpPr/>
          <p:nvPr/>
        </p:nvSpPr>
        <p:spPr>
          <a:xfrm>
            <a:off x="6562126" y="603905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66C817DA-40A1-4427-062E-1A3D56227BE0}"/>
              </a:ext>
            </a:extLst>
          </p:cNvPr>
          <p:cNvSpPr/>
          <p:nvPr/>
        </p:nvSpPr>
        <p:spPr>
          <a:xfrm>
            <a:off x="7153296" y="6042343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76DC8158-2FEA-51BB-3271-72E89FD94754}"/>
              </a:ext>
            </a:extLst>
          </p:cNvPr>
          <p:cNvSpPr/>
          <p:nvPr/>
        </p:nvSpPr>
        <p:spPr>
          <a:xfrm>
            <a:off x="8343892" y="1753075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5EB8AD5F-D15B-5712-2BD6-5C13CD22F4C8}"/>
              </a:ext>
            </a:extLst>
          </p:cNvPr>
          <p:cNvSpPr/>
          <p:nvPr/>
        </p:nvSpPr>
        <p:spPr>
          <a:xfrm>
            <a:off x="8935062" y="175636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65C5A942-1874-E704-F960-204BA43457DD}"/>
              </a:ext>
            </a:extLst>
          </p:cNvPr>
          <p:cNvSpPr/>
          <p:nvPr/>
        </p:nvSpPr>
        <p:spPr>
          <a:xfrm>
            <a:off x="8349913" y="3180452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8863F027-1678-CE92-9A53-75F8D8EDCD4A}"/>
              </a:ext>
            </a:extLst>
          </p:cNvPr>
          <p:cNvSpPr/>
          <p:nvPr/>
        </p:nvSpPr>
        <p:spPr>
          <a:xfrm>
            <a:off x="8941083" y="3183741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8829F060-7F64-5EC5-515C-C743E2C821AD}"/>
              </a:ext>
            </a:extLst>
          </p:cNvPr>
          <p:cNvSpPr/>
          <p:nvPr/>
        </p:nvSpPr>
        <p:spPr>
          <a:xfrm>
            <a:off x="8347624" y="4624416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B55E1FDD-CE8C-24DA-FA44-C2DD4276BE9B}"/>
              </a:ext>
            </a:extLst>
          </p:cNvPr>
          <p:cNvSpPr/>
          <p:nvPr/>
        </p:nvSpPr>
        <p:spPr>
          <a:xfrm>
            <a:off x="8938794" y="4627705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4146652-9E74-7858-E610-FD908E9B5C5B}"/>
              </a:ext>
            </a:extLst>
          </p:cNvPr>
          <p:cNvSpPr/>
          <p:nvPr/>
        </p:nvSpPr>
        <p:spPr>
          <a:xfrm>
            <a:off x="8343892" y="6043815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090A0B6-DAFB-4106-01CD-2849BFD3549D}"/>
              </a:ext>
            </a:extLst>
          </p:cNvPr>
          <p:cNvSpPr/>
          <p:nvPr/>
        </p:nvSpPr>
        <p:spPr>
          <a:xfrm>
            <a:off x="8935062" y="6047104"/>
            <a:ext cx="252000" cy="252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ECCEEF17-704C-C385-3F9D-4D8C10A0748E}"/>
              </a:ext>
            </a:extLst>
          </p:cNvPr>
          <p:cNvSpPr/>
          <p:nvPr/>
        </p:nvSpPr>
        <p:spPr>
          <a:xfrm>
            <a:off x="6262229" y="3312918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CBF2FD6A-BA50-2D77-6E0E-75657C95FF99}"/>
              </a:ext>
            </a:extLst>
          </p:cNvPr>
          <p:cNvSpPr/>
          <p:nvPr/>
        </p:nvSpPr>
        <p:spPr>
          <a:xfrm>
            <a:off x="7958498" y="1892590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33F9F90D-C950-9229-AA8B-90F397A4B3AA}"/>
              </a:ext>
            </a:extLst>
          </p:cNvPr>
          <p:cNvSpPr/>
          <p:nvPr/>
        </p:nvSpPr>
        <p:spPr>
          <a:xfrm>
            <a:off x="7999385" y="4805491"/>
            <a:ext cx="252000" cy="252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7000" h="127000"/>
            <a:bevelB w="127000" h="1270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ABC830C8-BF07-8ACD-B791-CD84AEECFCF6}"/>
              </a:ext>
            </a:extLst>
          </p:cNvPr>
          <p:cNvSpPr/>
          <p:nvPr/>
        </p:nvSpPr>
        <p:spPr>
          <a:xfrm>
            <a:off x="5048155" y="3522531"/>
            <a:ext cx="475927" cy="46257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153AD718-DD56-254F-280C-79B6F2541523}"/>
              </a:ext>
            </a:extLst>
          </p:cNvPr>
          <p:cNvSpPr/>
          <p:nvPr/>
        </p:nvSpPr>
        <p:spPr>
          <a:xfrm>
            <a:off x="6152440" y="3205347"/>
            <a:ext cx="475927" cy="462570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326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E6CA91F7-8412-22CA-DF2E-0F0CC6269362}"/>
              </a:ext>
            </a:extLst>
          </p:cNvPr>
          <p:cNvSpPr/>
          <p:nvPr/>
        </p:nvSpPr>
        <p:spPr>
          <a:xfrm>
            <a:off x="5851007" y="1751603"/>
            <a:ext cx="4527887" cy="4646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00BAACBE-5C97-519C-12A4-B27B24D99146}"/>
              </a:ext>
            </a:extLst>
          </p:cNvPr>
          <p:cNvSpPr/>
          <p:nvPr/>
        </p:nvSpPr>
        <p:spPr>
          <a:xfrm>
            <a:off x="1329731" y="1751603"/>
            <a:ext cx="4527887" cy="4646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1606DBE0-F304-BDCB-327B-456CDDFDE197}"/>
              </a:ext>
            </a:extLst>
          </p:cNvPr>
          <p:cNvCxnSpPr>
            <a:cxnSpLocks/>
          </p:cNvCxnSpPr>
          <p:nvPr/>
        </p:nvCxnSpPr>
        <p:spPr>
          <a:xfrm>
            <a:off x="307959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F903DC89-512A-F54B-9EE8-AAB31BFB95D5}"/>
              </a:ext>
            </a:extLst>
          </p:cNvPr>
          <p:cNvCxnSpPr>
            <a:cxnSpLocks/>
          </p:cNvCxnSpPr>
          <p:nvPr/>
        </p:nvCxnSpPr>
        <p:spPr>
          <a:xfrm>
            <a:off x="1675702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A6DA6035-4055-AFED-A46B-786372FABDB4}"/>
              </a:ext>
            </a:extLst>
          </p:cNvPr>
          <p:cNvCxnSpPr>
            <a:cxnSpLocks/>
          </p:cNvCxnSpPr>
          <p:nvPr/>
        </p:nvCxnSpPr>
        <p:spPr>
          <a:xfrm>
            <a:off x="1960316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00B7CA23-6F55-5BEC-0DC2-094274E98697}"/>
              </a:ext>
            </a:extLst>
          </p:cNvPr>
          <p:cNvCxnSpPr>
            <a:cxnSpLocks/>
          </p:cNvCxnSpPr>
          <p:nvPr/>
        </p:nvCxnSpPr>
        <p:spPr>
          <a:xfrm>
            <a:off x="238421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8F3F9D5B-654C-15D7-8440-971384A9666C}"/>
              </a:ext>
            </a:extLst>
          </p:cNvPr>
          <p:cNvCxnSpPr>
            <a:cxnSpLocks/>
          </p:cNvCxnSpPr>
          <p:nvPr/>
        </p:nvCxnSpPr>
        <p:spPr>
          <a:xfrm>
            <a:off x="267488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6B02A8B8-51BD-7B44-57B7-2389822D5E5E}"/>
              </a:ext>
            </a:extLst>
          </p:cNvPr>
          <p:cNvCxnSpPr>
            <a:cxnSpLocks/>
          </p:cNvCxnSpPr>
          <p:nvPr/>
        </p:nvCxnSpPr>
        <p:spPr>
          <a:xfrm>
            <a:off x="337127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C3A804EA-2740-5C7C-6156-820ECF916D2C}"/>
              </a:ext>
            </a:extLst>
          </p:cNvPr>
          <p:cNvCxnSpPr>
            <a:cxnSpLocks/>
          </p:cNvCxnSpPr>
          <p:nvPr/>
        </p:nvCxnSpPr>
        <p:spPr>
          <a:xfrm>
            <a:off x="52121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80F67D48-F686-BFB3-CB30-42B748A84095}"/>
              </a:ext>
            </a:extLst>
          </p:cNvPr>
          <p:cNvCxnSpPr>
            <a:cxnSpLocks/>
          </p:cNvCxnSpPr>
          <p:nvPr/>
        </p:nvCxnSpPr>
        <p:spPr>
          <a:xfrm>
            <a:off x="380829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59731CE1-3EAD-E817-02C3-47FCA0515308}"/>
              </a:ext>
            </a:extLst>
          </p:cNvPr>
          <p:cNvCxnSpPr>
            <a:cxnSpLocks/>
          </p:cNvCxnSpPr>
          <p:nvPr/>
        </p:nvCxnSpPr>
        <p:spPr>
          <a:xfrm>
            <a:off x="409290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EB03F967-4716-7118-1A76-8E7C2EB03A6F}"/>
              </a:ext>
            </a:extLst>
          </p:cNvPr>
          <p:cNvCxnSpPr>
            <a:cxnSpLocks/>
          </p:cNvCxnSpPr>
          <p:nvPr/>
        </p:nvCxnSpPr>
        <p:spPr>
          <a:xfrm>
            <a:off x="451680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0CF461CB-C2D6-5E3B-B6AE-FB8FCC0B37BE}"/>
              </a:ext>
            </a:extLst>
          </p:cNvPr>
          <p:cNvCxnSpPr>
            <a:cxnSpLocks/>
          </p:cNvCxnSpPr>
          <p:nvPr/>
        </p:nvCxnSpPr>
        <p:spPr>
          <a:xfrm>
            <a:off x="480747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FCD0ABF4-638B-4337-896F-EFBDFCCEABF6}"/>
              </a:ext>
            </a:extLst>
          </p:cNvPr>
          <p:cNvCxnSpPr>
            <a:cxnSpLocks/>
          </p:cNvCxnSpPr>
          <p:nvPr/>
        </p:nvCxnSpPr>
        <p:spPr>
          <a:xfrm>
            <a:off x="550386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7CDF653-416D-DCE9-B907-6A927C59EEC8}"/>
              </a:ext>
            </a:extLst>
          </p:cNvPr>
          <p:cNvCxnSpPr>
            <a:cxnSpLocks/>
          </p:cNvCxnSpPr>
          <p:nvPr/>
        </p:nvCxnSpPr>
        <p:spPr>
          <a:xfrm>
            <a:off x="762838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27D6AC46-8540-F6D8-4AB3-5ADB67A93338}"/>
              </a:ext>
            </a:extLst>
          </p:cNvPr>
          <p:cNvCxnSpPr>
            <a:cxnSpLocks/>
          </p:cNvCxnSpPr>
          <p:nvPr/>
        </p:nvCxnSpPr>
        <p:spPr>
          <a:xfrm>
            <a:off x="62244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D7624001-7394-0B28-C694-DA10D2377977}"/>
              </a:ext>
            </a:extLst>
          </p:cNvPr>
          <p:cNvCxnSpPr>
            <a:cxnSpLocks/>
          </p:cNvCxnSpPr>
          <p:nvPr/>
        </p:nvCxnSpPr>
        <p:spPr>
          <a:xfrm>
            <a:off x="650910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A9B0B503-07BC-1CA4-C3A2-FFF301106ADD}"/>
              </a:ext>
            </a:extLst>
          </p:cNvPr>
          <p:cNvCxnSpPr>
            <a:cxnSpLocks/>
          </p:cNvCxnSpPr>
          <p:nvPr/>
        </p:nvCxnSpPr>
        <p:spPr>
          <a:xfrm>
            <a:off x="693299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08733E60-B97D-AE79-B338-832D21A7ECAE}"/>
              </a:ext>
            </a:extLst>
          </p:cNvPr>
          <p:cNvCxnSpPr>
            <a:cxnSpLocks/>
          </p:cNvCxnSpPr>
          <p:nvPr/>
        </p:nvCxnSpPr>
        <p:spPr>
          <a:xfrm>
            <a:off x="72236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6A48CB59-764F-CC82-A0D7-76345AB5AA1B}"/>
              </a:ext>
            </a:extLst>
          </p:cNvPr>
          <p:cNvCxnSpPr>
            <a:cxnSpLocks/>
          </p:cNvCxnSpPr>
          <p:nvPr/>
        </p:nvCxnSpPr>
        <p:spPr>
          <a:xfrm>
            <a:off x="792006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AA3581A5-BDC8-AACA-AD66-17A51E06D817}"/>
              </a:ext>
            </a:extLst>
          </p:cNvPr>
          <p:cNvCxnSpPr>
            <a:cxnSpLocks/>
          </p:cNvCxnSpPr>
          <p:nvPr/>
        </p:nvCxnSpPr>
        <p:spPr>
          <a:xfrm>
            <a:off x="974785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42CBCD72-8256-09E9-3B46-B51F8FD9FE96}"/>
              </a:ext>
            </a:extLst>
          </p:cNvPr>
          <p:cNvCxnSpPr>
            <a:cxnSpLocks/>
          </p:cNvCxnSpPr>
          <p:nvPr/>
        </p:nvCxnSpPr>
        <p:spPr>
          <a:xfrm>
            <a:off x="834395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4DD4F402-8269-1853-3996-50BFD2C13A86}"/>
              </a:ext>
            </a:extLst>
          </p:cNvPr>
          <p:cNvCxnSpPr>
            <a:cxnSpLocks/>
          </p:cNvCxnSpPr>
          <p:nvPr/>
        </p:nvCxnSpPr>
        <p:spPr>
          <a:xfrm>
            <a:off x="862857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B6B9A752-4B11-C022-8B5D-BECEBCFC3F6C}"/>
              </a:ext>
            </a:extLst>
          </p:cNvPr>
          <p:cNvCxnSpPr>
            <a:cxnSpLocks/>
          </p:cNvCxnSpPr>
          <p:nvPr/>
        </p:nvCxnSpPr>
        <p:spPr>
          <a:xfrm>
            <a:off x="90524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CF0FD9F8-A265-A6D8-BA96-7700C53D06F3}"/>
              </a:ext>
            </a:extLst>
          </p:cNvPr>
          <p:cNvCxnSpPr>
            <a:cxnSpLocks/>
          </p:cNvCxnSpPr>
          <p:nvPr/>
        </p:nvCxnSpPr>
        <p:spPr>
          <a:xfrm>
            <a:off x="934313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5413E631-BC04-4EFE-7D87-60EC0D6598B6}"/>
              </a:ext>
            </a:extLst>
          </p:cNvPr>
          <p:cNvCxnSpPr>
            <a:cxnSpLocks/>
          </p:cNvCxnSpPr>
          <p:nvPr/>
        </p:nvCxnSpPr>
        <p:spPr>
          <a:xfrm>
            <a:off x="1003953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9184529C-DF2F-AEC1-A612-66AD8C7C12A3}"/>
              </a:ext>
            </a:extLst>
          </p:cNvPr>
          <p:cNvCxnSpPr>
            <a:cxnSpLocks/>
          </p:cNvCxnSpPr>
          <p:nvPr/>
        </p:nvCxnSpPr>
        <p:spPr>
          <a:xfrm>
            <a:off x="1329731" y="2101302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48B25618-A780-EBE0-DCFE-53FB3FD71F16}"/>
              </a:ext>
            </a:extLst>
          </p:cNvPr>
          <p:cNvCxnSpPr>
            <a:cxnSpLocks/>
          </p:cNvCxnSpPr>
          <p:nvPr/>
        </p:nvCxnSpPr>
        <p:spPr>
          <a:xfrm>
            <a:off x="1329731" y="2386926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EFC228BF-DC59-6DD7-0AED-E9D92F0BFB9A}"/>
              </a:ext>
            </a:extLst>
          </p:cNvPr>
          <p:cNvCxnSpPr>
            <a:cxnSpLocks/>
          </p:cNvCxnSpPr>
          <p:nvPr/>
        </p:nvCxnSpPr>
        <p:spPr>
          <a:xfrm>
            <a:off x="1329731" y="282898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837738BD-7C2E-D9C9-DBE8-377D706EF862}"/>
              </a:ext>
            </a:extLst>
          </p:cNvPr>
          <p:cNvCxnSpPr>
            <a:cxnSpLocks/>
          </p:cNvCxnSpPr>
          <p:nvPr/>
        </p:nvCxnSpPr>
        <p:spPr>
          <a:xfrm>
            <a:off x="1329731" y="311461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DCD45BD-C35E-D672-EF43-2C3E076324D5}"/>
              </a:ext>
            </a:extLst>
          </p:cNvPr>
          <p:cNvCxnSpPr>
            <a:cxnSpLocks/>
          </p:cNvCxnSpPr>
          <p:nvPr/>
        </p:nvCxnSpPr>
        <p:spPr>
          <a:xfrm>
            <a:off x="1329731" y="354960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F731D49E-8B6D-E3A1-A90F-835FF3F9D8F3}"/>
              </a:ext>
            </a:extLst>
          </p:cNvPr>
          <p:cNvCxnSpPr>
            <a:cxnSpLocks/>
          </p:cNvCxnSpPr>
          <p:nvPr/>
        </p:nvCxnSpPr>
        <p:spPr>
          <a:xfrm>
            <a:off x="1329731" y="383523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6F605A91-41CD-A144-2B33-F694B4F5D656}"/>
              </a:ext>
            </a:extLst>
          </p:cNvPr>
          <p:cNvCxnSpPr>
            <a:cxnSpLocks/>
          </p:cNvCxnSpPr>
          <p:nvPr/>
        </p:nvCxnSpPr>
        <p:spPr>
          <a:xfrm>
            <a:off x="1329731" y="4300505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1A36C874-2168-1AEB-13F4-A7C959ACDC88}"/>
              </a:ext>
            </a:extLst>
          </p:cNvPr>
          <p:cNvCxnSpPr>
            <a:cxnSpLocks/>
          </p:cNvCxnSpPr>
          <p:nvPr/>
        </p:nvCxnSpPr>
        <p:spPr>
          <a:xfrm>
            <a:off x="1329731" y="4586129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0FE28BA0-475A-82BF-855A-B7ADCBF1ADB6}"/>
              </a:ext>
            </a:extLst>
          </p:cNvPr>
          <p:cNvCxnSpPr>
            <a:cxnSpLocks/>
          </p:cNvCxnSpPr>
          <p:nvPr/>
        </p:nvCxnSpPr>
        <p:spPr>
          <a:xfrm>
            <a:off x="1329731" y="502819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F0D598FB-DDB8-DFCD-B099-3FC7488F0D40}"/>
              </a:ext>
            </a:extLst>
          </p:cNvPr>
          <p:cNvCxnSpPr>
            <a:cxnSpLocks/>
          </p:cNvCxnSpPr>
          <p:nvPr/>
        </p:nvCxnSpPr>
        <p:spPr>
          <a:xfrm>
            <a:off x="1329731" y="531381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97DF2435-F396-9137-D2DC-29D3994D6B68}"/>
              </a:ext>
            </a:extLst>
          </p:cNvPr>
          <p:cNvCxnSpPr>
            <a:cxnSpLocks/>
          </p:cNvCxnSpPr>
          <p:nvPr/>
        </p:nvCxnSpPr>
        <p:spPr>
          <a:xfrm>
            <a:off x="1329731" y="574881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A1D7AB56-990F-8DB0-D1D8-76F408C3BB24}"/>
              </a:ext>
            </a:extLst>
          </p:cNvPr>
          <p:cNvCxnSpPr>
            <a:cxnSpLocks/>
          </p:cNvCxnSpPr>
          <p:nvPr/>
        </p:nvCxnSpPr>
        <p:spPr>
          <a:xfrm>
            <a:off x="1329731" y="603443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A866FDF-00FA-5E53-4DAE-AA9A951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489" name="텍스트 개체 틀 488">
            <a:extLst>
              <a:ext uri="{FF2B5EF4-FFF2-40B4-BE49-F238E27FC236}">
                <a16:creationId xmlns:a16="http://schemas.microsoft.com/office/drawing/2014/main" id="{CA554241-F051-0C43-803A-B9C111AB4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P-type</a:t>
            </a:r>
            <a:r>
              <a:rPr lang="ko-KR" altLang="en-US" dirty="0"/>
              <a:t>과  </a:t>
            </a:r>
            <a:r>
              <a:rPr lang="en-US" altLang="ko-KR" dirty="0"/>
              <a:t>N-type </a:t>
            </a:r>
            <a:r>
              <a:rPr lang="ko-KR" altLang="en-US" dirty="0"/>
              <a:t>을 붙이면</a:t>
            </a:r>
            <a:r>
              <a:rPr lang="en-US" altLang="ko-KR" dirty="0"/>
              <a:t>, </a:t>
            </a:r>
            <a:r>
              <a:rPr lang="ko-KR" altLang="en-US" dirty="0"/>
              <a:t>경계면에서 전자는 양공에 이끌려 결합함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42A67-4CCE-31BE-943E-306B0A6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21</a:t>
            </a:fld>
            <a:endParaRPr 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9D2BD-971B-68FC-0A0C-B05508CA8286}"/>
              </a:ext>
            </a:extLst>
          </p:cNvPr>
          <p:cNvSpPr/>
          <p:nvPr/>
        </p:nvSpPr>
        <p:spPr>
          <a:xfrm>
            <a:off x="1612818" y="203817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8E5759-FF79-2504-B931-3DF9BA189233}"/>
              </a:ext>
            </a:extLst>
          </p:cNvPr>
          <p:cNvSpPr/>
          <p:nvPr/>
        </p:nvSpPr>
        <p:spPr>
          <a:xfrm>
            <a:off x="1612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6AA807-29EF-4A8B-8E43-A81AD33352F4}"/>
              </a:ext>
            </a:extLst>
          </p:cNvPr>
          <p:cNvSpPr/>
          <p:nvPr/>
        </p:nvSpPr>
        <p:spPr>
          <a:xfrm>
            <a:off x="1900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7DBFFE-4E2B-C2D3-60BB-79325B5AA7C0}"/>
              </a:ext>
            </a:extLst>
          </p:cNvPr>
          <p:cNvSpPr/>
          <p:nvPr/>
        </p:nvSpPr>
        <p:spPr>
          <a:xfrm>
            <a:off x="1612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F8B00-4D23-6F73-D200-87DDE1E446A3}"/>
              </a:ext>
            </a:extLst>
          </p:cNvPr>
          <p:cNvSpPr/>
          <p:nvPr/>
        </p:nvSpPr>
        <p:spPr>
          <a:xfrm>
            <a:off x="1900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E98686-C7FE-8BE3-83EE-83BDB3DE0E18}"/>
              </a:ext>
            </a:extLst>
          </p:cNvPr>
          <p:cNvSpPr/>
          <p:nvPr/>
        </p:nvSpPr>
        <p:spPr>
          <a:xfrm>
            <a:off x="1406231" y="2326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8A424D-D46A-41D5-92A7-967226C1D096}"/>
              </a:ext>
            </a:extLst>
          </p:cNvPr>
          <p:cNvSpPr/>
          <p:nvPr/>
        </p:nvSpPr>
        <p:spPr>
          <a:xfrm>
            <a:off x="1406231" y="2038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02D7FC-BD26-45A8-7820-A4072700B097}"/>
              </a:ext>
            </a:extLst>
          </p:cNvPr>
          <p:cNvSpPr/>
          <p:nvPr/>
        </p:nvSpPr>
        <p:spPr>
          <a:xfrm>
            <a:off x="2107405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DC99042-8A49-CCA7-53E9-482BBDC77996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1A0A1A-F7CE-C0AA-5EC5-A4C24CAC777B}"/>
              </a:ext>
            </a:extLst>
          </p:cNvPr>
          <p:cNvSpPr/>
          <p:nvPr/>
        </p:nvSpPr>
        <p:spPr>
          <a:xfrm>
            <a:off x="1612818" y="276494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428BAD-E42E-F2B8-CB7B-F554FC7572F9}"/>
              </a:ext>
            </a:extLst>
          </p:cNvPr>
          <p:cNvSpPr/>
          <p:nvPr/>
        </p:nvSpPr>
        <p:spPr>
          <a:xfrm>
            <a:off x="1612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7060DC-6ECF-EA73-E7AF-7B1AFC8742F0}"/>
              </a:ext>
            </a:extLst>
          </p:cNvPr>
          <p:cNvSpPr/>
          <p:nvPr/>
        </p:nvSpPr>
        <p:spPr>
          <a:xfrm>
            <a:off x="1900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682E166-9DDC-D515-4E4D-9B355B7E9CB7}"/>
              </a:ext>
            </a:extLst>
          </p:cNvPr>
          <p:cNvSpPr/>
          <p:nvPr/>
        </p:nvSpPr>
        <p:spPr>
          <a:xfrm>
            <a:off x="1406231" y="3052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6FF40E9-D656-919A-AD9A-6DBE621B7357}"/>
              </a:ext>
            </a:extLst>
          </p:cNvPr>
          <p:cNvSpPr/>
          <p:nvPr/>
        </p:nvSpPr>
        <p:spPr>
          <a:xfrm>
            <a:off x="1406231" y="2764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BBC88A-C882-96CA-A031-6FC53A57F2C0}"/>
              </a:ext>
            </a:extLst>
          </p:cNvPr>
          <p:cNvSpPr/>
          <p:nvPr/>
        </p:nvSpPr>
        <p:spPr>
          <a:xfrm>
            <a:off x="2107405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342F4D-1D51-45D0-1326-9245DBAEABFE}"/>
              </a:ext>
            </a:extLst>
          </p:cNvPr>
          <p:cNvSpPr/>
          <p:nvPr/>
        </p:nvSpPr>
        <p:spPr>
          <a:xfrm>
            <a:off x="2107405" y="2764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F729F8D-5535-1213-7761-BCB5E29D2751}"/>
              </a:ext>
            </a:extLst>
          </p:cNvPr>
          <p:cNvSpPr/>
          <p:nvPr/>
        </p:nvSpPr>
        <p:spPr>
          <a:xfrm>
            <a:off x="1612818" y="349172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A1EC04-D334-4DC2-DAE1-14B40E481D59}"/>
              </a:ext>
            </a:extLst>
          </p:cNvPr>
          <p:cNvSpPr/>
          <p:nvPr/>
        </p:nvSpPr>
        <p:spPr>
          <a:xfrm>
            <a:off x="1612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072D21-4C74-B1BE-EE27-1C7DE7D1F920}"/>
              </a:ext>
            </a:extLst>
          </p:cNvPr>
          <p:cNvSpPr/>
          <p:nvPr/>
        </p:nvSpPr>
        <p:spPr>
          <a:xfrm>
            <a:off x="1900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DE47E8-6BA4-4A46-AF89-4BB3981EFF9F}"/>
              </a:ext>
            </a:extLst>
          </p:cNvPr>
          <p:cNvSpPr/>
          <p:nvPr/>
        </p:nvSpPr>
        <p:spPr>
          <a:xfrm>
            <a:off x="1406231" y="3779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61EF12-1A03-7923-2270-2AFF06F7B7CF}"/>
              </a:ext>
            </a:extLst>
          </p:cNvPr>
          <p:cNvSpPr/>
          <p:nvPr/>
        </p:nvSpPr>
        <p:spPr>
          <a:xfrm>
            <a:off x="1406231" y="3491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5669A9F-F3F5-D7A5-0845-ACA142017D2C}"/>
              </a:ext>
            </a:extLst>
          </p:cNvPr>
          <p:cNvSpPr/>
          <p:nvPr/>
        </p:nvSpPr>
        <p:spPr>
          <a:xfrm>
            <a:off x="2107405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2F2A18E-7118-46E4-D11F-787AFE731DD6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7CEE28C-70E5-AE7E-F252-5E5E77D672AE}"/>
              </a:ext>
            </a:extLst>
          </p:cNvPr>
          <p:cNvSpPr/>
          <p:nvPr/>
        </p:nvSpPr>
        <p:spPr>
          <a:xfrm>
            <a:off x="1612818" y="421849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84CCDB-BBEA-DD04-4039-E1FDD727FF0E}"/>
              </a:ext>
            </a:extLst>
          </p:cNvPr>
          <p:cNvSpPr/>
          <p:nvPr/>
        </p:nvSpPr>
        <p:spPr>
          <a:xfrm>
            <a:off x="1612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585CB42-0D1F-FDCD-288B-F7745F00080C}"/>
              </a:ext>
            </a:extLst>
          </p:cNvPr>
          <p:cNvSpPr/>
          <p:nvPr/>
        </p:nvSpPr>
        <p:spPr>
          <a:xfrm>
            <a:off x="1900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7463B2-71FB-F87F-61ED-CFBA2252974F}"/>
              </a:ext>
            </a:extLst>
          </p:cNvPr>
          <p:cNvSpPr/>
          <p:nvPr/>
        </p:nvSpPr>
        <p:spPr>
          <a:xfrm>
            <a:off x="1406231" y="4506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4EE56-759C-0305-9FF3-EC8C75F43F22}"/>
              </a:ext>
            </a:extLst>
          </p:cNvPr>
          <p:cNvSpPr/>
          <p:nvPr/>
        </p:nvSpPr>
        <p:spPr>
          <a:xfrm>
            <a:off x="1406231" y="4218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2699524-BFD6-2A02-7C01-1DAE20668199}"/>
              </a:ext>
            </a:extLst>
          </p:cNvPr>
          <p:cNvSpPr/>
          <p:nvPr/>
        </p:nvSpPr>
        <p:spPr>
          <a:xfrm>
            <a:off x="2107405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09FC723-F209-388A-1062-2B866AD54C87}"/>
              </a:ext>
            </a:extLst>
          </p:cNvPr>
          <p:cNvSpPr/>
          <p:nvPr/>
        </p:nvSpPr>
        <p:spPr>
          <a:xfrm>
            <a:off x="2107405" y="4218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C4F20C-7667-9AC3-B31E-84C950EA1A74}"/>
              </a:ext>
            </a:extLst>
          </p:cNvPr>
          <p:cNvSpPr/>
          <p:nvPr/>
        </p:nvSpPr>
        <p:spPr>
          <a:xfrm>
            <a:off x="1612818" y="494527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EAB4C2A-6E1F-5853-E11E-B187BF69C14E}"/>
              </a:ext>
            </a:extLst>
          </p:cNvPr>
          <p:cNvSpPr/>
          <p:nvPr/>
        </p:nvSpPr>
        <p:spPr>
          <a:xfrm>
            <a:off x="1612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0EB525F-993A-E02F-D13D-B291BE8011D9}"/>
              </a:ext>
            </a:extLst>
          </p:cNvPr>
          <p:cNvSpPr/>
          <p:nvPr/>
        </p:nvSpPr>
        <p:spPr>
          <a:xfrm>
            <a:off x="1900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EA1A81-12DB-4EF4-BB16-D88FF8C9989B}"/>
              </a:ext>
            </a:extLst>
          </p:cNvPr>
          <p:cNvSpPr/>
          <p:nvPr/>
        </p:nvSpPr>
        <p:spPr>
          <a:xfrm>
            <a:off x="1406231" y="5233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05B328-9F51-2B79-25A3-8405F0F620BB}"/>
              </a:ext>
            </a:extLst>
          </p:cNvPr>
          <p:cNvSpPr/>
          <p:nvPr/>
        </p:nvSpPr>
        <p:spPr>
          <a:xfrm>
            <a:off x="1406231" y="4945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5D72250-E9AD-D47F-AC2E-B488B82BC64F}"/>
              </a:ext>
            </a:extLst>
          </p:cNvPr>
          <p:cNvSpPr/>
          <p:nvPr/>
        </p:nvSpPr>
        <p:spPr>
          <a:xfrm>
            <a:off x="2107405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688BCF4-A28A-C72F-3724-C51C0DC110E9}"/>
              </a:ext>
            </a:extLst>
          </p:cNvPr>
          <p:cNvSpPr/>
          <p:nvPr/>
        </p:nvSpPr>
        <p:spPr>
          <a:xfrm>
            <a:off x="2107405" y="494508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56DF21-1FF4-A7DA-DC67-4F612CEE1ECF}"/>
              </a:ext>
            </a:extLst>
          </p:cNvPr>
          <p:cNvSpPr/>
          <p:nvPr/>
        </p:nvSpPr>
        <p:spPr>
          <a:xfrm>
            <a:off x="1612818" y="567205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CE986B-A198-1294-FA7A-1F59FD795E42}"/>
              </a:ext>
            </a:extLst>
          </p:cNvPr>
          <p:cNvSpPr/>
          <p:nvPr/>
        </p:nvSpPr>
        <p:spPr>
          <a:xfrm>
            <a:off x="1612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20B52DF-AA82-5DF2-E1E8-40D6658ED37C}"/>
              </a:ext>
            </a:extLst>
          </p:cNvPr>
          <p:cNvSpPr/>
          <p:nvPr/>
        </p:nvSpPr>
        <p:spPr>
          <a:xfrm>
            <a:off x="1900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BFC308-691C-CE0C-9389-A77B98EBB7DF}"/>
              </a:ext>
            </a:extLst>
          </p:cNvPr>
          <p:cNvSpPr/>
          <p:nvPr/>
        </p:nvSpPr>
        <p:spPr>
          <a:xfrm>
            <a:off x="1406231" y="5960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6C99DB6-7CC0-8759-F237-16A00E38A662}"/>
              </a:ext>
            </a:extLst>
          </p:cNvPr>
          <p:cNvSpPr/>
          <p:nvPr/>
        </p:nvSpPr>
        <p:spPr>
          <a:xfrm>
            <a:off x="1406231" y="5672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1DD6DA5-88A1-D668-8B88-D26DEF243F6C}"/>
              </a:ext>
            </a:extLst>
          </p:cNvPr>
          <p:cNvSpPr/>
          <p:nvPr/>
        </p:nvSpPr>
        <p:spPr>
          <a:xfrm>
            <a:off x="2107405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87F9DBA-DFAF-1C85-7D44-487F28A167AA}"/>
              </a:ext>
            </a:extLst>
          </p:cNvPr>
          <p:cNvSpPr/>
          <p:nvPr/>
        </p:nvSpPr>
        <p:spPr>
          <a:xfrm>
            <a:off x="2107405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06A0AA3-C114-46E4-3C28-ADF3C2A4D0D8}"/>
              </a:ext>
            </a:extLst>
          </p:cNvPr>
          <p:cNvSpPr/>
          <p:nvPr/>
        </p:nvSpPr>
        <p:spPr>
          <a:xfrm>
            <a:off x="2313992" y="203817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F2299C8-2449-D7AB-FBF6-30AB588B818C}"/>
              </a:ext>
            </a:extLst>
          </p:cNvPr>
          <p:cNvSpPr/>
          <p:nvPr/>
        </p:nvSpPr>
        <p:spPr>
          <a:xfrm>
            <a:off x="2313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9E552B-62AB-1BF9-C844-A98CF147C242}"/>
              </a:ext>
            </a:extLst>
          </p:cNvPr>
          <p:cNvSpPr/>
          <p:nvPr/>
        </p:nvSpPr>
        <p:spPr>
          <a:xfrm>
            <a:off x="2601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93AD4C9-9450-FA9E-8157-7077431E6DD2}"/>
              </a:ext>
            </a:extLst>
          </p:cNvPr>
          <p:cNvSpPr/>
          <p:nvPr/>
        </p:nvSpPr>
        <p:spPr>
          <a:xfrm>
            <a:off x="2313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C8B9239-07BD-BBA2-32DC-1642E5368B19}"/>
              </a:ext>
            </a:extLst>
          </p:cNvPr>
          <p:cNvSpPr/>
          <p:nvPr/>
        </p:nvSpPr>
        <p:spPr>
          <a:xfrm>
            <a:off x="2601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B6C5CA-3C2A-40F2-AABD-F11374D273A3}"/>
              </a:ext>
            </a:extLst>
          </p:cNvPr>
          <p:cNvSpPr/>
          <p:nvPr/>
        </p:nvSpPr>
        <p:spPr>
          <a:xfrm>
            <a:off x="2808579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D205A03-4538-370B-A4EA-35DAD1A5D576}"/>
              </a:ext>
            </a:extLst>
          </p:cNvPr>
          <p:cNvSpPr/>
          <p:nvPr/>
        </p:nvSpPr>
        <p:spPr>
          <a:xfrm>
            <a:off x="2808579" y="2037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7792EB-1117-5E1D-C6E2-54F2E426906B}"/>
              </a:ext>
            </a:extLst>
          </p:cNvPr>
          <p:cNvSpPr/>
          <p:nvPr/>
        </p:nvSpPr>
        <p:spPr>
          <a:xfrm>
            <a:off x="2313992" y="276494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3844A1F-5222-B993-A274-AC6CFAC296E6}"/>
              </a:ext>
            </a:extLst>
          </p:cNvPr>
          <p:cNvSpPr/>
          <p:nvPr/>
        </p:nvSpPr>
        <p:spPr>
          <a:xfrm>
            <a:off x="2313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E366DE-CC56-04BC-BC0C-80C5155A4AED}"/>
              </a:ext>
            </a:extLst>
          </p:cNvPr>
          <p:cNvSpPr/>
          <p:nvPr/>
        </p:nvSpPr>
        <p:spPr>
          <a:xfrm>
            <a:off x="2601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5EFCCA5-8F93-CEE3-C0D4-CE85BEDD7138}"/>
              </a:ext>
            </a:extLst>
          </p:cNvPr>
          <p:cNvSpPr/>
          <p:nvPr/>
        </p:nvSpPr>
        <p:spPr>
          <a:xfrm>
            <a:off x="2808579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1F55917-C617-4F44-9BF9-540A1FB81EB4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6B9CF45-CE0A-6F21-5441-8C25E5045F8E}"/>
              </a:ext>
            </a:extLst>
          </p:cNvPr>
          <p:cNvSpPr/>
          <p:nvPr/>
        </p:nvSpPr>
        <p:spPr>
          <a:xfrm>
            <a:off x="2313992" y="349172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2D62230-BAB8-6332-9C66-0AF775169AB9}"/>
              </a:ext>
            </a:extLst>
          </p:cNvPr>
          <p:cNvSpPr/>
          <p:nvPr/>
        </p:nvSpPr>
        <p:spPr>
          <a:xfrm>
            <a:off x="2313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1D33042-0D42-8A76-348B-F01B67CBBD79}"/>
              </a:ext>
            </a:extLst>
          </p:cNvPr>
          <p:cNvSpPr/>
          <p:nvPr/>
        </p:nvSpPr>
        <p:spPr>
          <a:xfrm>
            <a:off x="2601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32343F-BB72-1CFC-78A4-19537664BAFC}"/>
              </a:ext>
            </a:extLst>
          </p:cNvPr>
          <p:cNvSpPr/>
          <p:nvPr/>
        </p:nvSpPr>
        <p:spPr>
          <a:xfrm>
            <a:off x="2808579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842E40B-C8F5-BECD-AEFC-864961C72172}"/>
              </a:ext>
            </a:extLst>
          </p:cNvPr>
          <p:cNvSpPr/>
          <p:nvPr/>
        </p:nvSpPr>
        <p:spPr>
          <a:xfrm>
            <a:off x="2808579" y="3491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F6F409A-6A58-DB3F-117A-A29CC494421D}"/>
              </a:ext>
            </a:extLst>
          </p:cNvPr>
          <p:cNvSpPr/>
          <p:nvPr/>
        </p:nvSpPr>
        <p:spPr>
          <a:xfrm>
            <a:off x="2313992" y="421849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324CEDC-65D9-56F2-B557-2662E1226F0A}"/>
              </a:ext>
            </a:extLst>
          </p:cNvPr>
          <p:cNvSpPr/>
          <p:nvPr/>
        </p:nvSpPr>
        <p:spPr>
          <a:xfrm>
            <a:off x="2313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318120D-9ED3-E56C-FAB7-23FEAC0C3716}"/>
              </a:ext>
            </a:extLst>
          </p:cNvPr>
          <p:cNvSpPr/>
          <p:nvPr/>
        </p:nvSpPr>
        <p:spPr>
          <a:xfrm>
            <a:off x="2601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B59504E-32B9-AD35-EE5B-BA8D04B527E1}"/>
              </a:ext>
            </a:extLst>
          </p:cNvPr>
          <p:cNvSpPr/>
          <p:nvPr/>
        </p:nvSpPr>
        <p:spPr>
          <a:xfrm>
            <a:off x="2808579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B72B8F-091B-6AA4-CBD6-459E948FB745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51F0BBD-2DCD-85E5-B311-809FD543BEAC}"/>
              </a:ext>
            </a:extLst>
          </p:cNvPr>
          <p:cNvSpPr/>
          <p:nvPr/>
        </p:nvSpPr>
        <p:spPr>
          <a:xfrm>
            <a:off x="2313992" y="494527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079B0DE-D58C-43B1-3CEF-AFF31E24B5B6}"/>
              </a:ext>
            </a:extLst>
          </p:cNvPr>
          <p:cNvSpPr/>
          <p:nvPr/>
        </p:nvSpPr>
        <p:spPr>
          <a:xfrm>
            <a:off x="2313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7A4A538-42F5-8EA0-EF99-4A3C94706445}"/>
              </a:ext>
            </a:extLst>
          </p:cNvPr>
          <p:cNvSpPr/>
          <p:nvPr/>
        </p:nvSpPr>
        <p:spPr>
          <a:xfrm>
            <a:off x="2601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9E969FD-E089-BC12-74E9-A8C6DBB946FE}"/>
              </a:ext>
            </a:extLst>
          </p:cNvPr>
          <p:cNvSpPr/>
          <p:nvPr/>
        </p:nvSpPr>
        <p:spPr>
          <a:xfrm>
            <a:off x="2808579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DFFF367-A28C-4857-C4A6-458B3FD55763}"/>
              </a:ext>
            </a:extLst>
          </p:cNvPr>
          <p:cNvSpPr/>
          <p:nvPr/>
        </p:nvSpPr>
        <p:spPr>
          <a:xfrm>
            <a:off x="2808579" y="4945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333B088-F866-5F85-3EBD-E4C87A62B3D5}"/>
              </a:ext>
            </a:extLst>
          </p:cNvPr>
          <p:cNvSpPr/>
          <p:nvPr/>
        </p:nvSpPr>
        <p:spPr>
          <a:xfrm>
            <a:off x="2313992" y="567205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96ABB74-525A-263B-EDC4-49ED20DDFE03}"/>
              </a:ext>
            </a:extLst>
          </p:cNvPr>
          <p:cNvSpPr/>
          <p:nvPr/>
        </p:nvSpPr>
        <p:spPr>
          <a:xfrm>
            <a:off x="2313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4F7041-447F-5CB9-0AC4-5E66ED7CD3EB}"/>
              </a:ext>
            </a:extLst>
          </p:cNvPr>
          <p:cNvSpPr/>
          <p:nvPr/>
        </p:nvSpPr>
        <p:spPr>
          <a:xfrm>
            <a:off x="2601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55ED2F5-342F-22E9-5E9A-6932660D30C0}"/>
              </a:ext>
            </a:extLst>
          </p:cNvPr>
          <p:cNvSpPr/>
          <p:nvPr/>
        </p:nvSpPr>
        <p:spPr>
          <a:xfrm>
            <a:off x="2808579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47C43C-C989-9A8A-C24B-E8047ED3CB04}"/>
              </a:ext>
            </a:extLst>
          </p:cNvPr>
          <p:cNvSpPr/>
          <p:nvPr/>
        </p:nvSpPr>
        <p:spPr>
          <a:xfrm>
            <a:off x="2808579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2258FA-68CF-74A4-CF9D-0DED692F8507}"/>
              </a:ext>
            </a:extLst>
          </p:cNvPr>
          <p:cNvSpPr/>
          <p:nvPr/>
        </p:nvSpPr>
        <p:spPr>
          <a:xfrm>
            <a:off x="3007598" y="203798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AEDB89A-1F5B-51E9-3B95-059906D02470}"/>
              </a:ext>
            </a:extLst>
          </p:cNvPr>
          <p:cNvSpPr/>
          <p:nvPr/>
        </p:nvSpPr>
        <p:spPr>
          <a:xfrm>
            <a:off x="3007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CF1A9D5-6C7B-8EDA-0A9C-2F432052E6EA}"/>
              </a:ext>
            </a:extLst>
          </p:cNvPr>
          <p:cNvSpPr/>
          <p:nvPr/>
        </p:nvSpPr>
        <p:spPr>
          <a:xfrm>
            <a:off x="3295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4B281A-E4E9-B7D3-B9DD-5A4878CE7A91}"/>
              </a:ext>
            </a:extLst>
          </p:cNvPr>
          <p:cNvSpPr/>
          <p:nvPr/>
        </p:nvSpPr>
        <p:spPr>
          <a:xfrm>
            <a:off x="3007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A50823-CAF7-2810-39A7-4762EB1811A1}"/>
              </a:ext>
            </a:extLst>
          </p:cNvPr>
          <p:cNvSpPr/>
          <p:nvPr/>
        </p:nvSpPr>
        <p:spPr>
          <a:xfrm>
            <a:off x="3295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95159E5-8068-5DAA-F1AB-441AE8D6DF3C}"/>
              </a:ext>
            </a:extLst>
          </p:cNvPr>
          <p:cNvSpPr/>
          <p:nvPr/>
        </p:nvSpPr>
        <p:spPr>
          <a:xfrm>
            <a:off x="3502185" y="23257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2EBD62-036A-1F4F-A97B-309230254F27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B3008D8-3319-4427-E1CF-E5CF9A88C6C4}"/>
              </a:ext>
            </a:extLst>
          </p:cNvPr>
          <p:cNvSpPr/>
          <p:nvPr/>
        </p:nvSpPr>
        <p:spPr>
          <a:xfrm>
            <a:off x="3007598" y="276475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1F8E501-CAF3-24AD-0D85-E2C8EA3043F8}"/>
              </a:ext>
            </a:extLst>
          </p:cNvPr>
          <p:cNvSpPr/>
          <p:nvPr/>
        </p:nvSpPr>
        <p:spPr>
          <a:xfrm>
            <a:off x="3007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36C5025-219C-9457-BA54-26E2EA385032}"/>
              </a:ext>
            </a:extLst>
          </p:cNvPr>
          <p:cNvSpPr/>
          <p:nvPr/>
        </p:nvSpPr>
        <p:spPr>
          <a:xfrm>
            <a:off x="3295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0949CD-6ED5-66BD-263D-2932948662D4}"/>
              </a:ext>
            </a:extLst>
          </p:cNvPr>
          <p:cNvSpPr/>
          <p:nvPr/>
        </p:nvSpPr>
        <p:spPr>
          <a:xfrm>
            <a:off x="3502185" y="3052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84F3C32-9B46-2D91-9B4B-C4C30AA3DE3B}"/>
              </a:ext>
            </a:extLst>
          </p:cNvPr>
          <p:cNvSpPr/>
          <p:nvPr/>
        </p:nvSpPr>
        <p:spPr>
          <a:xfrm>
            <a:off x="3502185" y="2764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36096A4-66FF-31A9-1EC1-5289D4BF76E4}"/>
              </a:ext>
            </a:extLst>
          </p:cNvPr>
          <p:cNvSpPr/>
          <p:nvPr/>
        </p:nvSpPr>
        <p:spPr>
          <a:xfrm>
            <a:off x="3007598" y="349153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13709D7-2473-9FC1-79C2-C9D4EAA89EBB}"/>
              </a:ext>
            </a:extLst>
          </p:cNvPr>
          <p:cNvSpPr/>
          <p:nvPr/>
        </p:nvSpPr>
        <p:spPr>
          <a:xfrm>
            <a:off x="3007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EB91E6E-836C-6918-216F-6F14DF5FADBD}"/>
              </a:ext>
            </a:extLst>
          </p:cNvPr>
          <p:cNvSpPr/>
          <p:nvPr/>
        </p:nvSpPr>
        <p:spPr>
          <a:xfrm>
            <a:off x="3295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A6E9738-5A94-362F-BABD-1BD5DD7D7F19}"/>
              </a:ext>
            </a:extLst>
          </p:cNvPr>
          <p:cNvSpPr/>
          <p:nvPr/>
        </p:nvSpPr>
        <p:spPr>
          <a:xfrm>
            <a:off x="3502185" y="3779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18B7F63-D557-BF5A-3026-FD07B8A14DEF}"/>
              </a:ext>
            </a:extLst>
          </p:cNvPr>
          <p:cNvSpPr/>
          <p:nvPr/>
        </p:nvSpPr>
        <p:spPr>
          <a:xfrm>
            <a:off x="3502185" y="3491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F5872FB-DE31-08CF-D122-3D0A2BEA14EC}"/>
              </a:ext>
            </a:extLst>
          </p:cNvPr>
          <p:cNvSpPr/>
          <p:nvPr/>
        </p:nvSpPr>
        <p:spPr>
          <a:xfrm>
            <a:off x="3007598" y="421830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91F947-4FAE-B297-357A-6A82D220F764}"/>
              </a:ext>
            </a:extLst>
          </p:cNvPr>
          <p:cNvSpPr/>
          <p:nvPr/>
        </p:nvSpPr>
        <p:spPr>
          <a:xfrm>
            <a:off x="3007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C8EC098-9D86-7B4F-825A-501FCDBDFC0C}"/>
              </a:ext>
            </a:extLst>
          </p:cNvPr>
          <p:cNvSpPr/>
          <p:nvPr/>
        </p:nvSpPr>
        <p:spPr>
          <a:xfrm>
            <a:off x="3295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8CABA0C-5920-51E3-84ED-CDD133A219D3}"/>
              </a:ext>
            </a:extLst>
          </p:cNvPr>
          <p:cNvSpPr/>
          <p:nvPr/>
        </p:nvSpPr>
        <p:spPr>
          <a:xfrm>
            <a:off x="3502185" y="4506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A27FF1F-48DA-906E-4BE5-19679D03B5FF}"/>
              </a:ext>
            </a:extLst>
          </p:cNvPr>
          <p:cNvSpPr/>
          <p:nvPr/>
        </p:nvSpPr>
        <p:spPr>
          <a:xfrm>
            <a:off x="3502185" y="4218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A994DB8-0022-BDFF-5EE2-2D3BA777B32B}"/>
              </a:ext>
            </a:extLst>
          </p:cNvPr>
          <p:cNvSpPr/>
          <p:nvPr/>
        </p:nvSpPr>
        <p:spPr>
          <a:xfrm>
            <a:off x="3007598" y="494508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28E2B9-1DF2-6EF1-42F6-CA255C48020C}"/>
              </a:ext>
            </a:extLst>
          </p:cNvPr>
          <p:cNvSpPr/>
          <p:nvPr/>
        </p:nvSpPr>
        <p:spPr>
          <a:xfrm>
            <a:off x="3007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A0AF8E4-DA66-44EA-7D59-38E98DF4118A}"/>
              </a:ext>
            </a:extLst>
          </p:cNvPr>
          <p:cNvSpPr/>
          <p:nvPr/>
        </p:nvSpPr>
        <p:spPr>
          <a:xfrm>
            <a:off x="3295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76EE389-B2CC-DC89-7486-D4A0DF1AFB20}"/>
              </a:ext>
            </a:extLst>
          </p:cNvPr>
          <p:cNvSpPr/>
          <p:nvPr/>
        </p:nvSpPr>
        <p:spPr>
          <a:xfrm>
            <a:off x="3502185" y="52328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F042D1E-7B71-5BDD-E56B-DC89CE0767A7}"/>
              </a:ext>
            </a:extLst>
          </p:cNvPr>
          <p:cNvSpPr/>
          <p:nvPr/>
        </p:nvSpPr>
        <p:spPr>
          <a:xfrm>
            <a:off x="3502185" y="494489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91A550B-4F24-7168-D4DC-69D6641B007E}"/>
              </a:ext>
            </a:extLst>
          </p:cNvPr>
          <p:cNvSpPr/>
          <p:nvPr/>
        </p:nvSpPr>
        <p:spPr>
          <a:xfrm>
            <a:off x="3007598" y="567186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8CEA8A7-1BCB-688B-11A9-853F42D82219}"/>
              </a:ext>
            </a:extLst>
          </p:cNvPr>
          <p:cNvSpPr/>
          <p:nvPr/>
        </p:nvSpPr>
        <p:spPr>
          <a:xfrm>
            <a:off x="3007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EB318AC-AE0F-C82A-75DB-576509A1643A}"/>
              </a:ext>
            </a:extLst>
          </p:cNvPr>
          <p:cNvSpPr/>
          <p:nvPr/>
        </p:nvSpPr>
        <p:spPr>
          <a:xfrm>
            <a:off x="3295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F6C2043-4CCF-38AA-0DB9-8B9514842E28}"/>
              </a:ext>
            </a:extLst>
          </p:cNvPr>
          <p:cNvSpPr/>
          <p:nvPr/>
        </p:nvSpPr>
        <p:spPr>
          <a:xfrm>
            <a:off x="3502185" y="595966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2E9142-E041-0145-2653-8EFBCDDAE7B1}"/>
              </a:ext>
            </a:extLst>
          </p:cNvPr>
          <p:cNvSpPr/>
          <p:nvPr/>
        </p:nvSpPr>
        <p:spPr>
          <a:xfrm>
            <a:off x="3502185" y="567166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BCFCC28-70D7-732C-21D6-9AC9CB87840A}"/>
              </a:ext>
            </a:extLst>
          </p:cNvPr>
          <p:cNvSpPr/>
          <p:nvPr/>
        </p:nvSpPr>
        <p:spPr>
          <a:xfrm>
            <a:off x="3737862" y="203778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799BDCF-9B0C-CD52-EF10-B4C5EC8346D6}"/>
              </a:ext>
            </a:extLst>
          </p:cNvPr>
          <p:cNvSpPr/>
          <p:nvPr/>
        </p:nvSpPr>
        <p:spPr>
          <a:xfrm>
            <a:off x="3737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8068D0-CB11-F292-FCA3-B20A38649617}"/>
              </a:ext>
            </a:extLst>
          </p:cNvPr>
          <p:cNvSpPr/>
          <p:nvPr/>
        </p:nvSpPr>
        <p:spPr>
          <a:xfrm>
            <a:off x="4025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F9D1715-6CB7-403A-FC4F-4F5386C9126C}"/>
              </a:ext>
            </a:extLst>
          </p:cNvPr>
          <p:cNvSpPr/>
          <p:nvPr/>
        </p:nvSpPr>
        <p:spPr>
          <a:xfrm>
            <a:off x="3737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0DF0DA9-7C0A-7A94-006A-FCD84BDFDFE1}"/>
              </a:ext>
            </a:extLst>
          </p:cNvPr>
          <p:cNvSpPr/>
          <p:nvPr/>
        </p:nvSpPr>
        <p:spPr>
          <a:xfrm>
            <a:off x="4025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D21D053-D8F1-6B4B-85B2-263B6300CCA8}"/>
              </a:ext>
            </a:extLst>
          </p:cNvPr>
          <p:cNvSpPr/>
          <p:nvPr/>
        </p:nvSpPr>
        <p:spPr>
          <a:xfrm>
            <a:off x="4232449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367895D-44DC-EF23-E7E1-188BC3018E7E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A8681FC-AB72-4624-099F-1EEFF4EAAB52}"/>
              </a:ext>
            </a:extLst>
          </p:cNvPr>
          <p:cNvSpPr/>
          <p:nvPr/>
        </p:nvSpPr>
        <p:spPr>
          <a:xfrm>
            <a:off x="3737862" y="276456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4992EF6-7094-D45A-CE86-2ACC05D66B0D}"/>
              </a:ext>
            </a:extLst>
          </p:cNvPr>
          <p:cNvSpPr/>
          <p:nvPr/>
        </p:nvSpPr>
        <p:spPr>
          <a:xfrm>
            <a:off x="3737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1AAEC53-30F4-C375-1B37-8A8472FD490D}"/>
              </a:ext>
            </a:extLst>
          </p:cNvPr>
          <p:cNvSpPr/>
          <p:nvPr/>
        </p:nvSpPr>
        <p:spPr>
          <a:xfrm>
            <a:off x="4025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97F5F63-B05D-F13F-E085-E9F20B7F7D6D}"/>
              </a:ext>
            </a:extLst>
          </p:cNvPr>
          <p:cNvSpPr/>
          <p:nvPr/>
        </p:nvSpPr>
        <p:spPr>
          <a:xfrm>
            <a:off x="4232449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534C45A-A04F-791A-C74D-555CF36D4AEE}"/>
              </a:ext>
            </a:extLst>
          </p:cNvPr>
          <p:cNvSpPr/>
          <p:nvPr/>
        </p:nvSpPr>
        <p:spPr>
          <a:xfrm>
            <a:off x="4232449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A8B90D0-405A-5501-5241-5BFE05CBB095}"/>
              </a:ext>
            </a:extLst>
          </p:cNvPr>
          <p:cNvSpPr/>
          <p:nvPr/>
        </p:nvSpPr>
        <p:spPr>
          <a:xfrm>
            <a:off x="3737862" y="349134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41FED-352C-3672-5DEC-D9C26989FD87}"/>
              </a:ext>
            </a:extLst>
          </p:cNvPr>
          <p:cNvSpPr/>
          <p:nvPr/>
        </p:nvSpPr>
        <p:spPr>
          <a:xfrm>
            <a:off x="3737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9CD3170-3A5B-3CCD-6D40-5A12B74C4D1D}"/>
              </a:ext>
            </a:extLst>
          </p:cNvPr>
          <p:cNvSpPr/>
          <p:nvPr/>
        </p:nvSpPr>
        <p:spPr>
          <a:xfrm>
            <a:off x="4025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82B17E0-0AAE-D60E-D120-246AAFD20629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3CD7478-4B17-FF7F-D45A-379B604603E1}"/>
              </a:ext>
            </a:extLst>
          </p:cNvPr>
          <p:cNvSpPr/>
          <p:nvPr/>
        </p:nvSpPr>
        <p:spPr>
          <a:xfrm>
            <a:off x="4232449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71AF254-1EDC-A925-6A25-7FB6E6C84079}"/>
              </a:ext>
            </a:extLst>
          </p:cNvPr>
          <p:cNvSpPr/>
          <p:nvPr/>
        </p:nvSpPr>
        <p:spPr>
          <a:xfrm>
            <a:off x="3737862" y="421811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1BE5148-D387-5201-1FBB-C596D79F0FAE}"/>
              </a:ext>
            </a:extLst>
          </p:cNvPr>
          <p:cNvSpPr/>
          <p:nvPr/>
        </p:nvSpPr>
        <p:spPr>
          <a:xfrm>
            <a:off x="3737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6A0410F-8D68-769A-2236-D05147A1607F}"/>
              </a:ext>
            </a:extLst>
          </p:cNvPr>
          <p:cNvSpPr/>
          <p:nvPr/>
        </p:nvSpPr>
        <p:spPr>
          <a:xfrm>
            <a:off x="4025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963AEE6-D565-B5ED-E2D3-4C8FA5AF2F77}"/>
              </a:ext>
            </a:extLst>
          </p:cNvPr>
          <p:cNvSpPr/>
          <p:nvPr/>
        </p:nvSpPr>
        <p:spPr>
          <a:xfrm>
            <a:off x="4232449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532F35F-716A-7CCE-17EE-9D57915102DA}"/>
              </a:ext>
            </a:extLst>
          </p:cNvPr>
          <p:cNvSpPr/>
          <p:nvPr/>
        </p:nvSpPr>
        <p:spPr>
          <a:xfrm>
            <a:off x="4232449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21FCB78-EE60-CD71-C838-82674A28D721}"/>
              </a:ext>
            </a:extLst>
          </p:cNvPr>
          <p:cNvSpPr/>
          <p:nvPr/>
        </p:nvSpPr>
        <p:spPr>
          <a:xfrm>
            <a:off x="3737862" y="494489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26D9C36-DBF1-6306-833D-30EFF34B6604}"/>
              </a:ext>
            </a:extLst>
          </p:cNvPr>
          <p:cNvSpPr/>
          <p:nvPr/>
        </p:nvSpPr>
        <p:spPr>
          <a:xfrm>
            <a:off x="3737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2CEA05D-7BDF-06EF-AA9F-41E017534554}"/>
              </a:ext>
            </a:extLst>
          </p:cNvPr>
          <p:cNvSpPr/>
          <p:nvPr/>
        </p:nvSpPr>
        <p:spPr>
          <a:xfrm>
            <a:off x="4025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56D7D12-F1CE-3519-7CE2-16E4CCD2ACA3}"/>
              </a:ext>
            </a:extLst>
          </p:cNvPr>
          <p:cNvSpPr/>
          <p:nvPr/>
        </p:nvSpPr>
        <p:spPr>
          <a:xfrm>
            <a:off x="4232449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B436089-CD1B-64FF-F382-561A71137708}"/>
              </a:ext>
            </a:extLst>
          </p:cNvPr>
          <p:cNvSpPr/>
          <p:nvPr/>
        </p:nvSpPr>
        <p:spPr>
          <a:xfrm>
            <a:off x="4232449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991D852-2DF9-D72C-19E4-B93601327B8F}"/>
              </a:ext>
            </a:extLst>
          </p:cNvPr>
          <p:cNvSpPr/>
          <p:nvPr/>
        </p:nvSpPr>
        <p:spPr>
          <a:xfrm>
            <a:off x="3737862" y="567166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D65F6E82-74C0-246F-1618-77758BE200E4}"/>
              </a:ext>
            </a:extLst>
          </p:cNvPr>
          <p:cNvSpPr/>
          <p:nvPr/>
        </p:nvSpPr>
        <p:spPr>
          <a:xfrm>
            <a:off x="3737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06EE5B3-F415-4243-2892-5F66FB66FA5D}"/>
              </a:ext>
            </a:extLst>
          </p:cNvPr>
          <p:cNvSpPr/>
          <p:nvPr/>
        </p:nvSpPr>
        <p:spPr>
          <a:xfrm>
            <a:off x="4025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69D368-3718-D2B7-A51A-8B286433D271}"/>
              </a:ext>
            </a:extLst>
          </p:cNvPr>
          <p:cNvSpPr/>
          <p:nvPr/>
        </p:nvSpPr>
        <p:spPr>
          <a:xfrm>
            <a:off x="4232449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607A4EA-DCA4-95DC-251E-BE81FBA3DE2E}"/>
              </a:ext>
            </a:extLst>
          </p:cNvPr>
          <p:cNvSpPr/>
          <p:nvPr/>
        </p:nvSpPr>
        <p:spPr>
          <a:xfrm>
            <a:off x="4232449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EDAC927-2962-110E-2BE5-3AF3E73090B0}"/>
              </a:ext>
            </a:extLst>
          </p:cNvPr>
          <p:cNvSpPr/>
          <p:nvPr/>
        </p:nvSpPr>
        <p:spPr>
          <a:xfrm>
            <a:off x="4439036" y="203778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D04E2F5-CFE9-3165-85EE-10F96059B718}"/>
              </a:ext>
            </a:extLst>
          </p:cNvPr>
          <p:cNvSpPr/>
          <p:nvPr/>
        </p:nvSpPr>
        <p:spPr>
          <a:xfrm>
            <a:off x="4439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110D28C5-EAD2-FE39-89AB-9337FB287691}"/>
              </a:ext>
            </a:extLst>
          </p:cNvPr>
          <p:cNvSpPr/>
          <p:nvPr/>
        </p:nvSpPr>
        <p:spPr>
          <a:xfrm>
            <a:off x="4727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124E846-1C4B-6D61-EAE6-D1BA5043BD1D}"/>
              </a:ext>
            </a:extLst>
          </p:cNvPr>
          <p:cNvSpPr/>
          <p:nvPr/>
        </p:nvSpPr>
        <p:spPr>
          <a:xfrm>
            <a:off x="4439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305E3B00-BB95-56BC-945B-AEDB2F365C4E}"/>
              </a:ext>
            </a:extLst>
          </p:cNvPr>
          <p:cNvSpPr/>
          <p:nvPr/>
        </p:nvSpPr>
        <p:spPr>
          <a:xfrm>
            <a:off x="4727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55DDE4A-1D92-FFBD-4B4C-DD08EA4DFC7B}"/>
              </a:ext>
            </a:extLst>
          </p:cNvPr>
          <p:cNvSpPr/>
          <p:nvPr/>
        </p:nvSpPr>
        <p:spPr>
          <a:xfrm>
            <a:off x="4933623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7F69E5A-A23D-2EDB-586E-D17239BEBFF6}"/>
              </a:ext>
            </a:extLst>
          </p:cNvPr>
          <p:cNvSpPr/>
          <p:nvPr/>
        </p:nvSpPr>
        <p:spPr>
          <a:xfrm>
            <a:off x="4933623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62A84D3-A3A4-47E5-6F57-31D4BEBD4A65}"/>
              </a:ext>
            </a:extLst>
          </p:cNvPr>
          <p:cNvSpPr/>
          <p:nvPr/>
        </p:nvSpPr>
        <p:spPr>
          <a:xfrm>
            <a:off x="4439036" y="276456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F111CB3F-A2F3-28F9-4B7B-018A7E991020}"/>
              </a:ext>
            </a:extLst>
          </p:cNvPr>
          <p:cNvSpPr/>
          <p:nvPr/>
        </p:nvSpPr>
        <p:spPr>
          <a:xfrm>
            <a:off x="4439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B792AAC-3836-71F3-DD03-3B1D43B1C17F}"/>
              </a:ext>
            </a:extLst>
          </p:cNvPr>
          <p:cNvSpPr/>
          <p:nvPr/>
        </p:nvSpPr>
        <p:spPr>
          <a:xfrm>
            <a:off x="4727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11869D73-C2EE-6CE8-088F-FAD3296D9456}"/>
              </a:ext>
            </a:extLst>
          </p:cNvPr>
          <p:cNvSpPr/>
          <p:nvPr/>
        </p:nvSpPr>
        <p:spPr>
          <a:xfrm>
            <a:off x="4933623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F8F9ACD-643E-0E00-D0A0-28973483F70A}"/>
              </a:ext>
            </a:extLst>
          </p:cNvPr>
          <p:cNvSpPr/>
          <p:nvPr/>
        </p:nvSpPr>
        <p:spPr>
          <a:xfrm>
            <a:off x="4933623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D3066769-41B5-2537-DA6A-1C63A1DDE8B0}"/>
              </a:ext>
            </a:extLst>
          </p:cNvPr>
          <p:cNvSpPr/>
          <p:nvPr/>
        </p:nvSpPr>
        <p:spPr>
          <a:xfrm>
            <a:off x="4439036" y="349134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CADDBA64-4DBB-EBE1-EC60-9F5F4FEA3063}"/>
              </a:ext>
            </a:extLst>
          </p:cNvPr>
          <p:cNvSpPr/>
          <p:nvPr/>
        </p:nvSpPr>
        <p:spPr>
          <a:xfrm>
            <a:off x="4439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B5534B1-CD2A-473E-E791-5DEADDD9BB32}"/>
              </a:ext>
            </a:extLst>
          </p:cNvPr>
          <p:cNvSpPr/>
          <p:nvPr/>
        </p:nvSpPr>
        <p:spPr>
          <a:xfrm>
            <a:off x="4727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D2A98D6-B609-A575-43B6-0E9EAAE498E1}"/>
              </a:ext>
            </a:extLst>
          </p:cNvPr>
          <p:cNvSpPr/>
          <p:nvPr/>
        </p:nvSpPr>
        <p:spPr>
          <a:xfrm>
            <a:off x="4933623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EE61FE3C-5E28-A979-E291-50E4AD35979A}"/>
              </a:ext>
            </a:extLst>
          </p:cNvPr>
          <p:cNvSpPr/>
          <p:nvPr/>
        </p:nvSpPr>
        <p:spPr>
          <a:xfrm>
            <a:off x="4933623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37AE212D-493A-AF2A-56B9-D0C6CFAE22F3}"/>
              </a:ext>
            </a:extLst>
          </p:cNvPr>
          <p:cNvSpPr/>
          <p:nvPr/>
        </p:nvSpPr>
        <p:spPr>
          <a:xfrm>
            <a:off x="4439036" y="421811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4FF90C2-5BD5-050C-9E68-E0CA97120E7E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40908A9-4D11-0CEC-F267-E6C23425306C}"/>
              </a:ext>
            </a:extLst>
          </p:cNvPr>
          <p:cNvSpPr/>
          <p:nvPr/>
        </p:nvSpPr>
        <p:spPr>
          <a:xfrm>
            <a:off x="4727036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4E68430A-F9E6-0C04-98DB-8A6D2763818B}"/>
              </a:ext>
            </a:extLst>
          </p:cNvPr>
          <p:cNvSpPr/>
          <p:nvPr/>
        </p:nvSpPr>
        <p:spPr>
          <a:xfrm>
            <a:off x="4933623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915579C-A03A-9B23-57FA-2DC81B4D4059}"/>
              </a:ext>
            </a:extLst>
          </p:cNvPr>
          <p:cNvSpPr/>
          <p:nvPr/>
        </p:nvSpPr>
        <p:spPr>
          <a:xfrm>
            <a:off x="4933623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5A87F7F-6565-0B6D-0311-D75064D78442}"/>
              </a:ext>
            </a:extLst>
          </p:cNvPr>
          <p:cNvSpPr/>
          <p:nvPr/>
        </p:nvSpPr>
        <p:spPr>
          <a:xfrm>
            <a:off x="4439036" y="494489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030BE43-E81C-C4B7-8F8B-41B37835AC2E}"/>
              </a:ext>
            </a:extLst>
          </p:cNvPr>
          <p:cNvSpPr/>
          <p:nvPr/>
        </p:nvSpPr>
        <p:spPr>
          <a:xfrm>
            <a:off x="4439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18165D1-2673-CF86-FDAF-2513558C8B4D}"/>
              </a:ext>
            </a:extLst>
          </p:cNvPr>
          <p:cNvSpPr/>
          <p:nvPr/>
        </p:nvSpPr>
        <p:spPr>
          <a:xfrm>
            <a:off x="4727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E5A7C56-0714-AC30-4B21-345AD0D1E0DB}"/>
              </a:ext>
            </a:extLst>
          </p:cNvPr>
          <p:cNvSpPr/>
          <p:nvPr/>
        </p:nvSpPr>
        <p:spPr>
          <a:xfrm>
            <a:off x="4933623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60C9E9F-04BB-9FA6-6B15-7A8BD1F831C1}"/>
              </a:ext>
            </a:extLst>
          </p:cNvPr>
          <p:cNvSpPr/>
          <p:nvPr/>
        </p:nvSpPr>
        <p:spPr>
          <a:xfrm>
            <a:off x="4933623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77693E33-AC24-0C7F-681A-87E7F7A71682}"/>
              </a:ext>
            </a:extLst>
          </p:cNvPr>
          <p:cNvSpPr/>
          <p:nvPr/>
        </p:nvSpPr>
        <p:spPr>
          <a:xfrm>
            <a:off x="4439036" y="567166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1BD344C2-C745-3187-BC2C-949A1B33CDF6}"/>
              </a:ext>
            </a:extLst>
          </p:cNvPr>
          <p:cNvSpPr/>
          <p:nvPr/>
        </p:nvSpPr>
        <p:spPr>
          <a:xfrm>
            <a:off x="4439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1DAE85DC-0086-838F-EAFE-A4AA157C1E00}"/>
              </a:ext>
            </a:extLst>
          </p:cNvPr>
          <p:cNvSpPr/>
          <p:nvPr/>
        </p:nvSpPr>
        <p:spPr>
          <a:xfrm>
            <a:off x="4727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0F3909C-EFE4-461C-1C14-01067D6D4E77}"/>
              </a:ext>
            </a:extLst>
          </p:cNvPr>
          <p:cNvSpPr/>
          <p:nvPr/>
        </p:nvSpPr>
        <p:spPr>
          <a:xfrm>
            <a:off x="4933623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9BA56CF0-C419-EEBD-8D98-5010120C94EE}"/>
              </a:ext>
            </a:extLst>
          </p:cNvPr>
          <p:cNvSpPr/>
          <p:nvPr/>
        </p:nvSpPr>
        <p:spPr>
          <a:xfrm>
            <a:off x="4933623" y="567147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E1F9D5FF-2B47-7A5B-AFDF-D2DD5467C6D2}"/>
              </a:ext>
            </a:extLst>
          </p:cNvPr>
          <p:cNvSpPr/>
          <p:nvPr/>
        </p:nvSpPr>
        <p:spPr>
          <a:xfrm>
            <a:off x="5132642" y="203759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F5827614-825D-0C11-BB92-06A737D9A614}"/>
              </a:ext>
            </a:extLst>
          </p:cNvPr>
          <p:cNvSpPr/>
          <p:nvPr/>
        </p:nvSpPr>
        <p:spPr>
          <a:xfrm>
            <a:off x="5132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DA6801E-C937-E344-FB82-2801831B4023}"/>
              </a:ext>
            </a:extLst>
          </p:cNvPr>
          <p:cNvSpPr/>
          <p:nvPr/>
        </p:nvSpPr>
        <p:spPr>
          <a:xfrm>
            <a:off x="5420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9991E53-28BA-72BF-7FCE-896C82AC68F6}"/>
              </a:ext>
            </a:extLst>
          </p:cNvPr>
          <p:cNvSpPr/>
          <p:nvPr/>
        </p:nvSpPr>
        <p:spPr>
          <a:xfrm>
            <a:off x="5132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C6C00D5-6CC0-37A6-E48C-9E2C43474FB7}"/>
              </a:ext>
            </a:extLst>
          </p:cNvPr>
          <p:cNvSpPr/>
          <p:nvPr/>
        </p:nvSpPr>
        <p:spPr>
          <a:xfrm>
            <a:off x="5420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D7EDBD-BF80-EA5A-6104-AA2A669C5EF7}"/>
              </a:ext>
            </a:extLst>
          </p:cNvPr>
          <p:cNvSpPr/>
          <p:nvPr/>
        </p:nvSpPr>
        <p:spPr>
          <a:xfrm>
            <a:off x="5627229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868FECF-6D20-F2FC-A0E1-4D194A3D2C2D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5A812CE-9FE1-6302-8AC4-7B998D861793}"/>
              </a:ext>
            </a:extLst>
          </p:cNvPr>
          <p:cNvSpPr/>
          <p:nvPr/>
        </p:nvSpPr>
        <p:spPr>
          <a:xfrm>
            <a:off x="5132642" y="276437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1427C06-91FD-3B1A-C51F-7A326DC2D233}"/>
              </a:ext>
            </a:extLst>
          </p:cNvPr>
          <p:cNvSpPr/>
          <p:nvPr/>
        </p:nvSpPr>
        <p:spPr>
          <a:xfrm>
            <a:off x="5132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140695E-1E15-FD01-A5C2-9125330D25CE}"/>
              </a:ext>
            </a:extLst>
          </p:cNvPr>
          <p:cNvSpPr/>
          <p:nvPr/>
        </p:nvSpPr>
        <p:spPr>
          <a:xfrm>
            <a:off x="5420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8D0E8CF-4A38-BF7C-FCEA-853CEFF7B79F}"/>
              </a:ext>
            </a:extLst>
          </p:cNvPr>
          <p:cNvSpPr/>
          <p:nvPr/>
        </p:nvSpPr>
        <p:spPr>
          <a:xfrm>
            <a:off x="5627229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258C018-6E29-E35D-EDDA-94FD2F498725}"/>
              </a:ext>
            </a:extLst>
          </p:cNvPr>
          <p:cNvSpPr/>
          <p:nvPr/>
        </p:nvSpPr>
        <p:spPr>
          <a:xfrm>
            <a:off x="5627229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F0FF96D-0034-1D26-B250-E43C8C872F4B}"/>
              </a:ext>
            </a:extLst>
          </p:cNvPr>
          <p:cNvSpPr/>
          <p:nvPr/>
        </p:nvSpPr>
        <p:spPr>
          <a:xfrm>
            <a:off x="5132642" y="349115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6F8427C-A16D-0BFD-3369-D302BAEB4393}"/>
              </a:ext>
            </a:extLst>
          </p:cNvPr>
          <p:cNvSpPr/>
          <p:nvPr/>
        </p:nvSpPr>
        <p:spPr>
          <a:xfrm>
            <a:off x="5132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26CAC2F-6828-41CB-4C1A-760416BCB79E}"/>
              </a:ext>
            </a:extLst>
          </p:cNvPr>
          <p:cNvSpPr/>
          <p:nvPr/>
        </p:nvSpPr>
        <p:spPr>
          <a:xfrm>
            <a:off x="5420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FC26B74-6329-7F08-CF1D-371F201A421D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6505A5B-5755-470D-BF17-FFCB05642234}"/>
              </a:ext>
            </a:extLst>
          </p:cNvPr>
          <p:cNvSpPr/>
          <p:nvPr/>
        </p:nvSpPr>
        <p:spPr>
          <a:xfrm>
            <a:off x="5627229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FE95B333-1C8D-DDF2-C24F-10EA840164FE}"/>
              </a:ext>
            </a:extLst>
          </p:cNvPr>
          <p:cNvSpPr/>
          <p:nvPr/>
        </p:nvSpPr>
        <p:spPr>
          <a:xfrm>
            <a:off x="5132642" y="421792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4D1BFC0-4B4B-0A01-E210-1334C359762F}"/>
              </a:ext>
            </a:extLst>
          </p:cNvPr>
          <p:cNvSpPr/>
          <p:nvPr/>
        </p:nvSpPr>
        <p:spPr>
          <a:xfrm>
            <a:off x="5132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261C0B4-ACE3-7672-5170-3700D02C91ED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38AE6F97-513D-640B-EAA2-64A72C9B1CBA}"/>
              </a:ext>
            </a:extLst>
          </p:cNvPr>
          <p:cNvSpPr/>
          <p:nvPr/>
        </p:nvSpPr>
        <p:spPr>
          <a:xfrm>
            <a:off x="5627229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6C24C61-E4B1-D62D-8310-DA51A9D3B0ED}"/>
              </a:ext>
            </a:extLst>
          </p:cNvPr>
          <p:cNvSpPr/>
          <p:nvPr/>
        </p:nvSpPr>
        <p:spPr>
          <a:xfrm>
            <a:off x="5627229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693854A-5F15-C021-81CE-CCEF59A5FE8D}"/>
              </a:ext>
            </a:extLst>
          </p:cNvPr>
          <p:cNvSpPr/>
          <p:nvPr/>
        </p:nvSpPr>
        <p:spPr>
          <a:xfrm>
            <a:off x="5132642" y="494470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6DBBE05B-5042-0EC6-B365-65C21A2FD2F8}"/>
              </a:ext>
            </a:extLst>
          </p:cNvPr>
          <p:cNvSpPr/>
          <p:nvPr/>
        </p:nvSpPr>
        <p:spPr>
          <a:xfrm>
            <a:off x="5132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15B07AE6-8F43-64C1-3655-C8B403A5C943}"/>
              </a:ext>
            </a:extLst>
          </p:cNvPr>
          <p:cNvSpPr/>
          <p:nvPr/>
        </p:nvSpPr>
        <p:spPr>
          <a:xfrm>
            <a:off x="5420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B4EBF9C-5ECD-B5C7-0874-7417DEBA55B8}"/>
              </a:ext>
            </a:extLst>
          </p:cNvPr>
          <p:cNvSpPr/>
          <p:nvPr/>
        </p:nvSpPr>
        <p:spPr>
          <a:xfrm>
            <a:off x="5627229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68C8129-E191-2DE4-B961-1743CC336DFA}"/>
              </a:ext>
            </a:extLst>
          </p:cNvPr>
          <p:cNvSpPr/>
          <p:nvPr/>
        </p:nvSpPr>
        <p:spPr>
          <a:xfrm>
            <a:off x="5627229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697320F-E6F8-4558-6FA1-AA070D270541}"/>
              </a:ext>
            </a:extLst>
          </p:cNvPr>
          <p:cNvSpPr/>
          <p:nvPr/>
        </p:nvSpPr>
        <p:spPr>
          <a:xfrm>
            <a:off x="5132642" y="5671478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12590C92-93FD-E7BB-6ACC-01BE0B301404}"/>
              </a:ext>
            </a:extLst>
          </p:cNvPr>
          <p:cNvSpPr/>
          <p:nvPr/>
        </p:nvSpPr>
        <p:spPr>
          <a:xfrm>
            <a:off x="5132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893ADDC-DCA9-9455-BB40-D6311BCCBE19}"/>
              </a:ext>
            </a:extLst>
          </p:cNvPr>
          <p:cNvSpPr/>
          <p:nvPr/>
        </p:nvSpPr>
        <p:spPr>
          <a:xfrm>
            <a:off x="5420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9923EA12-3020-92A8-27AF-FB55A52285D6}"/>
              </a:ext>
            </a:extLst>
          </p:cNvPr>
          <p:cNvSpPr/>
          <p:nvPr/>
        </p:nvSpPr>
        <p:spPr>
          <a:xfrm>
            <a:off x="5627229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CEA06CF-13D7-0AD1-8EA4-C2D42F0D99ED}"/>
              </a:ext>
            </a:extLst>
          </p:cNvPr>
          <p:cNvSpPr/>
          <p:nvPr/>
        </p:nvSpPr>
        <p:spPr>
          <a:xfrm>
            <a:off x="5627229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23E12F9-2DA0-43EF-AA32-BA60FF98E919}"/>
              </a:ext>
            </a:extLst>
          </p:cNvPr>
          <p:cNvSpPr/>
          <p:nvPr/>
        </p:nvSpPr>
        <p:spPr>
          <a:xfrm>
            <a:off x="6155883" y="203740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553CA600-6DA6-28FB-FC6B-4C6BA85D7574}"/>
              </a:ext>
            </a:extLst>
          </p:cNvPr>
          <p:cNvSpPr/>
          <p:nvPr/>
        </p:nvSpPr>
        <p:spPr>
          <a:xfrm>
            <a:off x="6155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1920F42E-003E-FFDB-BAC2-69FD63046107}"/>
              </a:ext>
            </a:extLst>
          </p:cNvPr>
          <p:cNvSpPr/>
          <p:nvPr/>
        </p:nvSpPr>
        <p:spPr>
          <a:xfrm>
            <a:off x="6443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03E22D7-303C-C0BD-FB3F-1828476111B5}"/>
              </a:ext>
            </a:extLst>
          </p:cNvPr>
          <p:cNvSpPr/>
          <p:nvPr/>
        </p:nvSpPr>
        <p:spPr>
          <a:xfrm>
            <a:off x="6155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44A97A5-6056-3F79-8A87-B46BBAE10CDD}"/>
              </a:ext>
            </a:extLst>
          </p:cNvPr>
          <p:cNvSpPr/>
          <p:nvPr/>
        </p:nvSpPr>
        <p:spPr>
          <a:xfrm>
            <a:off x="6443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0C47704-124F-E08A-62B4-68ADDDE7F18D}"/>
              </a:ext>
            </a:extLst>
          </p:cNvPr>
          <p:cNvSpPr/>
          <p:nvPr/>
        </p:nvSpPr>
        <p:spPr>
          <a:xfrm>
            <a:off x="5949296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07E9AAC-C975-5ED4-EC31-A672F4DD5AC5}"/>
              </a:ext>
            </a:extLst>
          </p:cNvPr>
          <p:cNvSpPr/>
          <p:nvPr/>
        </p:nvSpPr>
        <p:spPr>
          <a:xfrm>
            <a:off x="5949296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C1F432ED-6125-19F1-3AE1-3FB1E90C5A57}"/>
              </a:ext>
            </a:extLst>
          </p:cNvPr>
          <p:cNvSpPr/>
          <p:nvPr/>
        </p:nvSpPr>
        <p:spPr>
          <a:xfrm>
            <a:off x="6650470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3150114B-BB42-BB56-81C5-03F08E094DF5}"/>
              </a:ext>
            </a:extLst>
          </p:cNvPr>
          <p:cNvSpPr/>
          <p:nvPr/>
        </p:nvSpPr>
        <p:spPr>
          <a:xfrm>
            <a:off x="6650470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1150F54A-00B5-05DA-2A1E-15731A65A8D9}"/>
              </a:ext>
            </a:extLst>
          </p:cNvPr>
          <p:cNvSpPr/>
          <p:nvPr/>
        </p:nvSpPr>
        <p:spPr>
          <a:xfrm>
            <a:off x="6155883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D093F13-FB04-365E-80F1-2B2277B6F319}"/>
              </a:ext>
            </a:extLst>
          </p:cNvPr>
          <p:cNvSpPr/>
          <p:nvPr/>
        </p:nvSpPr>
        <p:spPr>
          <a:xfrm>
            <a:off x="6155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77DBB36-FE6B-B78F-97BF-A145DC197C6F}"/>
              </a:ext>
            </a:extLst>
          </p:cNvPr>
          <p:cNvSpPr/>
          <p:nvPr/>
        </p:nvSpPr>
        <p:spPr>
          <a:xfrm>
            <a:off x="6443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CC07A23-6BF3-DD1A-CF6A-91377A939878}"/>
              </a:ext>
            </a:extLst>
          </p:cNvPr>
          <p:cNvSpPr/>
          <p:nvPr/>
        </p:nvSpPr>
        <p:spPr>
          <a:xfrm>
            <a:off x="5949296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BF12D56-91DF-A1A0-4435-17B8554E0DD8}"/>
              </a:ext>
            </a:extLst>
          </p:cNvPr>
          <p:cNvSpPr/>
          <p:nvPr/>
        </p:nvSpPr>
        <p:spPr>
          <a:xfrm>
            <a:off x="5949296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80829F7-1C5A-BC55-810F-72669722BC6F}"/>
              </a:ext>
            </a:extLst>
          </p:cNvPr>
          <p:cNvSpPr/>
          <p:nvPr/>
        </p:nvSpPr>
        <p:spPr>
          <a:xfrm>
            <a:off x="6650470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FA63350F-74FF-6294-0A10-A3E85E835F47}"/>
              </a:ext>
            </a:extLst>
          </p:cNvPr>
          <p:cNvSpPr/>
          <p:nvPr/>
        </p:nvSpPr>
        <p:spPr>
          <a:xfrm>
            <a:off x="6650470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18EED094-F8A1-7322-A2E4-CDF064ABD7C6}"/>
              </a:ext>
            </a:extLst>
          </p:cNvPr>
          <p:cNvSpPr/>
          <p:nvPr/>
        </p:nvSpPr>
        <p:spPr>
          <a:xfrm>
            <a:off x="6155883" y="349095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1D3F8C26-61E8-FC31-E343-31D4C923830D}"/>
              </a:ext>
            </a:extLst>
          </p:cNvPr>
          <p:cNvSpPr/>
          <p:nvPr/>
        </p:nvSpPr>
        <p:spPr>
          <a:xfrm>
            <a:off x="6155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4011A635-7B3F-AF2E-FC7F-E4A35D43AF4F}"/>
              </a:ext>
            </a:extLst>
          </p:cNvPr>
          <p:cNvSpPr/>
          <p:nvPr/>
        </p:nvSpPr>
        <p:spPr>
          <a:xfrm>
            <a:off x="6443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37AEDAF-4CAA-AE02-87AF-4A1F792EDDC4}"/>
              </a:ext>
            </a:extLst>
          </p:cNvPr>
          <p:cNvSpPr/>
          <p:nvPr/>
        </p:nvSpPr>
        <p:spPr>
          <a:xfrm>
            <a:off x="5949296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9572051-57A1-CF51-6F14-5B9B2E5E7A8C}"/>
              </a:ext>
            </a:extLst>
          </p:cNvPr>
          <p:cNvSpPr/>
          <p:nvPr/>
        </p:nvSpPr>
        <p:spPr>
          <a:xfrm>
            <a:off x="5949296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169160C4-ADA3-D1E4-2F1E-60B5E9CCC79D}"/>
              </a:ext>
            </a:extLst>
          </p:cNvPr>
          <p:cNvSpPr/>
          <p:nvPr/>
        </p:nvSpPr>
        <p:spPr>
          <a:xfrm>
            <a:off x="6650470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13A9926D-4AFA-1299-0DD3-17266C93F0B1}"/>
              </a:ext>
            </a:extLst>
          </p:cNvPr>
          <p:cNvSpPr/>
          <p:nvPr/>
        </p:nvSpPr>
        <p:spPr>
          <a:xfrm>
            <a:off x="6650470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330CAF30-C8A2-0C67-5A74-3A5EB8D97ECA}"/>
              </a:ext>
            </a:extLst>
          </p:cNvPr>
          <p:cNvSpPr/>
          <p:nvPr/>
        </p:nvSpPr>
        <p:spPr>
          <a:xfrm>
            <a:off x="6155883" y="421773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ED0BD4F6-1F71-3C84-26C9-8443F6326F29}"/>
              </a:ext>
            </a:extLst>
          </p:cNvPr>
          <p:cNvSpPr/>
          <p:nvPr/>
        </p:nvSpPr>
        <p:spPr>
          <a:xfrm>
            <a:off x="6155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B0144CD7-710B-3C9C-FDCE-D34589FDC431}"/>
              </a:ext>
            </a:extLst>
          </p:cNvPr>
          <p:cNvSpPr/>
          <p:nvPr/>
        </p:nvSpPr>
        <p:spPr>
          <a:xfrm>
            <a:off x="6443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3F9559D-BE30-40EB-EECB-7E2E350A57CD}"/>
              </a:ext>
            </a:extLst>
          </p:cNvPr>
          <p:cNvSpPr/>
          <p:nvPr/>
        </p:nvSpPr>
        <p:spPr>
          <a:xfrm>
            <a:off x="5949296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BF5101DB-485F-725A-993F-CCB2880B4C06}"/>
              </a:ext>
            </a:extLst>
          </p:cNvPr>
          <p:cNvSpPr/>
          <p:nvPr/>
        </p:nvSpPr>
        <p:spPr>
          <a:xfrm>
            <a:off x="5949296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6B21D293-7965-41A1-028F-659276B1175D}"/>
              </a:ext>
            </a:extLst>
          </p:cNvPr>
          <p:cNvSpPr/>
          <p:nvPr/>
        </p:nvSpPr>
        <p:spPr>
          <a:xfrm>
            <a:off x="6650470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6C1873A7-B509-EA7C-FA1D-D35A901A73C6}"/>
              </a:ext>
            </a:extLst>
          </p:cNvPr>
          <p:cNvSpPr/>
          <p:nvPr/>
        </p:nvSpPr>
        <p:spPr>
          <a:xfrm>
            <a:off x="6650470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2A808EA7-76C3-6547-BE64-53CF8A7267FA}"/>
              </a:ext>
            </a:extLst>
          </p:cNvPr>
          <p:cNvSpPr/>
          <p:nvPr/>
        </p:nvSpPr>
        <p:spPr>
          <a:xfrm>
            <a:off x="6155883" y="494451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BDF0750D-03BD-2EF0-8646-8470E586E09A}"/>
              </a:ext>
            </a:extLst>
          </p:cNvPr>
          <p:cNvSpPr/>
          <p:nvPr/>
        </p:nvSpPr>
        <p:spPr>
          <a:xfrm>
            <a:off x="6155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98FA652C-0680-DDE4-5745-42E5E44C2393}"/>
              </a:ext>
            </a:extLst>
          </p:cNvPr>
          <p:cNvSpPr/>
          <p:nvPr/>
        </p:nvSpPr>
        <p:spPr>
          <a:xfrm>
            <a:off x="6443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3205D0A7-9738-CB15-4F1D-AE3260240850}"/>
              </a:ext>
            </a:extLst>
          </p:cNvPr>
          <p:cNvSpPr/>
          <p:nvPr/>
        </p:nvSpPr>
        <p:spPr>
          <a:xfrm>
            <a:off x="5949296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28D0F65A-3ED9-9FC9-D02E-A3877A3AD652}"/>
              </a:ext>
            </a:extLst>
          </p:cNvPr>
          <p:cNvSpPr/>
          <p:nvPr/>
        </p:nvSpPr>
        <p:spPr>
          <a:xfrm>
            <a:off x="5949296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1B68DD1D-5E3E-70F9-2112-659F522BA578}"/>
              </a:ext>
            </a:extLst>
          </p:cNvPr>
          <p:cNvSpPr/>
          <p:nvPr/>
        </p:nvSpPr>
        <p:spPr>
          <a:xfrm>
            <a:off x="6650470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1183C00-23D0-2E35-A320-4757799766F8}"/>
              </a:ext>
            </a:extLst>
          </p:cNvPr>
          <p:cNvSpPr/>
          <p:nvPr/>
        </p:nvSpPr>
        <p:spPr>
          <a:xfrm>
            <a:off x="6650470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FAE6322-913F-1DE5-12E8-068A3D983CC4}"/>
              </a:ext>
            </a:extLst>
          </p:cNvPr>
          <p:cNvSpPr/>
          <p:nvPr/>
        </p:nvSpPr>
        <p:spPr>
          <a:xfrm>
            <a:off x="6155883" y="567128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4969AED-6C4E-2DD9-7DCF-81876E197E77}"/>
              </a:ext>
            </a:extLst>
          </p:cNvPr>
          <p:cNvSpPr/>
          <p:nvPr/>
        </p:nvSpPr>
        <p:spPr>
          <a:xfrm>
            <a:off x="6155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607B6935-B511-80C0-D8E9-2130866A9108}"/>
              </a:ext>
            </a:extLst>
          </p:cNvPr>
          <p:cNvSpPr/>
          <p:nvPr/>
        </p:nvSpPr>
        <p:spPr>
          <a:xfrm>
            <a:off x="6443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5F87D20-89F6-434D-5D74-39C5060A7AEF}"/>
              </a:ext>
            </a:extLst>
          </p:cNvPr>
          <p:cNvSpPr/>
          <p:nvPr/>
        </p:nvSpPr>
        <p:spPr>
          <a:xfrm>
            <a:off x="5949296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B49F427-7270-6B15-756B-F05A744A2B7B}"/>
              </a:ext>
            </a:extLst>
          </p:cNvPr>
          <p:cNvSpPr/>
          <p:nvPr/>
        </p:nvSpPr>
        <p:spPr>
          <a:xfrm>
            <a:off x="5949296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90A8EEF8-17BC-7E74-C189-9CD44DAC1B50}"/>
              </a:ext>
            </a:extLst>
          </p:cNvPr>
          <p:cNvSpPr/>
          <p:nvPr/>
        </p:nvSpPr>
        <p:spPr>
          <a:xfrm>
            <a:off x="6650470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3677A4E3-D99F-E2DC-1EB5-4313BFEAD8E6}"/>
              </a:ext>
            </a:extLst>
          </p:cNvPr>
          <p:cNvSpPr/>
          <p:nvPr/>
        </p:nvSpPr>
        <p:spPr>
          <a:xfrm>
            <a:off x="6650470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D82C3056-6C47-B192-ACFA-85DBB9AE417C}"/>
              </a:ext>
            </a:extLst>
          </p:cNvPr>
          <p:cNvSpPr/>
          <p:nvPr/>
        </p:nvSpPr>
        <p:spPr>
          <a:xfrm>
            <a:off x="6857057" y="203740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EF79C59C-A335-90D4-2419-80301B750F24}"/>
              </a:ext>
            </a:extLst>
          </p:cNvPr>
          <p:cNvSpPr/>
          <p:nvPr/>
        </p:nvSpPr>
        <p:spPr>
          <a:xfrm>
            <a:off x="6857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57EC7B20-F8F4-44AA-5BE6-1A5F7DFAFDF8}"/>
              </a:ext>
            </a:extLst>
          </p:cNvPr>
          <p:cNvSpPr/>
          <p:nvPr/>
        </p:nvSpPr>
        <p:spPr>
          <a:xfrm>
            <a:off x="7145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0F5697F-319F-D537-9254-4B73D6D1E967}"/>
              </a:ext>
            </a:extLst>
          </p:cNvPr>
          <p:cNvSpPr/>
          <p:nvPr/>
        </p:nvSpPr>
        <p:spPr>
          <a:xfrm>
            <a:off x="6857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119FDAE8-A7E3-A81E-F3CB-4D885C894EB9}"/>
              </a:ext>
            </a:extLst>
          </p:cNvPr>
          <p:cNvSpPr/>
          <p:nvPr/>
        </p:nvSpPr>
        <p:spPr>
          <a:xfrm>
            <a:off x="7145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778411B-184B-CD56-667C-2C553ED6D816}"/>
              </a:ext>
            </a:extLst>
          </p:cNvPr>
          <p:cNvSpPr/>
          <p:nvPr/>
        </p:nvSpPr>
        <p:spPr>
          <a:xfrm>
            <a:off x="7351644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BEE4D118-2B4E-A01E-BE82-2DA367502C61}"/>
              </a:ext>
            </a:extLst>
          </p:cNvPr>
          <p:cNvSpPr/>
          <p:nvPr/>
        </p:nvSpPr>
        <p:spPr>
          <a:xfrm>
            <a:off x="7351644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12777A6C-1C9E-5124-0F0C-9AC7E1B2C59F}"/>
              </a:ext>
            </a:extLst>
          </p:cNvPr>
          <p:cNvSpPr/>
          <p:nvPr/>
        </p:nvSpPr>
        <p:spPr>
          <a:xfrm>
            <a:off x="6857057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338D3B7D-B1BB-9DBA-032A-17FCE5CDF352}"/>
              </a:ext>
            </a:extLst>
          </p:cNvPr>
          <p:cNvSpPr/>
          <p:nvPr/>
        </p:nvSpPr>
        <p:spPr>
          <a:xfrm>
            <a:off x="6857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5CE25DAC-5078-7284-7397-2BB80896705C}"/>
              </a:ext>
            </a:extLst>
          </p:cNvPr>
          <p:cNvSpPr/>
          <p:nvPr/>
        </p:nvSpPr>
        <p:spPr>
          <a:xfrm>
            <a:off x="7145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B7FCAF6F-5E02-ABA9-E65D-40A9C9FA591A}"/>
              </a:ext>
            </a:extLst>
          </p:cNvPr>
          <p:cNvSpPr/>
          <p:nvPr/>
        </p:nvSpPr>
        <p:spPr>
          <a:xfrm>
            <a:off x="7351644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0C5836C3-5C00-3375-E8DE-FE4556D22E59}"/>
              </a:ext>
            </a:extLst>
          </p:cNvPr>
          <p:cNvSpPr/>
          <p:nvPr/>
        </p:nvSpPr>
        <p:spPr>
          <a:xfrm>
            <a:off x="7351644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5ED4B3BB-B742-1348-8568-4D343EED9525}"/>
              </a:ext>
            </a:extLst>
          </p:cNvPr>
          <p:cNvSpPr/>
          <p:nvPr/>
        </p:nvSpPr>
        <p:spPr>
          <a:xfrm>
            <a:off x="6857057" y="349095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BDDE951B-FF66-4D15-8DFF-E587AAD133E4}"/>
              </a:ext>
            </a:extLst>
          </p:cNvPr>
          <p:cNvSpPr/>
          <p:nvPr/>
        </p:nvSpPr>
        <p:spPr>
          <a:xfrm>
            <a:off x="6857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B3517E-47B1-D5AB-00D7-7F0689CAC10F}"/>
              </a:ext>
            </a:extLst>
          </p:cNvPr>
          <p:cNvSpPr/>
          <p:nvPr/>
        </p:nvSpPr>
        <p:spPr>
          <a:xfrm>
            <a:off x="7145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DB6C1C1-1559-5D71-E12A-8D51D66FE3DD}"/>
              </a:ext>
            </a:extLst>
          </p:cNvPr>
          <p:cNvSpPr/>
          <p:nvPr/>
        </p:nvSpPr>
        <p:spPr>
          <a:xfrm>
            <a:off x="7351644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B237952E-A90F-E385-0E75-3351CA82ECA1}"/>
              </a:ext>
            </a:extLst>
          </p:cNvPr>
          <p:cNvSpPr/>
          <p:nvPr/>
        </p:nvSpPr>
        <p:spPr>
          <a:xfrm>
            <a:off x="7351644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C869498A-E273-9FEB-FB33-2B366FEB1F4F}"/>
              </a:ext>
            </a:extLst>
          </p:cNvPr>
          <p:cNvSpPr/>
          <p:nvPr/>
        </p:nvSpPr>
        <p:spPr>
          <a:xfrm>
            <a:off x="6857057" y="421773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7B4A65E2-4CDC-0E73-8B39-0C710A476DD1}"/>
              </a:ext>
            </a:extLst>
          </p:cNvPr>
          <p:cNvSpPr/>
          <p:nvPr/>
        </p:nvSpPr>
        <p:spPr>
          <a:xfrm>
            <a:off x="6857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48FA849-B26F-34F9-6416-BD4CC1981107}"/>
              </a:ext>
            </a:extLst>
          </p:cNvPr>
          <p:cNvSpPr/>
          <p:nvPr/>
        </p:nvSpPr>
        <p:spPr>
          <a:xfrm>
            <a:off x="7145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E79D21E-5911-4430-F9B0-7D92CFEE35DB}"/>
              </a:ext>
            </a:extLst>
          </p:cNvPr>
          <p:cNvSpPr/>
          <p:nvPr/>
        </p:nvSpPr>
        <p:spPr>
          <a:xfrm>
            <a:off x="7351644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7B85B974-9894-9183-C36A-1A004865F927}"/>
              </a:ext>
            </a:extLst>
          </p:cNvPr>
          <p:cNvSpPr/>
          <p:nvPr/>
        </p:nvSpPr>
        <p:spPr>
          <a:xfrm>
            <a:off x="7351644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514AD18-8FF8-1ADC-2F67-C50B77DC1B4A}"/>
              </a:ext>
            </a:extLst>
          </p:cNvPr>
          <p:cNvSpPr/>
          <p:nvPr/>
        </p:nvSpPr>
        <p:spPr>
          <a:xfrm>
            <a:off x="6857057" y="494451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657F952-64F4-580B-16F2-AE67197B27DE}"/>
              </a:ext>
            </a:extLst>
          </p:cNvPr>
          <p:cNvSpPr/>
          <p:nvPr/>
        </p:nvSpPr>
        <p:spPr>
          <a:xfrm>
            <a:off x="6857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C8C44C5-BB33-533B-DBD9-114CCFBB04B0}"/>
              </a:ext>
            </a:extLst>
          </p:cNvPr>
          <p:cNvSpPr/>
          <p:nvPr/>
        </p:nvSpPr>
        <p:spPr>
          <a:xfrm>
            <a:off x="7145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FDCE05BB-DD7E-A116-9E97-C6400434E44D}"/>
              </a:ext>
            </a:extLst>
          </p:cNvPr>
          <p:cNvSpPr/>
          <p:nvPr/>
        </p:nvSpPr>
        <p:spPr>
          <a:xfrm>
            <a:off x="7351644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5A800CC6-0131-5D9E-179D-0C984C712AB6}"/>
              </a:ext>
            </a:extLst>
          </p:cNvPr>
          <p:cNvSpPr/>
          <p:nvPr/>
        </p:nvSpPr>
        <p:spPr>
          <a:xfrm>
            <a:off x="7351644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8EABFA42-24BB-5D19-9092-BF72FB476D9E}"/>
              </a:ext>
            </a:extLst>
          </p:cNvPr>
          <p:cNvSpPr/>
          <p:nvPr/>
        </p:nvSpPr>
        <p:spPr>
          <a:xfrm>
            <a:off x="6857057" y="567128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B8627A9-48BB-ACF8-1397-68E5AA9F79A4}"/>
              </a:ext>
            </a:extLst>
          </p:cNvPr>
          <p:cNvSpPr/>
          <p:nvPr/>
        </p:nvSpPr>
        <p:spPr>
          <a:xfrm>
            <a:off x="6857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2CC8337C-FA19-6C4F-8B9A-3406CEC2C4D8}"/>
              </a:ext>
            </a:extLst>
          </p:cNvPr>
          <p:cNvSpPr/>
          <p:nvPr/>
        </p:nvSpPr>
        <p:spPr>
          <a:xfrm>
            <a:off x="7145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B674AFE3-3331-1C53-6032-BE23EFDF008E}"/>
              </a:ext>
            </a:extLst>
          </p:cNvPr>
          <p:cNvSpPr/>
          <p:nvPr/>
        </p:nvSpPr>
        <p:spPr>
          <a:xfrm>
            <a:off x="7351644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B26AEC41-DBDF-3FD1-4A4F-74900BD0FCB5}"/>
              </a:ext>
            </a:extLst>
          </p:cNvPr>
          <p:cNvSpPr/>
          <p:nvPr/>
        </p:nvSpPr>
        <p:spPr>
          <a:xfrm>
            <a:off x="7351644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E3C737C9-2A0F-E8C8-D1BF-29A102085665}"/>
              </a:ext>
            </a:extLst>
          </p:cNvPr>
          <p:cNvSpPr/>
          <p:nvPr/>
        </p:nvSpPr>
        <p:spPr>
          <a:xfrm>
            <a:off x="7550663" y="2037216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8431CC07-A899-5BDB-F25F-925094F23E16}"/>
              </a:ext>
            </a:extLst>
          </p:cNvPr>
          <p:cNvSpPr/>
          <p:nvPr/>
        </p:nvSpPr>
        <p:spPr>
          <a:xfrm>
            <a:off x="7550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933EECBF-0F1D-983D-8986-D4BA3ABC8288}"/>
              </a:ext>
            </a:extLst>
          </p:cNvPr>
          <p:cNvSpPr/>
          <p:nvPr/>
        </p:nvSpPr>
        <p:spPr>
          <a:xfrm>
            <a:off x="7838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BFD917ED-96D8-63E9-5909-56AA5F8756BE}"/>
              </a:ext>
            </a:extLst>
          </p:cNvPr>
          <p:cNvSpPr/>
          <p:nvPr/>
        </p:nvSpPr>
        <p:spPr>
          <a:xfrm>
            <a:off x="7550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82FDC07F-8172-F3CE-044B-20629CADA523}"/>
              </a:ext>
            </a:extLst>
          </p:cNvPr>
          <p:cNvSpPr/>
          <p:nvPr/>
        </p:nvSpPr>
        <p:spPr>
          <a:xfrm>
            <a:off x="7838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5F7F8CE6-1D2B-4FE6-1311-D4AF57502A41}"/>
              </a:ext>
            </a:extLst>
          </p:cNvPr>
          <p:cNvSpPr/>
          <p:nvPr/>
        </p:nvSpPr>
        <p:spPr>
          <a:xfrm>
            <a:off x="8045250" y="2325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FAA830D-5D46-DB2A-DE91-D0D383B03DC1}"/>
              </a:ext>
            </a:extLst>
          </p:cNvPr>
          <p:cNvSpPr/>
          <p:nvPr/>
        </p:nvSpPr>
        <p:spPr>
          <a:xfrm>
            <a:off x="8045250" y="2037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4AD6F11E-0609-4EBD-3903-8251CB5332EA}"/>
              </a:ext>
            </a:extLst>
          </p:cNvPr>
          <p:cNvSpPr/>
          <p:nvPr/>
        </p:nvSpPr>
        <p:spPr>
          <a:xfrm>
            <a:off x="7550663" y="276399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C40C5F4-7518-2B2F-8EE1-167658E08EB1}"/>
              </a:ext>
            </a:extLst>
          </p:cNvPr>
          <p:cNvSpPr/>
          <p:nvPr/>
        </p:nvSpPr>
        <p:spPr>
          <a:xfrm>
            <a:off x="7550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3A653505-FA84-D708-A32C-CC9A0B4B07DE}"/>
              </a:ext>
            </a:extLst>
          </p:cNvPr>
          <p:cNvSpPr/>
          <p:nvPr/>
        </p:nvSpPr>
        <p:spPr>
          <a:xfrm>
            <a:off x="7838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71EDA58D-4B23-72FD-C3F0-6E4FE885093E}"/>
              </a:ext>
            </a:extLst>
          </p:cNvPr>
          <p:cNvSpPr/>
          <p:nvPr/>
        </p:nvSpPr>
        <p:spPr>
          <a:xfrm>
            <a:off x="8045250" y="3051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EDF60738-59F8-88FE-9B72-51294425B686}"/>
              </a:ext>
            </a:extLst>
          </p:cNvPr>
          <p:cNvSpPr/>
          <p:nvPr/>
        </p:nvSpPr>
        <p:spPr>
          <a:xfrm>
            <a:off x="8045250" y="2763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44581A81-7541-AEE9-66A1-FE146A620800}"/>
              </a:ext>
            </a:extLst>
          </p:cNvPr>
          <p:cNvSpPr/>
          <p:nvPr/>
        </p:nvSpPr>
        <p:spPr>
          <a:xfrm>
            <a:off x="7550663" y="3490768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11EEB872-7D47-4918-B2D9-806D7EDEC2A0}"/>
              </a:ext>
            </a:extLst>
          </p:cNvPr>
          <p:cNvSpPr/>
          <p:nvPr/>
        </p:nvSpPr>
        <p:spPr>
          <a:xfrm>
            <a:off x="7550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B7D4EBFD-C29F-384D-11F5-BB4D6B04A743}"/>
              </a:ext>
            </a:extLst>
          </p:cNvPr>
          <p:cNvSpPr/>
          <p:nvPr/>
        </p:nvSpPr>
        <p:spPr>
          <a:xfrm>
            <a:off x="7838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ADBC84F-B905-2A5A-D455-420205057F88}"/>
              </a:ext>
            </a:extLst>
          </p:cNvPr>
          <p:cNvSpPr/>
          <p:nvPr/>
        </p:nvSpPr>
        <p:spPr>
          <a:xfrm>
            <a:off x="8045250" y="3778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DA8227BE-D8FE-18D7-58BF-6948EA70D915}"/>
              </a:ext>
            </a:extLst>
          </p:cNvPr>
          <p:cNvSpPr/>
          <p:nvPr/>
        </p:nvSpPr>
        <p:spPr>
          <a:xfrm>
            <a:off x="8045250" y="3490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472BF8B-5C07-D532-9D80-30CA24E8FC18}"/>
              </a:ext>
            </a:extLst>
          </p:cNvPr>
          <p:cNvSpPr/>
          <p:nvPr/>
        </p:nvSpPr>
        <p:spPr>
          <a:xfrm>
            <a:off x="7550663" y="421754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40E2F9E-66B1-FC9B-82D3-E0CEB751F4DF}"/>
              </a:ext>
            </a:extLst>
          </p:cNvPr>
          <p:cNvSpPr/>
          <p:nvPr/>
        </p:nvSpPr>
        <p:spPr>
          <a:xfrm>
            <a:off x="7550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F74657E7-AB54-35AA-EAD1-BFAB44E75BCE}"/>
              </a:ext>
            </a:extLst>
          </p:cNvPr>
          <p:cNvSpPr/>
          <p:nvPr/>
        </p:nvSpPr>
        <p:spPr>
          <a:xfrm>
            <a:off x="7838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9EC10A44-A385-FC7A-8C59-69B257C77A8B}"/>
              </a:ext>
            </a:extLst>
          </p:cNvPr>
          <p:cNvSpPr/>
          <p:nvPr/>
        </p:nvSpPr>
        <p:spPr>
          <a:xfrm>
            <a:off x="8045250" y="4505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BE7E8404-E89D-3DBF-DA48-85ACFA86D5FE}"/>
              </a:ext>
            </a:extLst>
          </p:cNvPr>
          <p:cNvSpPr/>
          <p:nvPr/>
        </p:nvSpPr>
        <p:spPr>
          <a:xfrm>
            <a:off x="8045250" y="4217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CEE1A480-5F63-F22E-7BDE-9463BF3FEBAC}"/>
              </a:ext>
            </a:extLst>
          </p:cNvPr>
          <p:cNvSpPr/>
          <p:nvPr/>
        </p:nvSpPr>
        <p:spPr>
          <a:xfrm>
            <a:off x="7550663" y="494432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7F7995A5-0556-8804-C355-842DE7F14BB0}"/>
              </a:ext>
            </a:extLst>
          </p:cNvPr>
          <p:cNvSpPr/>
          <p:nvPr/>
        </p:nvSpPr>
        <p:spPr>
          <a:xfrm>
            <a:off x="7550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8E7C673F-078E-0337-C212-DBBBA38BFBA8}"/>
              </a:ext>
            </a:extLst>
          </p:cNvPr>
          <p:cNvSpPr/>
          <p:nvPr/>
        </p:nvSpPr>
        <p:spPr>
          <a:xfrm>
            <a:off x="7838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458C698-0D4E-76B2-0330-2EBBD5A324C2}"/>
              </a:ext>
            </a:extLst>
          </p:cNvPr>
          <p:cNvSpPr/>
          <p:nvPr/>
        </p:nvSpPr>
        <p:spPr>
          <a:xfrm>
            <a:off x="8045250" y="5232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ABCCA6C0-2DE1-E684-8C0A-A403A30A8326}"/>
              </a:ext>
            </a:extLst>
          </p:cNvPr>
          <p:cNvSpPr/>
          <p:nvPr/>
        </p:nvSpPr>
        <p:spPr>
          <a:xfrm>
            <a:off x="8045250" y="4944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CC048853-02C7-FCA9-531D-60CA28A2A9E2}"/>
              </a:ext>
            </a:extLst>
          </p:cNvPr>
          <p:cNvSpPr/>
          <p:nvPr/>
        </p:nvSpPr>
        <p:spPr>
          <a:xfrm>
            <a:off x="7550663" y="567109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E36C3730-06EE-CDD6-B0FC-1661F561D56E}"/>
              </a:ext>
            </a:extLst>
          </p:cNvPr>
          <p:cNvSpPr/>
          <p:nvPr/>
        </p:nvSpPr>
        <p:spPr>
          <a:xfrm>
            <a:off x="7550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3D34BC15-EC69-AD74-1ED8-76EF9864CD4E}"/>
              </a:ext>
            </a:extLst>
          </p:cNvPr>
          <p:cNvSpPr/>
          <p:nvPr/>
        </p:nvSpPr>
        <p:spPr>
          <a:xfrm>
            <a:off x="7838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BAA49B8B-43CE-CD6C-C065-11D0EE95EA19}"/>
              </a:ext>
            </a:extLst>
          </p:cNvPr>
          <p:cNvSpPr/>
          <p:nvPr/>
        </p:nvSpPr>
        <p:spPr>
          <a:xfrm>
            <a:off x="8045250" y="5958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EAAE8926-7FE0-13DA-D3FB-34F74F19AE94}"/>
              </a:ext>
            </a:extLst>
          </p:cNvPr>
          <p:cNvSpPr/>
          <p:nvPr/>
        </p:nvSpPr>
        <p:spPr>
          <a:xfrm>
            <a:off x="8045250" y="5670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0E30DE30-2244-56F1-3D02-F16BD740EA37}"/>
              </a:ext>
            </a:extLst>
          </p:cNvPr>
          <p:cNvSpPr/>
          <p:nvPr/>
        </p:nvSpPr>
        <p:spPr>
          <a:xfrm>
            <a:off x="8280927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81922689-291D-408E-7336-8BCBA8D0DA88}"/>
              </a:ext>
            </a:extLst>
          </p:cNvPr>
          <p:cNvSpPr/>
          <p:nvPr/>
        </p:nvSpPr>
        <p:spPr>
          <a:xfrm>
            <a:off x="8280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B778B45A-DA36-B62F-349F-7FCCD1D85BFF}"/>
              </a:ext>
            </a:extLst>
          </p:cNvPr>
          <p:cNvSpPr/>
          <p:nvPr/>
        </p:nvSpPr>
        <p:spPr>
          <a:xfrm>
            <a:off x="8568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E5A70C1-56AD-6C2D-AB18-827E7B5089ED}"/>
              </a:ext>
            </a:extLst>
          </p:cNvPr>
          <p:cNvSpPr/>
          <p:nvPr/>
        </p:nvSpPr>
        <p:spPr>
          <a:xfrm>
            <a:off x="8280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6AF0A3BA-F3F5-1F21-A797-C117198075AD}"/>
              </a:ext>
            </a:extLst>
          </p:cNvPr>
          <p:cNvSpPr/>
          <p:nvPr/>
        </p:nvSpPr>
        <p:spPr>
          <a:xfrm>
            <a:off x="8568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26E90EC6-111C-CE1F-56C0-806FC0D9832D}"/>
              </a:ext>
            </a:extLst>
          </p:cNvPr>
          <p:cNvSpPr/>
          <p:nvPr/>
        </p:nvSpPr>
        <p:spPr>
          <a:xfrm>
            <a:off x="8775514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119B261A-7389-8D8A-D52F-4DD4D1A1D6D8}"/>
              </a:ext>
            </a:extLst>
          </p:cNvPr>
          <p:cNvSpPr/>
          <p:nvPr/>
        </p:nvSpPr>
        <p:spPr>
          <a:xfrm>
            <a:off x="8775514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ABE18DAC-0360-D614-AFCE-81D07DE5B405}"/>
              </a:ext>
            </a:extLst>
          </p:cNvPr>
          <p:cNvSpPr/>
          <p:nvPr/>
        </p:nvSpPr>
        <p:spPr>
          <a:xfrm>
            <a:off x="8280927" y="276380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F1784CB6-0554-254C-9E4D-D027937F2E0E}"/>
              </a:ext>
            </a:extLst>
          </p:cNvPr>
          <p:cNvSpPr/>
          <p:nvPr/>
        </p:nvSpPr>
        <p:spPr>
          <a:xfrm>
            <a:off x="8280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F8C4DC19-1672-201D-97CE-7DD0415152C1}"/>
              </a:ext>
            </a:extLst>
          </p:cNvPr>
          <p:cNvSpPr/>
          <p:nvPr/>
        </p:nvSpPr>
        <p:spPr>
          <a:xfrm>
            <a:off x="8568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7F0C0CC3-B785-7D23-227C-E68E59353B0D}"/>
              </a:ext>
            </a:extLst>
          </p:cNvPr>
          <p:cNvSpPr/>
          <p:nvPr/>
        </p:nvSpPr>
        <p:spPr>
          <a:xfrm>
            <a:off x="8775514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4D5B09DB-FD86-2520-B59F-114385226F41}"/>
              </a:ext>
            </a:extLst>
          </p:cNvPr>
          <p:cNvSpPr/>
          <p:nvPr/>
        </p:nvSpPr>
        <p:spPr>
          <a:xfrm>
            <a:off x="8775514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58E27F28-3513-9F0E-6E8C-9FB36E8E9B2B}"/>
              </a:ext>
            </a:extLst>
          </p:cNvPr>
          <p:cNvSpPr/>
          <p:nvPr/>
        </p:nvSpPr>
        <p:spPr>
          <a:xfrm>
            <a:off x="8280927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7B833BA4-798D-4ACF-5C86-A9C2B3C294E7}"/>
              </a:ext>
            </a:extLst>
          </p:cNvPr>
          <p:cNvSpPr/>
          <p:nvPr/>
        </p:nvSpPr>
        <p:spPr>
          <a:xfrm>
            <a:off x="8280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69B97B7F-D392-FAFF-EE07-877DB34C3F8A}"/>
              </a:ext>
            </a:extLst>
          </p:cNvPr>
          <p:cNvSpPr/>
          <p:nvPr/>
        </p:nvSpPr>
        <p:spPr>
          <a:xfrm>
            <a:off x="8568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7C3E57D0-1C2B-DBE2-1C91-2306215FCE1B}"/>
              </a:ext>
            </a:extLst>
          </p:cNvPr>
          <p:cNvSpPr/>
          <p:nvPr/>
        </p:nvSpPr>
        <p:spPr>
          <a:xfrm>
            <a:off x="8775514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55C9817-B42F-97EB-50A8-80569B963C67}"/>
              </a:ext>
            </a:extLst>
          </p:cNvPr>
          <p:cNvSpPr/>
          <p:nvPr/>
        </p:nvSpPr>
        <p:spPr>
          <a:xfrm>
            <a:off x="8775514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DCDABB2A-6922-B7BB-E630-41FB6DCDD3A7}"/>
              </a:ext>
            </a:extLst>
          </p:cNvPr>
          <p:cNvSpPr/>
          <p:nvPr/>
        </p:nvSpPr>
        <p:spPr>
          <a:xfrm>
            <a:off x="8280927" y="421735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1BA6216-7990-7D5D-2181-45F00869BF2A}"/>
              </a:ext>
            </a:extLst>
          </p:cNvPr>
          <p:cNvSpPr/>
          <p:nvPr/>
        </p:nvSpPr>
        <p:spPr>
          <a:xfrm>
            <a:off x="8280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EB2BBDE6-294D-C605-CDA5-2EF7833725C9}"/>
              </a:ext>
            </a:extLst>
          </p:cNvPr>
          <p:cNvSpPr/>
          <p:nvPr/>
        </p:nvSpPr>
        <p:spPr>
          <a:xfrm>
            <a:off x="8568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50A3298E-3342-8F03-71AA-2DC36A0F8562}"/>
              </a:ext>
            </a:extLst>
          </p:cNvPr>
          <p:cNvSpPr/>
          <p:nvPr/>
        </p:nvSpPr>
        <p:spPr>
          <a:xfrm>
            <a:off x="8775514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8106D36E-06D2-0AC5-54EE-30D762F055B2}"/>
              </a:ext>
            </a:extLst>
          </p:cNvPr>
          <p:cNvSpPr/>
          <p:nvPr/>
        </p:nvSpPr>
        <p:spPr>
          <a:xfrm>
            <a:off x="8775514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6B0EB07C-12E2-30B9-19BD-85C4C0C23E9F}"/>
              </a:ext>
            </a:extLst>
          </p:cNvPr>
          <p:cNvSpPr/>
          <p:nvPr/>
        </p:nvSpPr>
        <p:spPr>
          <a:xfrm>
            <a:off x="8280927" y="494412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F0D104D0-BDC2-60E4-E661-2FE5E75DC2C4}"/>
              </a:ext>
            </a:extLst>
          </p:cNvPr>
          <p:cNvSpPr/>
          <p:nvPr/>
        </p:nvSpPr>
        <p:spPr>
          <a:xfrm>
            <a:off x="8280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EA738DF6-8EAD-E209-1D5D-84770EFFC2E8}"/>
              </a:ext>
            </a:extLst>
          </p:cNvPr>
          <p:cNvSpPr/>
          <p:nvPr/>
        </p:nvSpPr>
        <p:spPr>
          <a:xfrm>
            <a:off x="8568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38C9B189-38A4-87A3-F4D5-7CF430025DF4}"/>
              </a:ext>
            </a:extLst>
          </p:cNvPr>
          <p:cNvSpPr/>
          <p:nvPr/>
        </p:nvSpPr>
        <p:spPr>
          <a:xfrm>
            <a:off x="8775514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08C76C74-389B-CC82-9C05-1E5F10E432EE}"/>
              </a:ext>
            </a:extLst>
          </p:cNvPr>
          <p:cNvSpPr/>
          <p:nvPr/>
        </p:nvSpPr>
        <p:spPr>
          <a:xfrm>
            <a:off x="8775514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BEED7A1C-B7F7-01CB-C602-7D0A2B01165F}"/>
              </a:ext>
            </a:extLst>
          </p:cNvPr>
          <p:cNvSpPr/>
          <p:nvPr/>
        </p:nvSpPr>
        <p:spPr>
          <a:xfrm>
            <a:off x="8280927" y="567090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3236F82F-8A35-57A8-0457-D83387C95B1F}"/>
              </a:ext>
            </a:extLst>
          </p:cNvPr>
          <p:cNvSpPr/>
          <p:nvPr/>
        </p:nvSpPr>
        <p:spPr>
          <a:xfrm>
            <a:off x="8280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135B1344-6962-6342-12F5-625D9F094E48}"/>
              </a:ext>
            </a:extLst>
          </p:cNvPr>
          <p:cNvSpPr/>
          <p:nvPr/>
        </p:nvSpPr>
        <p:spPr>
          <a:xfrm>
            <a:off x="8568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42E29FEA-5280-22E5-D54A-EC8F0941BEEC}"/>
              </a:ext>
            </a:extLst>
          </p:cNvPr>
          <p:cNvSpPr/>
          <p:nvPr/>
        </p:nvSpPr>
        <p:spPr>
          <a:xfrm>
            <a:off x="8775514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1D67A784-F527-C96B-8E4D-FFA2183BEBC6}"/>
              </a:ext>
            </a:extLst>
          </p:cNvPr>
          <p:cNvSpPr/>
          <p:nvPr/>
        </p:nvSpPr>
        <p:spPr>
          <a:xfrm>
            <a:off x="8775514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F96FC4C2-2C56-8ED0-AD4D-35CF5858EEA6}"/>
              </a:ext>
            </a:extLst>
          </p:cNvPr>
          <p:cNvSpPr/>
          <p:nvPr/>
        </p:nvSpPr>
        <p:spPr>
          <a:xfrm>
            <a:off x="8982101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39DEC22-1E61-60D9-2457-87C411B40D96}"/>
              </a:ext>
            </a:extLst>
          </p:cNvPr>
          <p:cNvSpPr/>
          <p:nvPr/>
        </p:nvSpPr>
        <p:spPr>
          <a:xfrm>
            <a:off x="8982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A05C6526-4CAE-9E4E-DC15-D5BBAFFB4353}"/>
              </a:ext>
            </a:extLst>
          </p:cNvPr>
          <p:cNvSpPr/>
          <p:nvPr/>
        </p:nvSpPr>
        <p:spPr>
          <a:xfrm>
            <a:off x="9270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C65B9E0F-8436-5EE3-6DA9-8F28E75FB91E}"/>
              </a:ext>
            </a:extLst>
          </p:cNvPr>
          <p:cNvSpPr/>
          <p:nvPr/>
        </p:nvSpPr>
        <p:spPr>
          <a:xfrm>
            <a:off x="8982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A5325333-E8D5-EECD-6809-A49319006325}"/>
              </a:ext>
            </a:extLst>
          </p:cNvPr>
          <p:cNvSpPr/>
          <p:nvPr/>
        </p:nvSpPr>
        <p:spPr>
          <a:xfrm>
            <a:off x="9270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01E8E5AB-D436-1A02-F95A-F3E99CE9922A}"/>
              </a:ext>
            </a:extLst>
          </p:cNvPr>
          <p:cNvSpPr/>
          <p:nvPr/>
        </p:nvSpPr>
        <p:spPr>
          <a:xfrm>
            <a:off x="9476688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7E28EE62-3508-2620-1811-15F9E908E20F}"/>
              </a:ext>
            </a:extLst>
          </p:cNvPr>
          <p:cNvSpPr/>
          <p:nvPr/>
        </p:nvSpPr>
        <p:spPr>
          <a:xfrm>
            <a:off x="9476688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A21E5409-62F6-FE87-9FC6-B374FCE251FC}"/>
              </a:ext>
            </a:extLst>
          </p:cNvPr>
          <p:cNvSpPr/>
          <p:nvPr/>
        </p:nvSpPr>
        <p:spPr>
          <a:xfrm>
            <a:off x="8982101" y="276380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168A2163-B403-1D90-5068-D54B63799292}"/>
              </a:ext>
            </a:extLst>
          </p:cNvPr>
          <p:cNvSpPr/>
          <p:nvPr/>
        </p:nvSpPr>
        <p:spPr>
          <a:xfrm>
            <a:off x="8982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FF402CAC-3464-825A-0172-5815F44057B7}"/>
              </a:ext>
            </a:extLst>
          </p:cNvPr>
          <p:cNvSpPr/>
          <p:nvPr/>
        </p:nvSpPr>
        <p:spPr>
          <a:xfrm>
            <a:off x="9270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479C2B6E-0995-64B3-ED52-EC9BC684B508}"/>
              </a:ext>
            </a:extLst>
          </p:cNvPr>
          <p:cNvSpPr/>
          <p:nvPr/>
        </p:nvSpPr>
        <p:spPr>
          <a:xfrm>
            <a:off x="9476688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04AD7A5A-EEB4-A7F1-C811-9ED017E9F223}"/>
              </a:ext>
            </a:extLst>
          </p:cNvPr>
          <p:cNvSpPr/>
          <p:nvPr/>
        </p:nvSpPr>
        <p:spPr>
          <a:xfrm>
            <a:off x="9476688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968FCCEC-88CA-3DAB-1CB8-7355B52BED4C}"/>
              </a:ext>
            </a:extLst>
          </p:cNvPr>
          <p:cNvSpPr/>
          <p:nvPr/>
        </p:nvSpPr>
        <p:spPr>
          <a:xfrm>
            <a:off x="8982101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872FEF46-901B-426A-8D9C-5FE5BE36AD60}"/>
              </a:ext>
            </a:extLst>
          </p:cNvPr>
          <p:cNvSpPr/>
          <p:nvPr/>
        </p:nvSpPr>
        <p:spPr>
          <a:xfrm>
            <a:off x="8982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CA0E66EA-43DC-9177-23CE-2174AC75F39E}"/>
              </a:ext>
            </a:extLst>
          </p:cNvPr>
          <p:cNvSpPr/>
          <p:nvPr/>
        </p:nvSpPr>
        <p:spPr>
          <a:xfrm>
            <a:off x="9270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38CDABA-DE65-5FDA-6DA2-D2E977610D7B}"/>
              </a:ext>
            </a:extLst>
          </p:cNvPr>
          <p:cNvSpPr/>
          <p:nvPr/>
        </p:nvSpPr>
        <p:spPr>
          <a:xfrm>
            <a:off x="9476688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D12E219-BBAD-80F7-5A5C-E120FE45452E}"/>
              </a:ext>
            </a:extLst>
          </p:cNvPr>
          <p:cNvSpPr/>
          <p:nvPr/>
        </p:nvSpPr>
        <p:spPr>
          <a:xfrm>
            <a:off x="9476688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DAE66BE0-B536-DB85-33D8-BC9EAB4A68E3}"/>
              </a:ext>
            </a:extLst>
          </p:cNvPr>
          <p:cNvSpPr/>
          <p:nvPr/>
        </p:nvSpPr>
        <p:spPr>
          <a:xfrm>
            <a:off x="8982101" y="4217353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F3C56A1E-6B8B-B58C-AFBD-19FDD915C638}"/>
              </a:ext>
            </a:extLst>
          </p:cNvPr>
          <p:cNvSpPr/>
          <p:nvPr/>
        </p:nvSpPr>
        <p:spPr>
          <a:xfrm>
            <a:off x="8982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B465D0ED-4C01-335A-7B44-41AEF534CBD3}"/>
              </a:ext>
            </a:extLst>
          </p:cNvPr>
          <p:cNvSpPr/>
          <p:nvPr/>
        </p:nvSpPr>
        <p:spPr>
          <a:xfrm>
            <a:off x="9270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759D2628-268F-C5C5-B14F-CD9409F658A0}"/>
              </a:ext>
            </a:extLst>
          </p:cNvPr>
          <p:cNvSpPr/>
          <p:nvPr/>
        </p:nvSpPr>
        <p:spPr>
          <a:xfrm>
            <a:off x="9476688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0E3532A7-B3AF-7338-56CB-DD6E3FCB03FC}"/>
              </a:ext>
            </a:extLst>
          </p:cNvPr>
          <p:cNvSpPr/>
          <p:nvPr/>
        </p:nvSpPr>
        <p:spPr>
          <a:xfrm>
            <a:off x="9476688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95AD4C3-00BC-283E-A7A2-9F0135251643}"/>
              </a:ext>
            </a:extLst>
          </p:cNvPr>
          <p:cNvSpPr/>
          <p:nvPr/>
        </p:nvSpPr>
        <p:spPr>
          <a:xfrm>
            <a:off x="8982101" y="494412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6E1E9AE3-C6F5-2691-42EE-F8441A12F9CA}"/>
              </a:ext>
            </a:extLst>
          </p:cNvPr>
          <p:cNvSpPr/>
          <p:nvPr/>
        </p:nvSpPr>
        <p:spPr>
          <a:xfrm>
            <a:off x="8982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72BAB3F1-E7BC-E4B2-85D5-5C4B2F72057E}"/>
              </a:ext>
            </a:extLst>
          </p:cNvPr>
          <p:cNvSpPr/>
          <p:nvPr/>
        </p:nvSpPr>
        <p:spPr>
          <a:xfrm>
            <a:off x="9270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85485984-8815-C6BD-2709-EFE34B363D24}"/>
              </a:ext>
            </a:extLst>
          </p:cNvPr>
          <p:cNvSpPr/>
          <p:nvPr/>
        </p:nvSpPr>
        <p:spPr>
          <a:xfrm>
            <a:off x="9476688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1689F289-1368-EC37-8300-05F0BBA2FDF4}"/>
              </a:ext>
            </a:extLst>
          </p:cNvPr>
          <p:cNvSpPr/>
          <p:nvPr/>
        </p:nvSpPr>
        <p:spPr>
          <a:xfrm>
            <a:off x="9476688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3E8CAE8A-C3FD-11D0-3F52-7F7DE38DDB8E}"/>
              </a:ext>
            </a:extLst>
          </p:cNvPr>
          <p:cNvSpPr/>
          <p:nvPr/>
        </p:nvSpPr>
        <p:spPr>
          <a:xfrm>
            <a:off x="8982101" y="567090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1CFBF05D-A94C-E0CB-F582-FE513C36BAA7}"/>
              </a:ext>
            </a:extLst>
          </p:cNvPr>
          <p:cNvSpPr/>
          <p:nvPr/>
        </p:nvSpPr>
        <p:spPr>
          <a:xfrm>
            <a:off x="8982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77DF2164-6FF5-E55B-F66F-8B895930CFE2}"/>
              </a:ext>
            </a:extLst>
          </p:cNvPr>
          <p:cNvSpPr/>
          <p:nvPr/>
        </p:nvSpPr>
        <p:spPr>
          <a:xfrm>
            <a:off x="9270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F4361572-57E7-9602-0EC3-4988AFD84D66}"/>
              </a:ext>
            </a:extLst>
          </p:cNvPr>
          <p:cNvSpPr/>
          <p:nvPr/>
        </p:nvSpPr>
        <p:spPr>
          <a:xfrm>
            <a:off x="9476688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0EF6D46F-DEBC-0EC3-3AC3-DD84CB8A1A7B}"/>
              </a:ext>
            </a:extLst>
          </p:cNvPr>
          <p:cNvSpPr/>
          <p:nvPr/>
        </p:nvSpPr>
        <p:spPr>
          <a:xfrm>
            <a:off x="9476688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A79CBC5B-526B-F78E-39C0-BF23CED64A95}"/>
              </a:ext>
            </a:extLst>
          </p:cNvPr>
          <p:cNvSpPr/>
          <p:nvPr/>
        </p:nvSpPr>
        <p:spPr>
          <a:xfrm>
            <a:off x="9675707" y="203683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508A6D-3F96-556D-49A5-8D7A5DDCEFD8}"/>
              </a:ext>
            </a:extLst>
          </p:cNvPr>
          <p:cNvSpPr/>
          <p:nvPr/>
        </p:nvSpPr>
        <p:spPr>
          <a:xfrm>
            <a:off x="9675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FC222C55-351E-F7CC-0822-14DB8EDAED22}"/>
              </a:ext>
            </a:extLst>
          </p:cNvPr>
          <p:cNvSpPr/>
          <p:nvPr/>
        </p:nvSpPr>
        <p:spPr>
          <a:xfrm>
            <a:off x="9963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BF51ECAC-BF77-58AC-62D5-EC63BB5C4807}"/>
              </a:ext>
            </a:extLst>
          </p:cNvPr>
          <p:cNvSpPr/>
          <p:nvPr/>
        </p:nvSpPr>
        <p:spPr>
          <a:xfrm>
            <a:off x="9675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F3BD89C4-C058-C384-74AF-BB7DDE75DED0}"/>
              </a:ext>
            </a:extLst>
          </p:cNvPr>
          <p:cNvSpPr/>
          <p:nvPr/>
        </p:nvSpPr>
        <p:spPr>
          <a:xfrm>
            <a:off x="9963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73852965-0F96-57A5-F3AC-56F92085C4E2}"/>
              </a:ext>
            </a:extLst>
          </p:cNvPr>
          <p:cNvSpPr/>
          <p:nvPr/>
        </p:nvSpPr>
        <p:spPr>
          <a:xfrm>
            <a:off x="10170294" y="2324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ECDE9087-71AF-6200-8E39-E5B2766D9697}"/>
              </a:ext>
            </a:extLst>
          </p:cNvPr>
          <p:cNvSpPr/>
          <p:nvPr/>
        </p:nvSpPr>
        <p:spPr>
          <a:xfrm>
            <a:off x="10170294" y="2036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6D9138B9-0AD2-2EFD-0983-1AA76AD7DA27}"/>
              </a:ext>
            </a:extLst>
          </p:cNvPr>
          <p:cNvSpPr/>
          <p:nvPr/>
        </p:nvSpPr>
        <p:spPr>
          <a:xfrm>
            <a:off x="9675707" y="27636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BA48192E-3FFC-A4A2-B312-522111DCF385}"/>
              </a:ext>
            </a:extLst>
          </p:cNvPr>
          <p:cNvSpPr/>
          <p:nvPr/>
        </p:nvSpPr>
        <p:spPr>
          <a:xfrm>
            <a:off x="9675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AF1F549A-0D25-4DB3-FB21-28A4802A38DB}"/>
              </a:ext>
            </a:extLst>
          </p:cNvPr>
          <p:cNvSpPr/>
          <p:nvPr/>
        </p:nvSpPr>
        <p:spPr>
          <a:xfrm>
            <a:off x="9963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FB45F27D-136A-6E5B-7985-290A85BCC799}"/>
              </a:ext>
            </a:extLst>
          </p:cNvPr>
          <p:cNvSpPr/>
          <p:nvPr/>
        </p:nvSpPr>
        <p:spPr>
          <a:xfrm>
            <a:off x="10170294" y="3051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3B2084A9-5B2D-746F-2D81-10647471E4AD}"/>
              </a:ext>
            </a:extLst>
          </p:cNvPr>
          <p:cNvSpPr/>
          <p:nvPr/>
        </p:nvSpPr>
        <p:spPr>
          <a:xfrm>
            <a:off x="10170294" y="2763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E0FAF81-A3DC-2430-8A5E-789807267E94}"/>
              </a:ext>
            </a:extLst>
          </p:cNvPr>
          <p:cNvSpPr/>
          <p:nvPr/>
        </p:nvSpPr>
        <p:spPr>
          <a:xfrm>
            <a:off x="9675707" y="349038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719FC51-636C-BCCE-78DD-54AD5406767F}"/>
              </a:ext>
            </a:extLst>
          </p:cNvPr>
          <p:cNvSpPr/>
          <p:nvPr/>
        </p:nvSpPr>
        <p:spPr>
          <a:xfrm>
            <a:off x="9675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58FF941B-9AA1-1046-8EA5-5101152F49C4}"/>
              </a:ext>
            </a:extLst>
          </p:cNvPr>
          <p:cNvSpPr/>
          <p:nvPr/>
        </p:nvSpPr>
        <p:spPr>
          <a:xfrm>
            <a:off x="9963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1CC38481-E78B-DC17-22FC-756514B4B90A}"/>
              </a:ext>
            </a:extLst>
          </p:cNvPr>
          <p:cNvSpPr/>
          <p:nvPr/>
        </p:nvSpPr>
        <p:spPr>
          <a:xfrm>
            <a:off x="10170294" y="3778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C2EF411D-8FE1-2714-18D1-D03D2FD19531}"/>
              </a:ext>
            </a:extLst>
          </p:cNvPr>
          <p:cNvSpPr/>
          <p:nvPr/>
        </p:nvSpPr>
        <p:spPr>
          <a:xfrm>
            <a:off x="10170294" y="3490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FC936383-63F6-8556-42F4-CAF9E4EDA05E}"/>
              </a:ext>
            </a:extLst>
          </p:cNvPr>
          <p:cNvSpPr/>
          <p:nvPr/>
        </p:nvSpPr>
        <p:spPr>
          <a:xfrm>
            <a:off x="9675707" y="421716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6579CA2B-0192-97C8-71E0-CFF83941600E}"/>
              </a:ext>
            </a:extLst>
          </p:cNvPr>
          <p:cNvSpPr/>
          <p:nvPr/>
        </p:nvSpPr>
        <p:spPr>
          <a:xfrm>
            <a:off x="9675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70ADBA55-0102-87F6-D0BC-C604A62A0204}"/>
              </a:ext>
            </a:extLst>
          </p:cNvPr>
          <p:cNvSpPr/>
          <p:nvPr/>
        </p:nvSpPr>
        <p:spPr>
          <a:xfrm>
            <a:off x="9963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5D0B9D3F-4EFD-D654-EEF0-4AD6CFEAB05F}"/>
              </a:ext>
            </a:extLst>
          </p:cNvPr>
          <p:cNvSpPr/>
          <p:nvPr/>
        </p:nvSpPr>
        <p:spPr>
          <a:xfrm>
            <a:off x="10170294" y="4504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B80B1FE7-7552-FD61-3A5D-3D7F3953DE25}"/>
              </a:ext>
            </a:extLst>
          </p:cNvPr>
          <p:cNvSpPr/>
          <p:nvPr/>
        </p:nvSpPr>
        <p:spPr>
          <a:xfrm>
            <a:off x="10170294" y="4216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A07B5244-9991-DE27-DEB6-1717BDFC3A8D}"/>
              </a:ext>
            </a:extLst>
          </p:cNvPr>
          <p:cNvSpPr/>
          <p:nvPr/>
        </p:nvSpPr>
        <p:spPr>
          <a:xfrm>
            <a:off x="9675707" y="494393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8763150D-63F2-35C1-CE80-815524E97305}"/>
              </a:ext>
            </a:extLst>
          </p:cNvPr>
          <p:cNvSpPr/>
          <p:nvPr/>
        </p:nvSpPr>
        <p:spPr>
          <a:xfrm>
            <a:off x="9675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1D42E0CB-1C70-07E9-EBBC-57D077637544}"/>
              </a:ext>
            </a:extLst>
          </p:cNvPr>
          <p:cNvSpPr/>
          <p:nvPr/>
        </p:nvSpPr>
        <p:spPr>
          <a:xfrm>
            <a:off x="9963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4D10AFC9-00AA-27BB-5D17-B31CB14BB331}"/>
              </a:ext>
            </a:extLst>
          </p:cNvPr>
          <p:cNvSpPr/>
          <p:nvPr/>
        </p:nvSpPr>
        <p:spPr>
          <a:xfrm>
            <a:off x="10170294" y="5231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58EE62E0-AD18-6234-AC5E-85E42BD76EE0}"/>
              </a:ext>
            </a:extLst>
          </p:cNvPr>
          <p:cNvSpPr/>
          <p:nvPr/>
        </p:nvSpPr>
        <p:spPr>
          <a:xfrm>
            <a:off x="10170294" y="4943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A0182506-C3B2-48D2-C4F2-F479162A5382}"/>
              </a:ext>
            </a:extLst>
          </p:cNvPr>
          <p:cNvSpPr/>
          <p:nvPr/>
        </p:nvSpPr>
        <p:spPr>
          <a:xfrm>
            <a:off x="9675707" y="567071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C67E8E5-9C7C-D689-3C11-2CC4A32BAE01}"/>
              </a:ext>
            </a:extLst>
          </p:cNvPr>
          <p:cNvSpPr/>
          <p:nvPr/>
        </p:nvSpPr>
        <p:spPr>
          <a:xfrm>
            <a:off x="9675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92C9CFF5-2B57-31ED-0B8C-E48BBCBBE679}"/>
              </a:ext>
            </a:extLst>
          </p:cNvPr>
          <p:cNvSpPr/>
          <p:nvPr/>
        </p:nvSpPr>
        <p:spPr>
          <a:xfrm>
            <a:off x="9963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9F1E2C21-2186-885F-D9E6-411571E8AECC}"/>
              </a:ext>
            </a:extLst>
          </p:cNvPr>
          <p:cNvSpPr/>
          <p:nvPr/>
        </p:nvSpPr>
        <p:spPr>
          <a:xfrm>
            <a:off x="10170294" y="5958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890E422D-69C6-57D0-7230-4D11242D780A}"/>
              </a:ext>
            </a:extLst>
          </p:cNvPr>
          <p:cNvSpPr/>
          <p:nvPr/>
        </p:nvSpPr>
        <p:spPr>
          <a:xfrm>
            <a:off x="10170294" y="5670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198DB3C1-ED51-EC6A-1F7D-DEBC0B14370B}"/>
              </a:ext>
            </a:extLst>
          </p:cNvPr>
          <p:cNvSpPr/>
          <p:nvPr/>
        </p:nvSpPr>
        <p:spPr>
          <a:xfrm>
            <a:off x="1104764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8F2AE650-1003-F512-759F-770F80F76349}"/>
              </a:ext>
            </a:extLst>
          </p:cNvPr>
          <p:cNvSpPr/>
          <p:nvPr/>
        </p:nvSpPr>
        <p:spPr>
          <a:xfrm>
            <a:off x="10353638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042F4080-5860-9014-3AD2-EF717DCF764C}"/>
              </a:ext>
            </a:extLst>
          </p:cNvPr>
          <p:cNvSpPr/>
          <p:nvPr/>
        </p:nvSpPr>
        <p:spPr>
          <a:xfrm>
            <a:off x="5993452" y="185095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D061F25E-42E8-4CCF-40BC-30EBB8D36E89}"/>
              </a:ext>
            </a:extLst>
          </p:cNvPr>
          <p:cNvSpPr/>
          <p:nvPr/>
        </p:nvSpPr>
        <p:spPr>
          <a:xfrm>
            <a:off x="6666493" y="2603184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86E142E6-7B2F-CCBE-3144-AC9419FD398A}"/>
              </a:ext>
            </a:extLst>
          </p:cNvPr>
          <p:cNvSpPr/>
          <p:nvPr/>
        </p:nvSpPr>
        <p:spPr>
          <a:xfrm>
            <a:off x="7398651" y="1877580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3588181E-1C45-BAB6-36B2-200B0E80C848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31FDC11-0668-A9E0-521A-E8459F8CA9D9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7257E34-F4D0-3774-68DB-0CBD56CFB3A6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51783E12-B845-CC19-C795-56C66559F548}"/>
              </a:ext>
            </a:extLst>
          </p:cNvPr>
          <p:cNvSpPr/>
          <p:nvPr/>
        </p:nvSpPr>
        <p:spPr>
          <a:xfrm>
            <a:off x="8114028" y="5487762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B88CFF39-B186-42C8-B490-F4E9C57ABF68}"/>
              </a:ext>
            </a:extLst>
          </p:cNvPr>
          <p:cNvSpPr/>
          <p:nvPr/>
        </p:nvSpPr>
        <p:spPr>
          <a:xfrm>
            <a:off x="7395133" y="4758099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D2AECCEF-095A-29E6-6EA6-5A2E67DD422E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2669AAD0-9873-34F2-21CE-4629804B369E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타원 487">
            <a:extLst>
              <a:ext uri="{FF2B5EF4-FFF2-40B4-BE49-F238E27FC236}">
                <a16:creationId xmlns:a16="http://schemas.microsoft.com/office/drawing/2014/main" id="{62804287-A394-5CEB-8FDF-17D42251C78B}"/>
              </a:ext>
            </a:extLst>
          </p:cNvPr>
          <p:cNvSpPr/>
          <p:nvPr/>
        </p:nvSpPr>
        <p:spPr>
          <a:xfrm>
            <a:off x="6703066" y="5493667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04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02995 0.025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7" y="12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-0.00278 L -0.19947 0.169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13" y="863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-0.20377 0.0652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5" y="32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16289 -0.00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51" y="-25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07407E-6 L -0.14596 0.025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05" y="127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139 L -0.06901 0.04236 C -0.0832 0.05231 -0.10443 0.05903 -0.12747 0.06111 C -0.15325 0.06366 -0.17422 0.06065 -0.18893 0.05347 L -0.25911 0.02268 " pathEditMode="relative" rAng="21420000" ptsTypes="AAAAA">
                                      <p:cBhvr>
                                        <p:cTn id="16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2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" grpId="0" animBg="1"/>
      <p:bldP spid="479" grpId="0" animBg="1"/>
      <p:bldP spid="480" grpId="0" animBg="1"/>
      <p:bldP spid="483" grpId="0" animBg="1"/>
      <p:bldP spid="485" grpId="0" animBg="1"/>
      <p:bldP spid="48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AD564-8DF4-57DF-5341-5EAA3212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60AFF-470E-EA7B-D98F-FB59D93BAF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중성상태에 있던 원자가 전자를 하나 받으면 음전하를 띄게 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F114F8-7A38-2D82-1BD7-5EA60AEE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15254E-7043-CDDA-1282-F60BF3255E3E}"/>
              </a:ext>
            </a:extLst>
          </p:cNvPr>
          <p:cNvGrpSpPr/>
          <p:nvPr/>
        </p:nvGrpSpPr>
        <p:grpSpPr>
          <a:xfrm>
            <a:off x="4836730" y="3144844"/>
            <a:ext cx="1013225" cy="1024911"/>
            <a:chOff x="4798322" y="2532347"/>
            <a:chExt cx="1013225" cy="1024911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B9B6C4D-673F-C632-206F-4F1961A7F65C}"/>
                </a:ext>
              </a:extLst>
            </p:cNvPr>
            <p:cNvSpPr/>
            <p:nvPr/>
          </p:nvSpPr>
          <p:spPr>
            <a:xfrm>
              <a:off x="4868861" y="266641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6C7525F-3B73-4A8B-2CED-3E706547E870}"/>
                </a:ext>
              </a:extLst>
            </p:cNvPr>
            <p:cNvSpPr/>
            <p:nvPr/>
          </p:nvSpPr>
          <p:spPr>
            <a:xfrm>
              <a:off x="4812188" y="279819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333407F-3C0E-A530-FD52-365F80E13598}"/>
                </a:ext>
              </a:extLst>
            </p:cNvPr>
            <p:cNvSpPr/>
            <p:nvPr/>
          </p:nvSpPr>
          <p:spPr>
            <a:xfrm>
              <a:off x="4969668" y="258233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E987BA0-0082-95C1-8FF9-3528CFC06CA3}"/>
                </a:ext>
              </a:extLst>
            </p:cNvPr>
            <p:cNvSpPr/>
            <p:nvPr/>
          </p:nvSpPr>
          <p:spPr>
            <a:xfrm>
              <a:off x="4798322" y="3010666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F87504-BBE3-BDF1-A5C3-71509BCD1032}"/>
                </a:ext>
              </a:extLst>
            </p:cNvPr>
            <p:cNvSpPr/>
            <p:nvPr/>
          </p:nvSpPr>
          <p:spPr>
            <a:xfrm>
              <a:off x="5125767" y="2532347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55CCB17-42D5-5505-E53F-062661BB2BEA}"/>
                </a:ext>
              </a:extLst>
            </p:cNvPr>
            <p:cNvSpPr/>
            <p:nvPr/>
          </p:nvSpPr>
          <p:spPr>
            <a:xfrm>
              <a:off x="5318692" y="2540412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D1845A3-7A4C-0956-D279-74D7E93A46BF}"/>
                </a:ext>
              </a:extLst>
            </p:cNvPr>
            <p:cNvSpPr/>
            <p:nvPr/>
          </p:nvSpPr>
          <p:spPr>
            <a:xfrm>
              <a:off x="5391819" y="323079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6B63BBB-8367-ED40-753B-2194C60AE54D}"/>
                </a:ext>
              </a:extLst>
            </p:cNvPr>
            <p:cNvSpPr/>
            <p:nvPr/>
          </p:nvSpPr>
          <p:spPr>
            <a:xfrm>
              <a:off x="4919082" y="3181984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F2BEACB-9E28-2243-5AC7-A40553BDC132}"/>
                </a:ext>
              </a:extLst>
            </p:cNvPr>
            <p:cNvSpPr/>
            <p:nvPr/>
          </p:nvSpPr>
          <p:spPr>
            <a:xfrm>
              <a:off x="5140830" y="329027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5835361-7A2D-E864-B8DC-9BBF62E9533A}"/>
                </a:ext>
              </a:extLst>
            </p:cNvPr>
            <p:cNvSpPr/>
            <p:nvPr/>
          </p:nvSpPr>
          <p:spPr>
            <a:xfrm>
              <a:off x="5497409" y="305751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12E5C69-4892-EF65-6D96-438711F4EC6D}"/>
                </a:ext>
              </a:extLst>
            </p:cNvPr>
            <p:cNvSpPr/>
            <p:nvPr/>
          </p:nvSpPr>
          <p:spPr>
            <a:xfrm>
              <a:off x="5534393" y="285914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7FBE67B-227F-3E06-1521-646861C0ACEA}"/>
                </a:ext>
              </a:extLst>
            </p:cNvPr>
            <p:cNvSpPr/>
            <p:nvPr/>
          </p:nvSpPr>
          <p:spPr>
            <a:xfrm>
              <a:off x="5453942" y="265519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381046E-40D8-4436-8542-1E02EF9D836F}"/>
                </a:ext>
              </a:extLst>
            </p:cNvPr>
            <p:cNvSpPr/>
            <p:nvPr/>
          </p:nvSpPr>
          <p:spPr>
            <a:xfrm>
              <a:off x="4932963" y="290739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68EC496-4652-F8C8-5DD7-D607068F5CBB}"/>
                </a:ext>
              </a:extLst>
            </p:cNvPr>
            <p:cNvSpPr/>
            <p:nvPr/>
          </p:nvSpPr>
          <p:spPr>
            <a:xfrm>
              <a:off x="5057659" y="3041148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9BDF6133-4439-F216-7193-B7794FC3E254}"/>
                </a:ext>
              </a:extLst>
            </p:cNvPr>
            <p:cNvSpPr/>
            <p:nvPr/>
          </p:nvSpPr>
          <p:spPr>
            <a:xfrm>
              <a:off x="5239898" y="3111566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E19A154-E6DC-2FF2-531C-8D7E9ADE62DB}"/>
                </a:ext>
              </a:extLst>
            </p:cNvPr>
            <p:cNvSpPr/>
            <p:nvPr/>
          </p:nvSpPr>
          <p:spPr>
            <a:xfrm>
              <a:off x="5040997" y="272603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912054D-FDE5-AD63-B6A6-88CC91CEC699}"/>
                </a:ext>
              </a:extLst>
            </p:cNvPr>
            <p:cNvSpPr/>
            <p:nvPr/>
          </p:nvSpPr>
          <p:spPr>
            <a:xfrm>
              <a:off x="5272650" y="2692287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A92D82C-AC38-16EC-8654-0B7AC9E4B36B}"/>
                </a:ext>
              </a:extLst>
            </p:cNvPr>
            <p:cNvSpPr/>
            <p:nvPr/>
          </p:nvSpPr>
          <p:spPr>
            <a:xfrm>
              <a:off x="5332027" y="2859063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29E4B306-5F79-2D99-BB1B-856886C735FF}"/>
                </a:ext>
              </a:extLst>
            </p:cNvPr>
            <p:cNvSpPr/>
            <p:nvPr/>
          </p:nvSpPr>
          <p:spPr>
            <a:xfrm>
              <a:off x="5134207" y="2883357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78B7DD27-AB3A-2B34-F520-4F030F174022}"/>
              </a:ext>
            </a:extLst>
          </p:cNvPr>
          <p:cNvSpPr/>
          <p:nvPr/>
        </p:nvSpPr>
        <p:spPr>
          <a:xfrm>
            <a:off x="3986840" y="2770008"/>
            <a:ext cx="2756860" cy="1874709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77311B1-B5B4-E9A3-9524-0B016924B88D}"/>
              </a:ext>
            </a:extLst>
          </p:cNvPr>
          <p:cNvSpPr/>
          <p:nvPr/>
        </p:nvSpPr>
        <p:spPr>
          <a:xfrm>
            <a:off x="3156286" y="2399733"/>
            <a:ext cx="4374813" cy="3022951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A141893-CA19-2019-3800-EC8E1727751D}"/>
              </a:ext>
            </a:extLst>
          </p:cNvPr>
          <p:cNvSpPr/>
          <p:nvPr/>
        </p:nvSpPr>
        <p:spPr>
          <a:xfrm>
            <a:off x="2405583" y="2025650"/>
            <a:ext cx="5836198" cy="4131124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95FED00-5CD6-0B30-57B0-7EA07D533EC6}"/>
              </a:ext>
            </a:extLst>
          </p:cNvPr>
          <p:cNvSpPr/>
          <p:nvPr/>
        </p:nvSpPr>
        <p:spPr>
          <a:xfrm>
            <a:off x="4955362" y="4528613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2438816-AE39-B9E2-C77D-8218044C6E08}"/>
              </a:ext>
            </a:extLst>
          </p:cNvPr>
          <p:cNvSpPr/>
          <p:nvPr/>
        </p:nvSpPr>
        <p:spPr>
          <a:xfrm>
            <a:off x="5337084" y="264796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BFBBABD-EA78-3BAC-300C-0CA4CD0236B6}"/>
              </a:ext>
            </a:extLst>
          </p:cNvPr>
          <p:cNvSpPr/>
          <p:nvPr/>
        </p:nvSpPr>
        <p:spPr>
          <a:xfrm>
            <a:off x="5407922" y="227705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C4B4613-23A4-47BC-9C4A-34C744BB3D6E}"/>
              </a:ext>
            </a:extLst>
          </p:cNvPr>
          <p:cNvSpPr/>
          <p:nvPr/>
        </p:nvSpPr>
        <p:spPr>
          <a:xfrm>
            <a:off x="5475661" y="19175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B669F46-02BE-63BC-2FA4-30B7123BDF71}"/>
              </a:ext>
            </a:extLst>
          </p:cNvPr>
          <p:cNvSpPr/>
          <p:nvPr/>
        </p:nvSpPr>
        <p:spPr>
          <a:xfrm>
            <a:off x="4842405" y="527414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50E6DE-5BB0-9BE9-FF77-22335CF575B8}"/>
              </a:ext>
            </a:extLst>
          </p:cNvPr>
          <p:cNvSpPr/>
          <p:nvPr/>
        </p:nvSpPr>
        <p:spPr>
          <a:xfrm>
            <a:off x="4703828" y="601631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134913E-8F05-2F9C-4687-AC39743338F8}"/>
              </a:ext>
            </a:extLst>
          </p:cNvPr>
          <p:cNvSpPr/>
          <p:nvPr/>
        </p:nvSpPr>
        <p:spPr>
          <a:xfrm>
            <a:off x="6729798" y="485877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F704437-FD8C-D523-ABB5-41D834B43535}"/>
              </a:ext>
            </a:extLst>
          </p:cNvPr>
          <p:cNvSpPr/>
          <p:nvPr/>
        </p:nvSpPr>
        <p:spPr>
          <a:xfrm>
            <a:off x="7369007" y="378847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4231D38-DE9A-03A1-14EC-797E9B21C031}"/>
              </a:ext>
            </a:extLst>
          </p:cNvPr>
          <p:cNvSpPr/>
          <p:nvPr/>
        </p:nvSpPr>
        <p:spPr>
          <a:xfrm>
            <a:off x="10243430" y="291494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A0465B7-C892-A16E-8045-85F0745FBB62}"/>
              </a:ext>
            </a:extLst>
          </p:cNvPr>
          <p:cNvSpPr/>
          <p:nvPr/>
        </p:nvSpPr>
        <p:spPr>
          <a:xfrm>
            <a:off x="6699171" y="269469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A83017E-7A62-22BB-830F-C89CA29F9EF7}"/>
              </a:ext>
            </a:extLst>
          </p:cNvPr>
          <p:cNvSpPr/>
          <p:nvPr/>
        </p:nvSpPr>
        <p:spPr>
          <a:xfrm>
            <a:off x="3284071" y="30891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B24D4CCA-D7CF-D200-6F7C-02230A199990}"/>
              </a:ext>
            </a:extLst>
          </p:cNvPr>
          <p:cNvSpPr/>
          <p:nvPr/>
        </p:nvSpPr>
        <p:spPr>
          <a:xfrm>
            <a:off x="3199551" y="4377737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820CA1D-CF37-818B-D7AF-60C3D9F7CEB3}"/>
              </a:ext>
            </a:extLst>
          </p:cNvPr>
          <p:cNvSpPr/>
          <p:nvPr/>
        </p:nvSpPr>
        <p:spPr>
          <a:xfrm>
            <a:off x="4151737" y="2492376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254105-EB09-22E1-6A41-9912703FD8D4}"/>
              </a:ext>
            </a:extLst>
          </p:cNvPr>
          <p:cNvSpPr txBox="1"/>
          <p:nvPr/>
        </p:nvSpPr>
        <p:spPr>
          <a:xfrm>
            <a:off x="8910832" y="1563655"/>
            <a:ext cx="1218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b="1" dirty="0">
                <a:latin typeface="Consolas" panose="020B0609020204030204" pitchFamily="49" charset="0"/>
                <a:cs typeface="Segoe UI" panose="020B0502040204020203" pitchFamily="34" charset="0"/>
              </a:rPr>
              <a:t>[B]</a:t>
            </a:r>
            <a:r>
              <a:rPr lang="en-US" altLang="ko-KR" sz="4000" b="1" baseline="30000" dirty="0">
                <a:latin typeface="Consolas" panose="020B0609020204030204" pitchFamily="49" charset="0"/>
                <a:cs typeface="Segoe UI" panose="020B0502040204020203" pitchFamily="34" charset="0"/>
              </a:rPr>
              <a:t>-</a:t>
            </a:r>
            <a:endParaRPr lang="ko-KR" altLang="en-US" sz="4000" b="1" baseline="300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89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26 -0.00046 L -0.17552 0.1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5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중성상태에 있던 원자가 전자를 하나 빼앗기면 양전하를 띄게 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23</a:t>
            </a:fld>
            <a:endParaRPr 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5B61712-C5C8-24EE-3503-66D2DD0AA07E}"/>
              </a:ext>
            </a:extLst>
          </p:cNvPr>
          <p:cNvGrpSpPr/>
          <p:nvPr/>
        </p:nvGrpSpPr>
        <p:grpSpPr>
          <a:xfrm>
            <a:off x="4836730" y="3144844"/>
            <a:ext cx="1013225" cy="1024911"/>
            <a:chOff x="4798322" y="2532347"/>
            <a:chExt cx="1013225" cy="102491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269D3BA-A1A0-8008-9B2F-63DDF11BBC43}"/>
                </a:ext>
              </a:extLst>
            </p:cNvPr>
            <p:cNvSpPr/>
            <p:nvPr/>
          </p:nvSpPr>
          <p:spPr>
            <a:xfrm>
              <a:off x="4868861" y="266641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4DE245D-7E99-6D2A-6053-653B5144E9DA}"/>
                </a:ext>
              </a:extLst>
            </p:cNvPr>
            <p:cNvSpPr/>
            <p:nvPr/>
          </p:nvSpPr>
          <p:spPr>
            <a:xfrm>
              <a:off x="4812188" y="279819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26C8DA-9D90-D101-16FC-0668860D3179}"/>
                </a:ext>
              </a:extLst>
            </p:cNvPr>
            <p:cNvSpPr/>
            <p:nvPr/>
          </p:nvSpPr>
          <p:spPr>
            <a:xfrm>
              <a:off x="4969668" y="258233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91CA4BD-AEF1-6240-49C2-27C6CE4BC8FD}"/>
                </a:ext>
              </a:extLst>
            </p:cNvPr>
            <p:cNvSpPr/>
            <p:nvPr/>
          </p:nvSpPr>
          <p:spPr>
            <a:xfrm>
              <a:off x="4798322" y="3010666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C8D388-32FC-A7D1-7474-B040D29C666A}"/>
                </a:ext>
              </a:extLst>
            </p:cNvPr>
            <p:cNvSpPr/>
            <p:nvPr/>
          </p:nvSpPr>
          <p:spPr>
            <a:xfrm>
              <a:off x="5125767" y="2532347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8BBDEA0-466E-E4ED-7E10-49110472CE93}"/>
                </a:ext>
              </a:extLst>
            </p:cNvPr>
            <p:cNvSpPr/>
            <p:nvPr/>
          </p:nvSpPr>
          <p:spPr>
            <a:xfrm>
              <a:off x="5318692" y="2540412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8CA7A47-9E55-83CA-5D2F-CBED759251C8}"/>
                </a:ext>
              </a:extLst>
            </p:cNvPr>
            <p:cNvSpPr/>
            <p:nvPr/>
          </p:nvSpPr>
          <p:spPr>
            <a:xfrm>
              <a:off x="5391819" y="323079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86A31F4-8E0B-5004-79B2-2DE8C81C99A2}"/>
                </a:ext>
              </a:extLst>
            </p:cNvPr>
            <p:cNvSpPr/>
            <p:nvPr/>
          </p:nvSpPr>
          <p:spPr>
            <a:xfrm>
              <a:off x="4919082" y="3181984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BBFA8B6-454C-8284-1DD0-86D7FC4BA6A0}"/>
                </a:ext>
              </a:extLst>
            </p:cNvPr>
            <p:cNvSpPr/>
            <p:nvPr/>
          </p:nvSpPr>
          <p:spPr>
            <a:xfrm>
              <a:off x="5140830" y="329027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A2FB375-0464-65C2-6CC4-7AC3806F476A}"/>
                </a:ext>
              </a:extLst>
            </p:cNvPr>
            <p:cNvSpPr/>
            <p:nvPr/>
          </p:nvSpPr>
          <p:spPr>
            <a:xfrm>
              <a:off x="5497409" y="305751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40B0F41-81F6-AE1C-422F-9480B5D0A009}"/>
                </a:ext>
              </a:extLst>
            </p:cNvPr>
            <p:cNvSpPr/>
            <p:nvPr/>
          </p:nvSpPr>
          <p:spPr>
            <a:xfrm>
              <a:off x="5534393" y="285914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1499323-F5AD-7835-223F-203407008392}"/>
                </a:ext>
              </a:extLst>
            </p:cNvPr>
            <p:cNvSpPr/>
            <p:nvPr/>
          </p:nvSpPr>
          <p:spPr>
            <a:xfrm>
              <a:off x="5453942" y="265519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A749B47-6E16-33A6-3675-7FB142F3F828}"/>
                </a:ext>
              </a:extLst>
            </p:cNvPr>
            <p:cNvSpPr/>
            <p:nvPr/>
          </p:nvSpPr>
          <p:spPr>
            <a:xfrm>
              <a:off x="4932963" y="290739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56E69BA-A5B1-930E-4ACD-F21D6D5BE8DC}"/>
                </a:ext>
              </a:extLst>
            </p:cNvPr>
            <p:cNvSpPr/>
            <p:nvPr/>
          </p:nvSpPr>
          <p:spPr>
            <a:xfrm>
              <a:off x="5057659" y="3041148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E75B92C-48E5-595D-9284-12B4779AA506}"/>
                </a:ext>
              </a:extLst>
            </p:cNvPr>
            <p:cNvSpPr/>
            <p:nvPr/>
          </p:nvSpPr>
          <p:spPr>
            <a:xfrm>
              <a:off x="5239898" y="3111566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D186027-C37C-4DD3-9BAF-8895BCD03FB3}"/>
                </a:ext>
              </a:extLst>
            </p:cNvPr>
            <p:cNvSpPr/>
            <p:nvPr/>
          </p:nvSpPr>
          <p:spPr>
            <a:xfrm>
              <a:off x="5040997" y="272603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4CF5504-2690-A63D-753A-97498B79F809}"/>
                </a:ext>
              </a:extLst>
            </p:cNvPr>
            <p:cNvSpPr/>
            <p:nvPr/>
          </p:nvSpPr>
          <p:spPr>
            <a:xfrm>
              <a:off x="5272650" y="2692287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38B37BC-8E35-6827-0C7B-B08CCBB29FA7}"/>
                </a:ext>
              </a:extLst>
            </p:cNvPr>
            <p:cNvSpPr/>
            <p:nvPr/>
          </p:nvSpPr>
          <p:spPr>
            <a:xfrm>
              <a:off x="5332027" y="2859063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56AC48A-BC21-A3F1-9644-F1E841DB4890}"/>
                </a:ext>
              </a:extLst>
            </p:cNvPr>
            <p:cNvSpPr/>
            <p:nvPr/>
          </p:nvSpPr>
          <p:spPr>
            <a:xfrm>
              <a:off x="5134207" y="2883357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CAE97C80-DB8D-CA7C-3D02-76C656FB1DDD}"/>
              </a:ext>
            </a:extLst>
          </p:cNvPr>
          <p:cNvSpPr/>
          <p:nvPr/>
        </p:nvSpPr>
        <p:spPr>
          <a:xfrm>
            <a:off x="3986840" y="2770008"/>
            <a:ext cx="2756860" cy="1874709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971C2F7-72F1-2914-D983-3183CEBAB2DA}"/>
              </a:ext>
            </a:extLst>
          </p:cNvPr>
          <p:cNvSpPr/>
          <p:nvPr/>
        </p:nvSpPr>
        <p:spPr>
          <a:xfrm>
            <a:off x="3156286" y="2399733"/>
            <a:ext cx="4374813" cy="3022951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6C8FF75-4385-8DAE-918D-4CCC38C954BB}"/>
              </a:ext>
            </a:extLst>
          </p:cNvPr>
          <p:cNvSpPr/>
          <p:nvPr/>
        </p:nvSpPr>
        <p:spPr>
          <a:xfrm>
            <a:off x="2405583" y="2025650"/>
            <a:ext cx="5836198" cy="4131124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27BCB53-ADBA-A693-7B2D-0CCE65FA804D}"/>
              </a:ext>
            </a:extLst>
          </p:cNvPr>
          <p:cNvSpPr/>
          <p:nvPr/>
        </p:nvSpPr>
        <p:spPr>
          <a:xfrm>
            <a:off x="4955362" y="4528613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DDFCFC5-F823-77BA-F5D8-C8CC70EEE33D}"/>
              </a:ext>
            </a:extLst>
          </p:cNvPr>
          <p:cNvSpPr/>
          <p:nvPr/>
        </p:nvSpPr>
        <p:spPr>
          <a:xfrm>
            <a:off x="5337084" y="264796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9775E3C-92AD-AB10-06C0-B15858CBD1C9}"/>
              </a:ext>
            </a:extLst>
          </p:cNvPr>
          <p:cNvSpPr/>
          <p:nvPr/>
        </p:nvSpPr>
        <p:spPr>
          <a:xfrm>
            <a:off x="5407922" y="227705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C997D26-5E75-04C7-414E-BAFD211E5D1A}"/>
              </a:ext>
            </a:extLst>
          </p:cNvPr>
          <p:cNvSpPr/>
          <p:nvPr/>
        </p:nvSpPr>
        <p:spPr>
          <a:xfrm>
            <a:off x="5475661" y="19175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8DDAA95-7B57-49DD-5BB5-4E0591656035}"/>
              </a:ext>
            </a:extLst>
          </p:cNvPr>
          <p:cNvSpPr/>
          <p:nvPr/>
        </p:nvSpPr>
        <p:spPr>
          <a:xfrm>
            <a:off x="4842405" y="527414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0ACF6CB-0E5C-7BD9-F5D2-E85F69883A62}"/>
              </a:ext>
            </a:extLst>
          </p:cNvPr>
          <p:cNvSpPr/>
          <p:nvPr/>
        </p:nvSpPr>
        <p:spPr>
          <a:xfrm>
            <a:off x="4703828" y="601631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50833F1-A4CB-B520-D05B-57027EA0E91A}"/>
              </a:ext>
            </a:extLst>
          </p:cNvPr>
          <p:cNvSpPr/>
          <p:nvPr/>
        </p:nvSpPr>
        <p:spPr>
          <a:xfrm>
            <a:off x="6729798" y="485877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9FFA648-D1AE-88F2-BECF-48B0EFB0EBA1}"/>
              </a:ext>
            </a:extLst>
          </p:cNvPr>
          <p:cNvSpPr/>
          <p:nvPr/>
        </p:nvSpPr>
        <p:spPr>
          <a:xfrm>
            <a:off x="7369007" y="378847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22E14ED-CC15-A934-DA5E-AC3D2E292D62}"/>
              </a:ext>
            </a:extLst>
          </p:cNvPr>
          <p:cNvSpPr/>
          <p:nvPr/>
        </p:nvSpPr>
        <p:spPr>
          <a:xfrm>
            <a:off x="8121183" y="3931155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A05DA23-8024-5CAF-6F55-B20FFE8C965C}"/>
              </a:ext>
            </a:extLst>
          </p:cNvPr>
          <p:cNvSpPr/>
          <p:nvPr/>
        </p:nvSpPr>
        <p:spPr>
          <a:xfrm>
            <a:off x="6699171" y="269469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08B268B-196D-54D4-63C0-88D0693EAB73}"/>
              </a:ext>
            </a:extLst>
          </p:cNvPr>
          <p:cNvSpPr/>
          <p:nvPr/>
        </p:nvSpPr>
        <p:spPr>
          <a:xfrm>
            <a:off x="3284071" y="30891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F227641-704C-E867-786E-75A79B81745D}"/>
              </a:ext>
            </a:extLst>
          </p:cNvPr>
          <p:cNvSpPr/>
          <p:nvPr/>
        </p:nvSpPr>
        <p:spPr>
          <a:xfrm>
            <a:off x="2602432" y="2977181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C58F240-7072-FD41-9FE2-66311B1D20F8}"/>
              </a:ext>
            </a:extLst>
          </p:cNvPr>
          <p:cNvSpPr/>
          <p:nvPr/>
        </p:nvSpPr>
        <p:spPr>
          <a:xfrm>
            <a:off x="3199551" y="4377737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60464D7-0FA8-2972-7C48-5B3054FC6855}"/>
              </a:ext>
            </a:extLst>
          </p:cNvPr>
          <p:cNvSpPr/>
          <p:nvPr/>
        </p:nvSpPr>
        <p:spPr>
          <a:xfrm>
            <a:off x="4151737" y="2492376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0C669-273B-3771-45A2-D1321BC688A7}"/>
              </a:ext>
            </a:extLst>
          </p:cNvPr>
          <p:cNvSpPr txBox="1"/>
          <p:nvPr/>
        </p:nvSpPr>
        <p:spPr>
          <a:xfrm>
            <a:off x="8910832" y="1563655"/>
            <a:ext cx="12186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000" b="1" dirty="0">
                <a:latin typeface="Consolas" panose="020B0609020204030204" pitchFamily="49" charset="0"/>
                <a:cs typeface="Segoe UI" panose="020B0502040204020203" pitchFamily="34" charset="0"/>
              </a:rPr>
              <a:t>[P]</a:t>
            </a:r>
            <a:r>
              <a:rPr lang="en-US" altLang="ko-KR" sz="4000" b="1" baseline="30000" dirty="0">
                <a:latin typeface="Consolas" panose="020B0609020204030204" pitchFamily="49" charset="0"/>
                <a:cs typeface="Segoe UI" panose="020B0502040204020203" pitchFamily="34" charset="0"/>
              </a:rPr>
              <a:t>+</a:t>
            </a:r>
            <a:endParaRPr lang="ko-KR" altLang="en-US" sz="4000" b="1" baseline="30000" dirty="0"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9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22222E-6 L -0.27162 -0.082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81" y="-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E6CA91F7-8412-22CA-DF2E-0F0CC6269362}"/>
              </a:ext>
            </a:extLst>
          </p:cNvPr>
          <p:cNvSpPr/>
          <p:nvPr/>
        </p:nvSpPr>
        <p:spPr>
          <a:xfrm>
            <a:off x="5851007" y="1751603"/>
            <a:ext cx="4527887" cy="4646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00BAACBE-5C97-519C-12A4-B27B24D99146}"/>
              </a:ext>
            </a:extLst>
          </p:cNvPr>
          <p:cNvSpPr/>
          <p:nvPr/>
        </p:nvSpPr>
        <p:spPr>
          <a:xfrm>
            <a:off x="1329731" y="1751603"/>
            <a:ext cx="4527887" cy="4646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1606DBE0-F304-BDCB-327B-456CDDFDE197}"/>
              </a:ext>
            </a:extLst>
          </p:cNvPr>
          <p:cNvCxnSpPr>
            <a:cxnSpLocks/>
          </p:cNvCxnSpPr>
          <p:nvPr/>
        </p:nvCxnSpPr>
        <p:spPr>
          <a:xfrm>
            <a:off x="307959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F903DC89-512A-F54B-9EE8-AAB31BFB95D5}"/>
              </a:ext>
            </a:extLst>
          </p:cNvPr>
          <p:cNvCxnSpPr>
            <a:cxnSpLocks/>
          </p:cNvCxnSpPr>
          <p:nvPr/>
        </p:nvCxnSpPr>
        <p:spPr>
          <a:xfrm>
            <a:off x="1675702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A6DA6035-4055-AFED-A46B-786372FABDB4}"/>
              </a:ext>
            </a:extLst>
          </p:cNvPr>
          <p:cNvCxnSpPr>
            <a:cxnSpLocks/>
          </p:cNvCxnSpPr>
          <p:nvPr/>
        </p:nvCxnSpPr>
        <p:spPr>
          <a:xfrm>
            <a:off x="1960316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00B7CA23-6F55-5BEC-0DC2-094274E98697}"/>
              </a:ext>
            </a:extLst>
          </p:cNvPr>
          <p:cNvCxnSpPr>
            <a:cxnSpLocks/>
          </p:cNvCxnSpPr>
          <p:nvPr/>
        </p:nvCxnSpPr>
        <p:spPr>
          <a:xfrm>
            <a:off x="238421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8F3F9D5B-654C-15D7-8440-971384A9666C}"/>
              </a:ext>
            </a:extLst>
          </p:cNvPr>
          <p:cNvCxnSpPr>
            <a:cxnSpLocks/>
          </p:cNvCxnSpPr>
          <p:nvPr/>
        </p:nvCxnSpPr>
        <p:spPr>
          <a:xfrm>
            <a:off x="267488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6B02A8B8-51BD-7B44-57B7-2389822D5E5E}"/>
              </a:ext>
            </a:extLst>
          </p:cNvPr>
          <p:cNvCxnSpPr>
            <a:cxnSpLocks/>
          </p:cNvCxnSpPr>
          <p:nvPr/>
        </p:nvCxnSpPr>
        <p:spPr>
          <a:xfrm>
            <a:off x="337127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7CDF653-416D-DCE9-B907-6A927C59EEC8}"/>
              </a:ext>
            </a:extLst>
          </p:cNvPr>
          <p:cNvCxnSpPr>
            <a:cxnSpLocks/>
          </p:cNvCxnSpPr>
          <p:nvPr/>
        </p:nvCxnSpPr>
        <p:spPr>
          <a:xfrm>
            <a:off x="762838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27D6AC46-8540-F6D8-4AB3-5ADB67A93338}"/>
              </a:ext>
            </a:extLst>
          </p:cNvPr>
          <p:cNvCxnSpPr>
            <a:cxnSpLocks/>
          </p:cNvCxnSpPr>
          <p:nvPr/>
        </p:nvCxnSpPr>
        <p:spPr>
          <a:xfrm>
            <a:off x="62244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D7624001-7394-0B28-C694-DA10D2377977}"/>
              </a:ext>
            </a:extLst>
          </p:cNvPr>
          <p:cNvCxnSpPr>
            <a:cxnSpLocks/>
          </p:cNvCxnSpPr>
          <p:nvPr/>
        </p:nvCxnSpPr>
        <p:spPr>
          <a:xfrm>
            <a:off x="650910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A9B0B503-07BC-1CA4-C3A2-FFF301106ADD}"/>
              </a:ext>
            </a:extLst>
          </p:cNvPr>
          <p:cNvCxnSpPr>
            <a:cxnSpLocks/>
          </p:cNvCxnSpPr>
          <p:nvPr/>
        </p:nvCxnSpPr>
        <p:spPr>
          <a:xfrm>
            <a:off x="693299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08733E60-B97D-AE79-B338-832D21A7ECAE}"/>
              </a:ext>
            </a:extLst>
          </p:cNvPr>
          <p:cNvCxnSpPr>
            <a:cxnSpLocks/>
          </p:cNvCxnSpPr>
          <p:nvPr/>
        </p:nvCxnSpPr>
        <p:spPr>
          <a:xfrm>
            <a:off x="72236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6A48CB59-764F-CC82-A0D7-76345AB5AA1B}"/>
              </a:ext>
            </a:extLst>
          </p:cNvPr>
          <p:cNvCxnSpPr>
            <a:cxnSpLocks/>
          </p:cNvCxnSpPr>
          <p:nvPr/>
        </p:nvCxnSpPr>
        <p:spPr>
          <a:xfrm>
            <a:off x="792006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AA3581A5-BDC8-AACA-AD66-17A51E06D817}"/>
              </a:ext>
            </a:extLst>
          </p:cNvPr>
          <p:cNvCxnSpPr>
            <a:cxnSpLocks/>
          </p:cNvCxnSpPr>
          <p:nvPr/>
        </p:nvCxnSpPr>
        <p:spPr>
          <a:xfrm>
            <a:off x="974785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42CBCD72-8256-09E9-3B46-B51F8FD9FE96}"/>
              </a:ext>
            </a:extLst>
          </p:cNvPr>
          <p:cNvCxnSpPr>
            <a:cxnSpLocks/>
          </p:cNvCxnSpPr>
          <p:nvPr/>
        </p:nvCxnSpPr>
        <p:spPr>
          <a:xfrm>
            <a:off x="834395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4DD4F402-8269-1853-3996-50BFD2C13A86}"/>
              </a:ext>
            </a:extLst>
          </p:cNvPr>
          <p:cNvCxnSpPr>
            <a:cxnSpLocks/>
          </p:cNvCxnSpPr>
          <p:nvPr/>
        </p:nvCxnSpPr>
        <p:spPr>
          <a:xfrm>
            <a:off x="862857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B6B9A752-4B11-C022-8B5D-BECEBCFC3F6C}"/>
              </a:ext>
            </a:extLst>
          </p:cNvPr>
          <p:cNvCxnSpPr>
            <a:cxnSpLocks/>
          </p:cNvCxnSpPr>
          <p:nvPr/>
        </p:nvCxnSpPr>
        <p:spPr>
          <a:xfrm>
            <a:off x="90524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CF0FD9F8-A265-A6D8-BA96-7700C53D06F3}"/>
              </a:ext>
            </a:extLst>
          </p:cNvPr>
          <p:cNvCxnSpPr>
            <a:cxnSpLocks/>
          </p:cNvCxnSpPr>
          <p:nvPr/>
        </p:nvCxnSpPr>
        <p:spPr>
          <a:xfrm>
            <a:off x="934313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5413E631-BC04-4EFE-7D87-60EC0D6598B6}"/>
              </a:ext>
            </a:extLst>
          </p:cNvPr>
          <p:cNvCxnSpPr>
            <a:cxnSpLocks/>
          </p:cNvCxnSpPr>
          <p:nvPr/>
        </p:nvCxnSpPr>
        <p:spPr>
          <a:xfrm>
            <a:off x="1003953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9184529C-DF2F-AEC1-A612-66AD8C7C12A3}"/>
              </a:ext>
            </a:extLst>
          </p:cNvPr>
          <p:cNvCxnSpPr>
            <a:cxnSpLocks/>
          </p:cNvCxnSpPr>
          <p:nvPr/>
        </p:nvCxnSpPr>
        <p:spPr>
          <a:xfrm>
            <a:off x="1329731" y="2101302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48B25618-A780-EBE0-DCFE-53FB3FD71F16}"/>
              </a:ext>
            </a:extLst>
          </p:cNvPr>
          <p:cNvCxnSpPr>
            <a:cxnSpLocks/>
          </p:cNvCxnSpPr>
          <p:nvPr/>
        </p:nvCxnSpPr>
        <p:spPr>
          <a:xfrm>
            <a:off x="1329731" y="2386926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EFC228BF-DC59-6DD7-0AED-E9D92F0BFB9A}"/>
              </a:ext>
            </a:extLst>
          </p:cNvPr>
          <p:cNvCxnSpPr>
            <a:cxnSpLocks/>
          </p:cNvCxnSpPr>
          <p:nvPr/>
        </p:nvCxnSpPr>
        <p:spPr>
          <a:xfrm>
            <a:off x="1329731" y="282898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837738BD-7C2E-D9C9-DBE8-377D706EF862}"/>
              </a:ext>
            </a:extLst>
          </p:cNvPr>
          <p:cNvCxnSpPr>
            <a:cxnSpLocks/>
          </p:cNvCxnSpPr>
          <p:nvPr/>
        </p:nvCxnSpPr>
        <p:spPr>
          <a:xfrm>
            <a:off x="1329731" y="311461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DCD45BD-C35E-D672-EF43-2C3E076324D5}"/>
              </a:ext>
            </a:extLst>
          </p:cNvPr>
          <p:cNvCxnSpPr>
            <a:cxnSpLocks/>
          </p:cNvCxnSpPr>
          <p:nvPr/>
        </p:nvCxnSpPr>
        <p:spPr>
          <a:xfrm>
            <a:off x="1329731" y="354960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F731D49E-8B6D-E3A1-A90F-835FF3F9D8F3}"/>
              </a:ext>
            </a:extLst>
          </p:cNvPr>
          <p:cNvCxnSpPr>
            <a:cxnSpLocks/>
          </p:cNvCxnSpPr>
          <p:nvPr/>
        </p:nvCxnSpPr>
        <p:spPr>
          <a:xfrm>
            <a:off x="1329731" y="383523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6F605A91-41CD-A144-2B33-F694B4F5D656}"/>
              </a:ext>
            </a:extLst>
          </p:cNvPr>
          <p:cNvCxnSpPr>
            <a:cxnSpLocks/>
          </p:cNvCxnSpPr>
          <p:nvPr/>
        </p:nvCxnSpPr>
        <p:spPr>
          <a:xfrm>
            <a:off x="1329731" y="4300505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1A36C874-2168-1AEB-13F4-A7C959ACDC88}"/>
              </a:ext>
            </a:extLst>
          </p:cNvPr>
          <p:cNvCxnSpPr>
            <a:cxnSpLocks/>
          </p:cNvCxnSpPr>
          <p:nvPr/>
        </p:nvCxnSpPr>
        <p:spPr>
          <a:xfrm>
            <a:off x="1329731" y="4586129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0FE28BA0-475A-82BF-855A-B7ADCBF1ADB6}"/>
              </a:ext>
            </a:extLst>
          </p:cNvPr>
          <p:cNvCxnSpPr>
            <a:cxnSpLocks/>
          </p:cNvCxnSpPr>
          <p:nvPr/>
        </p:nvCxnSpPr>
        <p:spPr>
          <a:xfrm>
            <a:off x="1329731" y="502819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F0D598FB-DDB8-DFCD-B099-3FC7488F0D40}"/>
              </a:ext>
            </a:extLst>
          </p:cNvPr>
          <p:cNvCxnSpPr>
            <a:cxnSpLocks/>
          </p:cNvCxnSpPr>
          <p:nvPr/>
        </p:nvCxnSpPr>
        <p:spPr>
          <a:xfrm>
            <a:off x="1329731" y="531381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97DF2435-F396-9137-D2DC-29D3994D6B68}"/>
              </a:ext>
            </a:extLst>
          </p:cNvPr>
          <p:cNvCxnSpPr>
            <a:cxnSpLocks/>
          </p:cNvCxnSpPr>
          <p:nvPr/>
        </p:nvCxnSpPr>
        <p:spPr>
          <a:xfrm>
            <a:off x="1329731" y="574881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A1D7AB56-990F-8DB0-D1D8-76F408C3BB24}"/>
              </a:ext>
            </a:extLst>
          </p:cNvPr>
          <p:cNvCxnSpPr>
            <a:cxnSpLocks/>
          </p:cNvCxnSpPr>
          <p:nvPr/>
        </p:nvCxnSpPr>
        <p:spPr>
          <a:xfrm>
            <a:off x="1329731" y="603443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A866FDF-00FA-5E53-4DAE-AA9A951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489" name="텍스트 개체 틀 488">
            <a:extLst>
              <a:ext uri="{FF2B5EF4-FFF2-40B4-BE49-F238E27FC236}">
                <a16:creationId xmlns:a16="http://schemas.microsoft.com/office/drawing/2014/main" id="{CA554241-F051-0C43-803A-B9C111AB4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경계면 근처는 음전하를 띄게 된 원자의 반발력으로 전자들이 넘어오지 못함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42A67-4CCE-31BE-943E-306B0A6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24</a:t>
            </a:fld>
            <a:endParaRPr 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9D2BD-971B-68FC-0A0C-B05508CA8286}"/>
              </a:ext>
            </a:extLst>
          </p:cNvPr>
          <p:cNvSpPr/>
          <p:nvPr/>
        </p:nvSpPr>
        <p:spPr>
          <a:xfrm>
            <a:off x="1612818" y="203817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8E5759-FF79-2504-B931-3DF9BA189233}"/>
              </a:ext>
            </a:extLst>
          </p:cNvPr>
          <p:cNvSpPr/>
          <p:nvPr/>
        </p:nvSpPr>
        <p:spPr>
          <a:xfrm>
            <a:off x="1612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6AA807-29EF-4A8B-8E43-A81AD33352F4}"/>
              </a:ext>
            </a:extLst>
          </p:cNvPr>
          <p:cNvSpPr/>
          <p:nvPr/>
        </p:nvSpPr>
        <p:spPr>
          <a:xfrm>
            <a:off x="1900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7DBFFE-4E2B-C2D3-60BB-79325B5AA7C0}"/>
              </a:ext>
            </a:extLst>
          </p:cNvPr>
          <p:cNvSpPr/>
          <p:nvPr/>
        </p:nvSpPr>
        <p:spPr>
          <a:xfrm>
            <a:off x="1612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F8B00-4D23-6F73-D200-87DDE1E446A3}"/>
              </a:ext>
            </a:extLst>
          </p:cNvPr>
          <p:cNvSpPr/>
          <p:nvPr/>
        </p:nvSpPr>
        <p:spPr>
          <a:xfrm>
            <a:off x="1900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E98686-C7FE-8BE3-83EE-83BDB3DE0E18}"/>
              </a:ext>
            </a:extLst>
          </p:cNvPr>
          <p:cNvSpPr/>
          <p:nvPr/>
        </p:nvSpPr>
        <p:spPr>
          <a:xfrm>
            <a:off x="1406231" y="2326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8A424D-D46A-41D5-92A7-967226C1D096}"/>
              </a:ext>
            </a:extLst>
          </p:cNvPr>
          <p:cNvSpPr/>
          <p:nvPr/>
        </p:nvSpPr>
        <p:spPr>
          <a:xfrm>
            <a:off x="1406231" y="2038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02D7FC-BD26-45A8-7820-A4072700B097}"/>
              </a:ext>
            </a:extLst>
          </p:cNvPr>
          <p:cNvSpPr/>
          <p:nvPr/>
        </p:nvSpPr>
        <p:spPr>
          <a:xfrm>
            <a:off x="2107405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DC99042-8A49-CCA7-53E9-482BBDC77996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1A0A1A-F7CE-C0AA-5EC5-A4C24CAC777B}"/>
              </a:ext>
            </a:extLst>
          </p:cNvPr>
          <p:cNvSpPr/>
          <p:nvPr/>
        </p:nvSpPr>
        <p:spPr>
          <a:xfrm>
            <a:off x="1612818" y="276494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428BAD-E42E-F2B8-CB7B-F554FC7572F9}"/>
              </a:ext>
            </a:extLst>
          </p:cNvPr>
          <p:cNvSpPr/>
          <p:nvPr/>
        </p:nvSpPr>
        <p:spPr>
          <a:xfrm>
            <a:off x="1612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7060DC-6ECF-EA73-E7AF-7B1AFC8742F0}"/>
              </a:ext>
            </a:extLst>
          </p:cNvPr>
          <p:cNvSpPr/>
          <p:nvPr/>
        </p:nvSpPr>
        <p:spPr>
          <a:xfrm>
            <a:off x="1900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682E166-9DDC-D515-4E4D-9B355B7E9CB7}"/>
              </a:ext>
            </a:extLst>
          </p:cNvPr>
          <p:cNvSpPr/>
          <p:nvPr/>
        </p:nvSpPr>
        <p:spPr>
          <a:xfrm>
            <a:off x="1406231" y="3052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6FF40E9-D656-919A-AD9A-6DBE621B7357}"/>
              </a:ext>
            </a:extLst>
          </p:cNvPr>
          <p:cNvSpPr/>
          <p:nvPr/>
        </p:nvSpPr>
        <p:spPr>
          <a:xfrm>
            <a:off x="1406231" y="2764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BBC88A-C882-96CA-A031-6FC53A57F2C0}"/>
              </a:ext>
            </a:extLst>
          </p:cNvPr>
          <p:cNvSpPr/>
          <p:nvPr/>
        </p:nvSpPr>
        <p:spPr>
          <a:xfrm>
            <a:off x="2107405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342F4D-1D51-45D0-1326-9245DBAEABFE}"/>
              </a:ext>
            </a:extLst>
          </p:cNvPr>
          <p:cNvSpPr/>
          <p:nvPr/>
        </p:nvSpPr>
        <p:spPr>
          <a:xfrm>
            <a:off x="2107405" y="2764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F729F8D-5535-1213-7761-BCB5E29D2751}"/>
              </a:ext>
            </a:extLst>
          </p:cNvPr>
          <p:cNvSpPr/>
          <p:nvPr/>
        </p:nvSpPr>
        <p:spPr>
          <a:xfrm>
            <a:off x="1612818" y="349172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A1EC04-D334-4DC2-DAE1-14B40E481D59}"/>
              </a:ext>
            </a:extLst>
          </p:cNvPr>
          <p:cNvSpPr/>
          <p:nvPr/>
        </p:nvSpPr>
        <p:spPr>
          <a:xfrm>
            <a:off x="1612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072D21-4C74-B1BE-EE27-1C7DE7D1F920}"/>
              </a:ext>
            </a:extLst>
          </p:cNvPr>
          <p:cNvSpPr/>
          <p:nvPr/>
        </p:nvSpPr>
        <p:spPr>
          <a:xfrm>
            <a:off x="1900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DE47E8-6BA4-4A46-AF89-4BB3981EFF9F}"/>
              </a:ext>
            </a:extLst>
          </p:cNvPr>
          <p:cNvSpPr/>
          <p:nvPr/>
        </p:nvSpPr>
        <p:spPr>
          <a:xfrm>
            <a:off x="1406231" y="3779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61EF12-1A03-7923-2270-2AFF06F7B7CF}"/>
              </a:ext>
            </a:extLst>
          </p:cNvPr>
          <p:cNvSpPr/>
          <p:nvPr/>
        </p:nvSpPr>
        <p:spPr>
          <a:xfrm>
            <a:off x="1406231" y="3491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5669A9F-F3F5-D7A5-0845-ACA142017D2C}"/>
              </a:ext>
            </a:extLst>
          </p:cNvPr>
          <p:cNvSpPr/>
          <p:nvPr/>
        </p:nvSpPr>
        <p:spPr>
          <a:xfrm>
            <a:off x="2107405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2F2A18E-7118-46E4-D11F-787AFE731DD6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7CEE28C-70E5-AE7E-F252-5E5E77D672AE}"/>
              </a:ext>
            </a:extLst>
          </p:cNvPr>
          <p:cNvSpPr/>
          <p:nvPr/>
        </p:nvSpPr>
        <p:spPr>
          <a:xfrm>
            <a:off x="1612818" y="421849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84CCDB-BBEA-DD04-4039-E1FDD727FF0E}"/>
              </a:ext>
            </a:extLst>
          </p:cNvPr>
          <p:cNvSpPr/>
          <p:nvPr/>
        </p:nvSpPr>
        <p:spPr>
          <a:xfrm>
            <a:off x="1612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585CB42-0D1F-FDCD-288B-F7745F00080C}"/>
              </a:ext>
            </a:extLst>
          </p:cNvPr>
          <p:cNvSpPr/>
          <p:nvPr/>
        </p:nvSpPr>
        <p:spPr>
          <a:xfrm>
            <a:off x="1900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7463B2-71FB-F87F-61ED-CFBA2252974F}"/>
              </a:ext>
            </a:extLst>
          </p:cNvPr>
          <p:cNvSpPr/>
          <p:nvPr/>
        </p:nvSpPr>
        <p:spPr>
          <a:xfrm>
            <a:off x="1406231" y="4506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4EE56-759C-0305-9FF3-EC8C75F43F22}"/>
              </a:ext>
            </a:extLst>
          </p:cNvPr>
          <p:cNvSpPr/>
          <p:nvPr/>
        </p:nvSpPr>
        <p:spPr>
          <a:xfrm>
            <a:off x="1406231" y="4218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2699524-BFD6-2A02-7C01-1DAE20668199}"/>
              </a:ext>
            </a:extLst>
          </p:cNvPr>
          <p:cNvSpPr/>
          <p:nvPr/>
        </p:nvSpPr>
        <p:spPr>
          <a:xfrm>
            <a:off x="2107405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09FC723-F209-388A-1062-2B866AD54C87}"/>
              </a:ext>
            </a:extLst>
          </p:cNvPr>
          <p:cNvSpPr/>
          <p:nvPr/>
        </p:nvSpPr>
        <p:spPr>
          <a:xfrm>
            <a:off x="2107405" y="4218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C4F20C-7667-9AC3-B31E-84C950EA1A74}"/>
              </a:ext>
            </a:extLst>
          </p:cNvPr>
          <p:cNvSpPr/>
          <p:nvPr/>
        </p:nvSpPr>
        <p:spPr>
          <a:xfrm>
            <a:off x="1612818" y="494527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EAB4C2A-6E1F-5853-E11E-B187BF69C14E}"/>
              </a:ext>
            </a:extLst>
          </p:cNvPr>
          <p:cNvSpPr/>
          <p:nvPr/>
        </p:nvSpPr>
        <p:spPr>
          <a:xfrm>
            <a:off x="1612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0EB525F-993A-E02F-D13D-B291BE8011D9}"/>
              </a:ext>
            </a:extLst>
          </p:cNvPr>
          <p:cNvSpPr/>
          <p:nvPr/>
        </p:nvSpPr>
        <p:spPr>
          <a:xfrm>
            <a:off x="1900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EA1A81-12DB-4EF4-BB16-D88FF8C9989B}"/>
              </a:ext>
            </a:extLst>
          </p:cNvPr>
          <p:cNvSpPr/>
          <p:nvPr/>
        </p:nvSpPr>
        <p:spPr>
          <a:xfrm>
            <a:off x="1406231" y="5233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05B328-9F51-2B79-25A3-8405F0F620BB}"/>
              </a:ext>
            </a:extLst>
          </p:cNvPr>
          <p:cNvSpPr/>
          <p:nvPr/>
        </p:nvSpPr>
        <p:spPr>
          <a:xfrm>
            <a:off x="1406231" y="4945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5D72250-E9AD-D47F-AC2E-B488B82BC64F}"/>
              </a:ext>
            </a:extLst>
          </p:cNvPr>
          <p:cNvSpPr/>
          <p:nvPr/>
        </p:nvSpPr>
        <p:spPr>
          <a:xfrm>
            <a:off x="2107405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688BCF4-A28A-C72F-3724-C51C0DC110E9}"/>
              </a:ext>
            </a:extLst>
          </p:cNvPr>
          <p:cNvSpPr/>
          <p:nvPr/>
        </p:nvSpPr>
        <p:spPr>
          <a:xfrm>
            <a:off x="2107405" y="494508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56DF21-1FF4-A7DA-DC67-4F612CEE1ECF}"/>
              </a:ext>
            </a:extLst>
          </p:cNvPr>
          <p:cNvSpPr/>
          <p:nvPr/>
        </p:nvSpPr>
        <p:spPr>
          <a:xfrm>
            <a:off x="1612818" y="567205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CE986B-A198-1294-FA7A-1F59FD795E42}"/>
              </a:ext>
            </a:extLst>
          </p:cNvPr>
          <p:cNvSpPr/>
          <p:nvPr/>
        </p:nvSpPr>
        <p:spPr>
          <a:xfrm>
            <a:off x="1612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20B52DF-AA82-5DF2-E1E8-40D6658ED37C}"/>
              </a:ext>
            </a:extLst>
          </p:cNvPr>
          <p:cNvSpPr/>
          <p:nvPr/>
        </p:nvSpPr>
        <p:spPr>
          <a:xfrm>
            <a:off x="1900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BFC308-691C-CE0C-9389-A77B98EBB7DF}"/>
              </a:ext>
            </a:extLst>
          </p:cNvPr>
          <p:cNvSpPr/>
          <p:nvPr/>
        </p:nvSpPr>
        <p:spPr>
          <a:xfrm>
            <a:off x="1406231" y="5960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6C99DB6-7CC0-8759-F237-16A00E38A662}"/>
              </a:ext>
            </a:extLst>
          </p:cNvPr>
          <p:cNvSpPr/>
          <p:nvPr/>
        </p:nvSpPr>
        <p:spPr>
          <a:xfrm>
            <a:off x="1406231" y="5672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1DD6DA5-88A1-D668-8B88-D26DEF243F6C}"/>
              </a:ext>
            </a:extLst>
          </p:cNvPr>
          <p:cNvSpPr/>
          <p:nvPr/>
        </p:nvSpPr>
        <p:spPr>
          <a:xfrm>
            <a:off x="2107405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87F9DBA-DFAF-1C85-7D44-487F28A167AA}"/>
              </a:ext>
            </a:extLst>
          </p:cNvPr>
          <p:cNvSpPr/>
          <p:nvPr/>
        </p:nvSpPr>
        <p:spPr>
          <a:xfrm>
            <a:off x="2107405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06A0AA3-C114-46E4-3C28-ADF3C2A4D0D8}"/>
              </a:ext>
            </a:extLst>
          </p:cNvPr>
          <p:cNvSpPr/>
          <p:nvPr/>
        </p:nvSpPr>
        <p:spPr>
          <a:xfrm>
            <a:off x="2313992" y="203817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F2299C8-2449-D7AB-FBF6-30AB588B818C}"/>
              </a:ext>
            </a:extLst>
          </p:cNvPr>
          <p:cNvSpPr/>
          <p:nvPr/>
        </p:nvSpPr>
        <p:spPr>
          <a:xfrm>
            <a:off x="2313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9E552B-62AB-1BF9-C844-A98CF147C242}"/>
              </a:ext>
            </a:extLst>
          </p:cNvPr>
          <p:cNvSpPr/>
          <p:nvPr/>
        </p:nvSpPr>
        <p:spPr>
          <a:xfrm>
            <a:off x="2601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93AD4C9-9450-FA9E-8157-7077431E6DD2}"/>
              </a:ext>
            </a:extLst>
          </p:cNvPr>
          <p:cNvSpPr/>
          <p:nvPr/>
        </p:nvSpPr>
        <p:spPr>
          <a:xfrm>
            <a:off x="2313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C8B9239-07BD-BBA2-32DC-1642E5368B19}"/>
              </a:ext>
            </a:extLst>
          </p:cNvPr>
          <p:cNvSpPr/>
          <p:nvPr/>
        </p:nvSpPr>
        <p:spPr>
          <a:xfrm>
            <a:off x="2601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B6C5CA-3C2A-40F2-AABD-F11374D273A3}"/>
              </a:ext>
            </a:extLst>
          </p:cNvPr>
          <p:cNvSpPr/>
          <p:nvPr/>
        </p:nvSpPr>
        <p:spPr>
          <a:xfrm>
            <a:off x="2808579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D205A03-4538-370B-A4EA-35DAD1A5D576}"/>
              </a:ext>
            </a:extLst>
          </p:cNvPr>
          <p:cNvSpPr/>
          <p:nvPr/>
        </p:nvSpPr>
        <p:spPr>
          <a:xfrm>
            <a:off x="2808579" y="2037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7792EB-1117-5E1D-C6E2-54F2E426906B}"/>
              </a:ext>
            </a:extLst>
          </p:cNvPr>
          <p:cNvSpPr/>
          <p:nvPr/>
        </p:nvSpPr>
        <p:spPr>
          <a:xfrm>
            <a:off x="2313992" y="276494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3844A1F-5222-B993-A274-AC6CFAC296E6}"/>
              </a:ext>
            </a:extLst>
          </p:cNvPr>
          <p:cNvSpPr/>
          <p:nvPr/>
        </p:nvSpPr>
        <p:spPr>
          <a:xfrm>
            <a:off x="2313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E366DE-CC56-04BC-BC0C-80C5155A4AED}"/>
              </a:ext>
            </a:extLst>
          </p:cNvPr>
          <p:cNvSpPr/>
          <p:nvPr/>
        </p:nvSpPr>
        <p:spPr>
          <a:xfrm>
            <a:off x="2601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5EFCCA5-8F93-CEE3-C0D4-CE85BEDD7138}"/>
              </a:ext>
            </a:extLst>
          </p:cNvPr>
          <p:cNvSpPr/>
          <p:nvPr/>
        </p:nvSpPr>
        <p:spPr>
          <a:xfrm>
            <a:off x="2808579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1F55917-C617-4F44-9BF9-540A1FB81EB4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6B9CF45-CE0A-6F21-5441-8C25E5045F8E}"/>
              </a:ext>
            </a:extLst>
          </p:cNvPr>
          <p:cNvSpPr/>
          <p:nvPr/>
        </p:nvSpPr>
        <p:spPr>
          <a:xfrm>
            <a:off x="2313992" y="349172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2D62230-BAB8-6332-9C66-0AF775169AB9}"/>
              </a:ext>
            </a:extLst>
          </p:cNvPr>
          <p:cNvSpPr/>
          <p:nvPr/>
        </p:nvSpPr>
        <p:spPr>
          <a:xfrm>
            <a:off x="2313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1D33042-0D42-8A76-348B-F01B67CBBD79}"/>
              </a:ext>
            </a:extLst>
          </p:cNvPr>
          <p:cNvSpPr/>
          <p:nvPr/>
        </p:nvSpPr>
        <p:spPr>
          <a:xfrm>
            <a:off x="2601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32343F-BB72-1CFC-78A4-19537664BAFC}"/>
              </a:ext>
            </a:extLst>
          </p:cNvPr>
          <p:cNvSpPr/>
          <p:nvPr/>
        </p:nvSpPr>
        <p:spPr>
          <a:xfrm>
            <a:off x="2808579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842E40B-C8F5-BECD-AEFC-864961C72172}"/>
              </a:ext>
            </a:extLst>
          </p:cNvPr>
          <p:cNvSpPr/>
          <p:nvPr/>
        </p:nvSpPr>
        <p:spPr>
          <a:xfrm>
            <a:off x="2808579" y="3491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F6F409A-6A58-DB3F-117A-A29CC494421D}"/>
              </a:ext>
            </a:extLst>
          </p:cNvPr>
          <p:cNvSpPr/>
          <p:nvPr/>
        </p:nvSpPr>
        <p:spPr>
          <a:xfrm>
            <a:off x="2313992" y="421849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324CEDC-65D9-56F2-B557-2662E1226F0A}"/>
              </a:ext>
            </a:extLst>
          </p:cNvPr>
          <p:cNvSpPr/>
          <p:nvPr/>
        </p:nvSpPr>
        <p:spPr>
          <a:xfrm>
            <a:off x="2313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318120D-9ED3-E56C-FAB7-23FEAC0C3716}"/>
              </a:ext>
            </a:extLst>
          </p:cNvPr>
          <p:cNvSpPr/>
          <p:nvPr/>
        </p:nvSpPr>
        <p:spPr>
          <a:xfrm>
            <a:off x="2601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B59504E-32B9-AD35-EE5B-BA8D04B527E1}"/>
              </a:ext>
            </a:extLst>
          </p:cNvPr>
          <p:cNvSpPr/>
          <p:nvPr/>
        </p:nvSpPr>
        <p:spPr>
          <a:xfrm>
            <a:off x="2808579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B72B8F-091B-6AA4-CBD6-459E948FB745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51F0BBD-2DCD-85E5-B311-809FD543BEAC}"/>
              </a:ext>
            </a:extLst>
          </p:cNvPr>
          <p:cNvSpPr/>
          <p:nvPr/>
        </p:nvSpPr>
        <p:spPr>
          <a:xfrm>
            <a:off x="2313992" y="494527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079B0DE-D58C-43B1-3CEF-AFF31E24B5B6}"/>
              </a:ext>
            </a:extLst>
          </p:cNvPr>
          <p:cNvSpPr/>
          <p:nvPr/>
        </p:nvSpPr>
        <p:spPr>
          <a:xfrm>
            <a:off x="2313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7A4A538-42F5-8EA0-EF99-4A3C94706445}"/>
              </a:ext>
            </a:extLst>
          </p:cNvPr>
          <p:cNvSpPr/>
          <p:nvPr/>
        </p:nvSpPr>
        <p:spPr>
          <a:xfrm>
            <a:off x="2601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9E969FD-E089-BC12-74E9-A8C6DBB946FE}"/>
              </a:ext>
            </a:extLst>
          </p:cNvPr>
          <p:cNvSpPr/>
          <p:nvPr/>
        </p:nvSpPr>
        <p:spPr>
          <a:xfrm>
            <a:off x="2808579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DFFF367-A28C-4857-C4A6-458B3FD55763}"/>
              </a:ext>
            </a:extLst>
          </p:cNvPr>
          <p:cNvSpPr/>
          <p:nvPr/>
        </p:nvSpPr>
        <p:spPr>
          <a:xfrm>
            <a:off x="2808579" y="4945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333B088-F866-5F85-3EBD-E4C87A62B3D5}"/>
              </a:ext>
            </a:extLst>
          </p:cNvPr>
          <p:cNvSpPr/>
          <p:nvPr/>
        </p:nvSpPr>
        <p:spPr>
          <a:xfrm>
            <a:off x="2313992" y="567205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96ABB74-525A-263B-EDC4-49ED20DDFE03}"/>
              </a:ext>
            </a:extLst>
          </p:cNvPr>
          <p:cNvSpPr/>
          <p:nvPr/>
        </p:nvSpPr>
        <p:spPr>
          <a:xfrm>
            <a:off x="2313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4F7041-447F-5CB9-0AC4-5E66ED7CD3EB}"/>
              </a:ext>
            </a:extLst>
          </p:cNvPr>
          <p:cNvSpPr/>
          <p:nvPr/>
        </p:nvSpPr>
        <p:spPr>
          <a:xfrm>
            <a:off x="2601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55ED2F5-342F-22E9-5E9A-6932660D30C0}"/>
              </a:ext>
            </a:extLst>
          </p:cNvPr>
          <p:cNvSpPr/>
          <p:nvPr/>
        </p:nvSpPr>
        <p:spPr>
          <a:xfrm>
            <a:off x="2808579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47C43C-C989-9A8A-C24B-E8047ED3CB04}"/>
              </a:ext>
            </a:extLst>
          </p:cNvPr>
          <p:cNvSpPr/>
          <p:nvPr/>
        </p:nvSpPr>
        <p:spPr>
          <a:xfrm>
            <a:off x="2808579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2258FA-68CF-74A4-CF9D-0DED692F8507}"/>
              </a:ext>
            </a:extLst>
          </p:cNvPr>
          <p:cNvSpPr/>
          <p:nvPr/>
        </p:nvSpPr>
        <p:spPr>
          <a:xfrm>
            <a:off x="3007598" y="203798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AEDB89A-1F5B-51E9-3B95-059906D02470}"/>
              </a:ext>
            </a:extLst>
          </p:cNvPr>
          <p:cNvSpPr/>
          <p:nvPr/>
        </p:nvSpPr>
        <p:spPr>
          <a:xfrm>
            <a:off x="3007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CF1A9D5-6C7B-8EDA-0A9C-2F432052E6EA}"/>
              </a:ext>
            </a:extLst>
          </p:cNvPr>
          <p:cNvSpPr/>
          <p:nvPr/>
        </p:nvSpPr>
        <p:spPr>
          <a:xfrm>
            <a:off x="3295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4B281A-E4E9-B7D3-B9DD-5A4878CE7A91}"/>
              </a:ext>
            </a:extLst>
          </p:cNvPr>
          <p:cNvSpPr/>
          <p:nvPr/>
        </p:nvSpPr>
        <p:spPr>
          <a:xfrm>
            <a:off x="3007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A50823-CAF7-2810-39A7-4762EB1811A1}"/>
              </a:ext>
            </a:extLst>
          </p:cNvPr>
          <p:cNvSpPr/>
          <p:nvPr/>
        </p:nvSpPr>
        <p:spPr>
          <a:xfrm>
            <a:off x="3295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95159E5-8068-5DAA-F1AB-441AE8D6DF3C}"/>
              </a:ext>
            </a:extLst>
          </p:cNvPr>
          <p:cNvSpPr/>
          <p:nvPr/>
        </p:nvSpPr>
        <p:spPr>
          <a:xfrm>
            <a:off x="3502185" y="23257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2EBD62-036A-1F4F-A97B-309230254F27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B3008D8-3319-4427-E1CF-E5CF9A88C6C4}"/>
              </a:ext>
            </a:extLst>
          </p:cNvPr>
          <p:cNvSpPr/>
          <p:nvPr/>
        </p:nvSpPr>
        <p:spPr>
          <a:xfrm>
            <a:off x="3007598" y="276475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1F8E501-CAF3-24AD-0D85-E2C8EA3043F8}"/>
              </a:ext>
            </a:extLst>
          </p:cNvPr>
          <p:cNvSpPr/>
          <p:nvPr/>
        </p:nvSpPr>
        <p:spPr>
          <a:xfrm>
            <a:off x="3007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36C5025-219C-9457-BA54-26E2EA385032}"/>
              </a:ext>
            </a:extLst>
          </p:cNvPr>
          <p:cNvSpPr/>
          <p:nvPr/>
        </p:nvSpPr>
        <p:spPr>
          <a:xfrm>
            <a:off x="3295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0949CD-6ED5-66BD-263D-2932948662D4}"/>
              </a:ext>
            </a:extLst>
          </p:cNvPr>
          <p:cNvSpPr/>
          <p:nvPr/>
        </p:nvSpPr>
        <p:spPr>
          <a:xfrm>
            <a:off x="3502185" y="3052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84F3C32-9B46-2D91-9B4B-C4C30AA3DE3B}"/>
              </a:ext>
            </a:extLst>
          </p:cNvPr>
          <p:cNvSpPr/>
          <p:nvPr/>
        </p:nvSpPr>
        <p:spPr>
          <a:xfrm>
            <a:off x="3502185" y="2764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36096A4-66FF-31A9-1EC1-5289D4BF76E4}"/>
              </a:ext>
            </a:extLst>
          </p:cNvPr>
          <p:cNvSpPr/>
          <p:nvPr/>
        </p:nvSpPr>
        <p:spPr>
          <a:xfrm>
            <a:off x="3007598" y="349153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13709D7-2473-9FC1-79C2-C9D4EAA89EBB}"/>
              </a:ext>
            </a:extLst>
          </p:cNvPr>
          <p:cNvSpPr/>
          <p:nvPr/>
        </p:nvSpPr>
        <p:spPr>
          <a:xfrm>
            <a:off x="3007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EB91E6E-836C-6918-216F-6F14DF5FADBD}"/>
              </a:ext>
            </a:extLst>
          </p:cNvPr>
          <p:cNvSpPr/>
          <p:nvPr/>
        </p:nvSpPr>
        <p:spPr>
          <a:xfrm>
            <a:off x="3295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A6E9738-5A94-362F-BABD-1BD5DD7D7F19}"/>
              </a:ext>
            </a:extLst>
          </p:cNvPr>
          <p:cNvSpPr/>
          <p:nvPr/>
        </p:nvSpPr>
        <p:spPr>
          <a:xfrm>
            <a:off x="3502185" y="3779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18B7F63-D557-BF5A-3026-FD07B8A14DEF}"/>
              </a:ext>
            </a:extLst>
          </p:cNvPr>
          <p:cNvSpPr/>
          <p:nvPr/>
        </p:nvSpPr>
        <p:spPr>
          <a:xfrm>
            <a:off x="3502185" y="3491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F5872FB-DE31-08CF-D122-3D0A2BEA14EC}"/>
              </a:ext>
            </a:extLst>
          </p:cNvPr>
          <p:cNvSpPr/>
          <p:nvPr/>
        </p:nvSpPr>
        <p:spPr>
          <a:xfrm>
            <a:off x="3007598" y="421830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91F947-4FAE-B297-357A-6A82D220F764}"/>
              </a:ext>
            </a:extLst>
          </p:cNvPr>
          <p:cNvSpPr/>
          <p:nvPr/>
        </p:nvSpPr>
        <p:spPr>
          <a:xfrm>
            <a:off x="3007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C8EC098-9D86-7B4F-825A-501FCDBDFC0C}"/>
              </a:ext>
            </a:extLst>
          </p:cNvPr>
          <p:cNvSpPr/>
          <p:nvPr/>
        </p:nvSpPr>
        <p:spPr>
          <a:xfrm>
            <a:off x="3295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8CABA0C-5920-51E3-84ED-CDD133A219D3}"/>
              </a:ext>
            </a:extLst>
          </p:cNvPr>
          <p:cNvSpPr/>
          <p:nvPr/>
        </p:nvSpPr>
        <p:spPr>
          <a:xfrm>
            <a:off x="3502185" y="4506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A27FF1F-48DA-906E-4BE5-19679D03B5FF}"/>
              </a:ext>
            </a:extLst>
          </p:cNvPr>
          <p:cNvSpPr/>
          <p:nvPr/>
        </p:nvSpPr>
        <p:spPr>
          <a:xfrm>
            <a:off x="3502185" y="4218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A994DB8-0022-BDFF-5EE2-2D3BA777B32B}"/>
              </a:ext>
            </a:extLst>
          </p:cNvPr>
          <p:cNvSpPr/>
          <p:nvPr/>
        </p:nvSpPr>
        <p:spPr>
          <a:xfrm>
            <a:off x="3007598" y="494508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28E2B9-1DF2-6EF1-42F6-CA255C48020C}"/>
              </a:ext>
            </a:extLst>
          </p:cNvPr>
          <p:cNvSpPr/>
          <p:nvPr/>
        </p:nvSpPr>
        <p:spPr>
          <a:xfrm>
            <a:off x="3007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A0AF8E4-DA66-44EA-7D59-38E98DF4118A}"/>
              </a:ext>
            </a:extLst>
          </p:cNvPr>
          <p:cNvSpPr/>
          <p:nvPr/>
        </p:nvSpPr>
        <p:spPr>
          <a:xfrm>
            <a:off x="3295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76EE389-B2CC-DC89-7486-D4A0DF1AFB20}"/>
              </a:ext>
            </a:extLst>
          </p:cNvPr>
          <p:cNvSpPr/>
          <p:nvPr/>
        </p:nvSpPr>
        <p:spPr>
          <a:xfrm>
            <a:off x="3502185" y="52328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F042D1E-7B71-5BDD-E56B-DC89CE0767A7}"/>
              </a:ext>
            </a:extLst>
          </p:cNvPr>
          <p:cNvSpPr/>
          <p:nvPr/>
        </p:nvSpPr>
        <p:spPr>
          <a:xfrm>
            <a:off x="3502185" y="494489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91A550B-4F24-7168-D4DC-69D6641B007E}"/>
              </a:ext>
            </a:extLst>
          </p:cNvPr>
          <p:cNvSpPr/>
          <p:nvPr/>
        </p:nvSpPr>
        <p:spPr>
          <a:xfrm>
            <a:off x="3007598" y="567186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8CEA8A7-1BCB-688B-11A9-853F42D82219}"/>
              </a:ext>
            </a:extLst>
          </p:cNvPr>
          <p:cNvSpPr/>
          <p:nvPr/>
        </p:nvSpPr>
        <p:spPr>
          <a:xfrm>
            <a:off x="3007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EB318AC-AE0F-C82A-75DB-576509A1643A}"/>
              </a:ext>
            </a:extLst>
          </p:cNvPr>
          <p:cNvSpPr/>
          <p:nvPr/>
        </p:nvSpPr>
        <p:spPr>
          <a:xfrm>
            <a:off x="3295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F6C2043-4CCF-38AA-0DB9-8B9514842E28}"/>
              </a:ext>
            </a:extLst>
          </p:cNvPr>
          <p:cNvSpPr/>
          <p:nvPr/>
        </p:nvSpPr>
        <p:spPr>
          <a:xfrm>
            <a:off x="3502185" y="595966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2E9142-E041-0145-2653-8EFBCDDAE7B1}"/>
              </a:ext>
            </a:extLst>
          </p:cNvPr>
          <p:cNvSpPr/>
          <p:nvPr/>
        </p:nvSpPr>
        <p:spPr>
          <a:xfrm>
            <a:off x="3502185" y="567166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23E12F9-2DA0-43EF-AA32-BA60FF98E919}"/>
              </a:ext>
            </a:extLst>
          </p:cNvPr>
          <p:cNvSpPr/>
          <p:nvPr/>
        </p:nvSpPr>
        <p:spPr>
          <a:xfrm>
            <a:off x="6155883" y="203740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553CA600-6DA6-28FB-FC6B-4C6BA85D7574}"/>
              </a:ext>
            </a:extLst>
          </p:cNvPr>
          <p:cNvSpPr/>
          <p:nvPr/>
        </p:nvSpPr>
        <p:spPr>
          <a:xfrm>
            <a:off x="6155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1920F42E-003E-FFDB-BAC2-69FD63046107}"/>
              </a:ext>
            </a:extLst>
          </p:cNvPr>
          <p:cNvSpPr/>
          <p:nvPr/>
        </p:nvSpPr>
        <p:spPr>
          <a:xfrm>
            <a:off x="6443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03E22D7-303C-C0BD-FB3F-1828476111B5}"/>
              </a:ext>
            </a:extLst>
          </p:cNvPr>
          <p:cNvSpPr/>
          <p:nvPr/>
        </p:nvSpPr>
        <p:spPr>
          <a:xfrm>
            <a:off x="6155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44A97A5-6056-3F79-8A87-B46BBAE10CDD}"/>
              </a:ext>
            </a:extLst>
          </p:cNvPr>
          <p:cNvSpPr/>
          <p:nvPr/>
        </p:nvSpPr>
        <p:spPr>
          <a:xfrm>
            <a:off x="6443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C1F432ED-6125-19F1-3AE1-3FB1E90C5A57}"/>
              </a:ext>
            </a:extLst>
          </p:cNvPr>
          <p:cNvSpPr/>
          <p:nvPr/>
        </p:nvSpPr>
        <p:spPr>
          <a:xfrm>
            <a:off x="6650470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3150114B-BB42-BB56-81C5-03F08E094DF5}"/>
              </a:ext>
            </a:extLst>
          </p:cNvPr>
          <p:cNvSpPr/>
          <p:nvPr/>
        </p:nvSpPr>
        <p:spPr>
          <a:xfrm>
            <a:off x="6650470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1150F54A-00B5-05DA-2A1E-15731A65A8D9}"/>
              </a:ext>
            </a:extLst>
          </p:cNvPr>
          <p:cNvSpPr/>
          <p:nvPr/>
        </p:nvSpPr>
        <p:spPr>
          <a:xfrm>
            <a:off x="6155883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D093F13-FB04-365E-80F1-2B2277B6F319}"/>
              </a:ext>
            </a:extLst>
          </p:cNvPr>
          <p:cNvSpPr/>
          <p:nvPr/>
        </p:nvSpPr>
        <p:spPr>
          <a:xfrm>
            <a:off x="6155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77DBB36-FE6B-B78F-97BF-A145DC197C6F}"/>
              </a:ext>
            </a:extLst>
          </p:cNvPr>
          <p:cNvSpPr/>
          <p:nvPr/>
        </p:nvSpPr>
        <p:spPr>
          <a:xfrm>
            <a:off x="6443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80829F7-1C5A-BC55-810F-72669722BC6F}"/>
              </a:ext>
            </a:extLst>
          </p:cNvPr>
          <p:cNvSpPr/>
          <p:nvPr/>
        </p:nvSpPr>
        <p:spPr>
          <a:xfrm>
            <a:off x="6650470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FA63350F-74FF-6294-0A10-A3E85E835F47}"/>
              </a:ext>
            </a:extLst>
          </p:cNvPr>
          <p:cNvSpPr/>
          <p:nvPr/>
        </p:nvSpPr>
        <p:spPr>
          <a:xfrm>
            <a:off x="6650470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18EED094-F8A1-7322-A2E4-CDF064ABD7C6}"/>
              </a:ext>
            </a:extLst>
          </p:cNvPr>
          <p:cNvSpPr/>
          <p:nvPr/>
        </p:nvSpPr>
        <p:spPr>
          <a:xfrm>
            <a:off x="6155883" y="349095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1D3F8C26-61E8-FC31-E343-31D4C923830D}"/>
              </a:ext>
            </a:extLst>
          </p:cNvPr>
          <p:cNvSpPr/>
          <p:nvPr/>
        </p:nvSpPr>
        <p:spPr>
          <a:xfrm>
            <a:off x="6155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4011A635-7B3F-AF2E-FC7F-E4A35D43AF4F}"/>
              </a:ext>
            </a:extLst>
          </p:cNvPr>
          <p:cNvSpPr/>
          <p:nvPr/>
        </p:nvSpPr>
        <p:spPr>
          <a:xfrm>
            <a:off x="6443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169160C4-ADA3-D1E4-2F1E-60B5E9CCC79D}"/>
              </a:ext>
            </a:extLst>
          </p:cNvPr>
          <p:cNvSpPr/>
          <p:nvPr/>
        </p:nvSpPr>
        <p:spPr>
          <a:xfrm>
            <a:off x="6650470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13A9926D-4AFA-1299-0DD3-17266C93F0B1}"/>
              </a:ext>
            </a:extLst>
          </p:cNvPr>
          <p:cNvSpPr/>
          <p:nvPr/>
        </p:nvSpPr>
        <p:spPr>
          <a:xfrm>
            <a:off x="6650470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330CAF30-C8A2-0C67-5A74-3A5EB8D97ECA}"/>
              </a:ext>
            </a:extLst>
          </p:cNvPr>
          <p:cNvSpPr/>
          <p:nvPr/>
        </p:nvSpPr>
        <p:spPr>
          <a:xfrm>
            <a:off x="6155883" y="421773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ED0BD4F6-1F71-3C84-26C9-8443F6326F29}"/>
              </a:ext>
            </a:extLst>
          </p:cNvPr>
          <p:cNvSpPr/>
          <p:nvPr/>
        </p:nvSpPr>
        <p:spPr>
          <a:xfrm>
            <a:off x="6155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B0144CD7-710B-3C9C-FDCE-D34589FDC431}"/>
              </a:ext>
            </a:extLst>
          </p:cNvPr>
          <p:cNvSpPr/>
          <p:nvPr/>
        </p:nvSpPr>
        <p:spPr>
          <a:xfrm>
            <a:off x="6443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6B21D293-7965-41A1-028F-659276B1175D}"/>
              </a:ext>
            </a:extLst>
          </p:cNvPr>
          <p:cNvSpPr/>
          <p:nvPr/>
        </p:nvSpPr>
        <p:spPr>
          <a:xfrm>
            <a:off x="6650470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6C1873A7-B509-EA7C-FA1D-D35A901A73C6}"/>
              </a:ext>
            </a:extLst>
          </p:cNvPr>
          <p:cNvSpPr/>
          <p:nvPr/>
        </p:nvSpPr>
        <p:spPr>
          <a:xfrm>
            <a:off x="6650470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2A808EA7-76C3-6547-BE64-53CF8A7267FA}"/>
              </a:ext>
            </a:extLst>
          </p:cNvPr>
          <p:cNvSpPr/>
          <p:nvPr/>
        </p:nvSpPr>
        <p:spPr>
          <a:xfrm>
            <a:off x="6155883" y="494451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BDF0750D-03BD-2EF0-8646-8470E586E09A}"/>
              </a:ext>
            </a:extLst>
          </p:cNvPr>
          <p:cNvSpPr/>
          <p:nvPr/>
        </p:nvSpPr>
        <p:spPr>
          <a:xfrm>
            <a:off x="6155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98FA652C-0680-DDE4-5745-42E5E44C2393}"/>
              </a:ext>
            </a:extLst>
          </p:cNvPr>
          <p:cNvSpPr/>
          <p:nvPr/>
        </p:nvSpPr>
        <p:spPr>
          <a:xfrm>
            <a:off x="6443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1B68DD1D-5E3E-70F9-2112-659F522BA578}"/>
              </a:ext>
            </a:extLst>
          </p:cNvPr>
          <p:cNvSpPr/>
          <p:nvPr/>
        </p:nvSpPr>
        <p:spPr>
          <a:xfrm>
            <a:off x="6650470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1183C00-23D0-2E35-A320-4757799766F8}"/>
              </a:ext>
            </a:extLst>
          </p:cNvPr>
          <p:cNvSpPr/>
          <p:nvPr/>
        </p:nvSpPr>
        <p:spPr>
          <a:xfrm>
            <a:off x="6650470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FAE6322-913F-1DE5-12E8-068A3D983CC4}"/>
              </a:ext>
            </a:extLst>
          </p:cNvPr>
          <p:cNvSpPr/>
          <p:nvPr/>
        </p:nvSpPr>
        <p:spPr>
          <a:xfrm>
            <a:off x="6155883" y="567128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4969AED-6C4E-2DD9-7DCF-81876E197E77}"/>
              </a:ext>
            </a:extLst>
          </p:cNvPr>
          <p:cNvSpPr/>
          <p:nvPr/>
        </p:nvSpPr>
        <p:spPr>
          <a:xfrm>
            <a:off x="6155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607B6935-B511-80C0-D8E9-2130866A9108}"/>
              </a:ext>
            </a:extLst>
          </p:cNvPr>
          <p:cNvSpPr/>
          <p:nvPr/>
        </p:nvSpPr>
        <p:spPr>
          <a:xfrm>
            <a:off x="6443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90A8EEF8-17BC-7E74-C189-9CD44DAC1B50}"/>
              </a:ext>
            </a:extLst>
          </p:cNvPr>
          <p:cNvSpPr/>
          <p:nvPr/>
        </p:nvSpPr>
        <p:spPr>
          <a:xfrm>
            <a:off x="6650470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3677A4E3-D99F-E2DC-1EB5-4313BFEAD8E6}"/>
              </a:ext>
            </a:extLst>
          </p:cNvPr>
          <p:cNvSpPr/>
          <p:nvPr/>
        </p:nvSpPr>
        <p:spPr>
          <a:xfrm>
            <a:off x="6650470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D82C3056-6C47-B192-ACFA-85DBB9AE417C}"/>
              </a:ext>
            </a:extLst>
          </p:cNvPr>
          <p:cNvSpPr/>
          <p:nvPr/>
        </p:nvSpPr>
        <p:spPr>
          <a:xfrm>
            <a:off x="6857057" y="203740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EF79C59C-A335-90D4-2419-80301B750F24}"/>
              </a:ext>
            </a:extLst>
          </p:cNvPr>
          <p:cNvSpPr/>
          <p:nvPr/>
        </p:nvSpPr>
        <p:spPr>
          <a:xfrm>
            <a:off x="6857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57EC7B20-F8F4-44AA-5BE6-1A5F7DFAFDF8}"/>
              </a:ext>
            </a:extLst>
          </p:cNvPr>
          <p:cNvSpPr/>
          <p:nvPr/>
        </p:nvSpPr>
        <p:spPr>
          <a:xfrm>
            <a:off x="7145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0F5697F-319F-D537-9254-4B73D6D1E967}"/>
              </a:ext>
            </a:extLst>
          </p:cNvPr>
          <p:cNvSpPr/>
          <p:nvPr/>
        </p:nvSpPr>
        <p:spPr>
          <a:xfrm>
            <a:off x="6857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119FDAE8-A7E3-A81E-F3CB-4D885C894EB9}"/>
              </a:ext>
            </a:extLst>
          </p:cNvPr>
          <p:cNvSpPr/>
          <p:nvPr/>
        </p:nvSpPr>
        <p:spPr>
          <a:xfrm>
            <a:off x="7145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778411B-184B-CD56-667C-2C553ED6D816}"/>
              </a:ext>
            </a:extLst>
          </p:cNvPr>
          <p:cNvSpPr/>
          <p:nvPr/>
        </p:nvSpPr>
        <p:spPr>
          <a:xfrm>
            <a:off x="7351644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BEE4D118-2B4E-A01E-BE82-2DA367502C61}"/>
              </a:ext>
            </a:extLst>
          </p:cNvPr>
          <p:cNvSpPr/>
          <p:nvPr/>
        </p:nvSpPr>
        <p:spPr>
          <a:xfrm>
            <a:off x="7351644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12777A6C-1C9E-5124-0F0C-9AC7E1B2C59F}"/>
              </a:ext>
            </a:extLst>
          </p:cNvPr>
          <p:cNvSpPr/>
          <p:nvPr/>
        </p:nvSpPr>
        <p:spPr>
          <a:xfrm>
            <a:off x="6857057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338D3B7D-B1BB-9DBA-032A-17FCE5CDF352}"/>
              </a:ext>
            </a:extLst>
          </p:cNvPr>
          <p:cNvSpPr/>
          <p:nvPr/>
        </p:nvSpPr>
        <p:spPr>
          <a:xfrm>
            <a:off x="6857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5CE25DAC-5078-7284-7397-2BB80896705C}"/>
              </a:ext>
            </a:extLst>
          </p:cNvPr>
          <p:cNvSpPr/>
          <p:nvPr/>
        </p:nvSpPr>
        <p:spPr>
          <a:xfrm>
            <a:off x="7145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B7FCAF6F-5E02-ABA9-E65D-40A9C9FA591A}"/>
              </a:ext>
            </a:extLst>
          </p:cNvPr>
          <p:cNvSpPr/>
          <p:nvPr/>
        </p:nvSpPr>
        <p:spPr>
          <a:xfrm>
            <a:off x="7351644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0C5836C3-5C00-3375-E8DE-FE4556D22E59}"/>
              </a:ext>
            </a:extLst>
          </p:cNvPr>
          <p:cNvSpPr/>
          <p:nvPr/>
        </p:nvSpPr>
        <p:spPr>
          <a:xfrm>
            <a:off x="7351644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5ED4B3BB-B742-1348-8568-4D343EED9525}"/>
              </a:ext>
            </a:extLst>
          </p:cNvPr>
          <p:cNvSpPr/>
          <p:nvPr/>
        </p:nvSpPr>
        <p:spPr>
          <a:xfrm>
            <a:off x="6857057" y="349095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BDDE951B-FF66-4D15-8DFF-E587AAD133E4}"/>
              </a:ext>
            </a:extLst>
          </p:cNvPr>
          <p:cNvSpPr/>
          <p:nvPr/>
        </p:nvSpPr>
        <p:spPr>
          <a:xfrm>
            <a:off x="6857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B3517E-47B1-D5AB-00D7-7F0689CAC10F}"/>
              </a:ext>
            </a:extLst>
          </p:cNvPr>
          <p:cNvSpPr/>
          <p:nvPr/>
        </p:nvSpPr>
        <p:spPr>
          <a:xfrm>
            <a:off x="7145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DB6C1C1-1559-5D71-E12A-8D51D66FE3DD}"/>
              </a:ext>
            </a:extLst>
          </p:cNvPr>
          <p:cNvSpPr/>
          <p:nvPr/>
        </p:nvSpPr>
        <p:spPr>
          <a:xfrm>
            <a:off x="7351644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B237952E-A90F-E385-0E75-3351CA82ECA1}"/>
              </a:ext>
            </a:extLst>
          </p:cNvPr>
          <p:cNvSpPr/>
          <p:nvPr/>
        </p:nvSpPr>
        <p:spPr>
          <a:xfrm>
            <a:off x="7351644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C869498A-E273-9FEB-FB33-2B366FEB1F4F}"/>
              </a:ext>
            </a:extLst>
          </p:cNvPr>
          <p:cNvSpPr/>
          <p:nvPr/>
        </p:nvSpPr>
        <p:spPr>
          <a:xfrm>
            <a:off x="6857057" y="421773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7B4A65E2-4CDC-0E73-8B39-0C710A476DD1}"/>
              </a:ext>
            </a:extLst>
          </p:cNvPr>
          <p:cNvSpPr/>
          <p:nvPr/>
        </p:nvSpPr>
        <p:spPr>
          <a:xfrm>
            <a:off x="6857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48FA849-B26F-34F9-6416-BD4CC1981107}"/>
              </a:ext>
            </a:extLst>
          </p:cNvPr>
          <p:cNvSpPr/>
          <p:nvPr/>
        </p:nvSpPr>
        <p:spPr>
          <a:xfrm>
            <a:off x="7145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E79D21E-5911-4430-F9B0-7D92CFEE35DB}"/>
              </a:ext>
            </a:extLst>
          </p:cNvPr>
          <p:cNvSpPr/>
          <p:nvPr/>
        </p:nvSpPr>
        <p:spPr>
          <a:xfrm>
            <a:off x="7351644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7B85B974-9894-9183-C36A-1A004865F927}"/>
              </a:ext>
            </a:extLst>
          </p:cNvPr>
          <p:cNvSpPr/>
          <p:nvPr/>
        </p:nvSpPr>
        <p:spPr>
          <a:xfrm>
            <a:off x="7351644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514AD18-8FF8-1ADC-2F67-C50B77DC1B4A}"/>
              </a:ext>
            </a:extLst>
          </p:cNvPr>
          <p:cNvSpPr/>
          <p:nvPr/>
        </p:nvSpPr>
        <p:spPr>
          <a:xfrm>
            <a:off x="6857057" y="494451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657F952-64F4-580B-16F2-AE67197B27DE}"/>
              </a:ext>
            </a:extLst>
          </p:cNvPr>
          <p:cNvSpPr/>
          <p:nvPr/>
        </p:nvSpPr>
        <p:spPr>
          <a:xfrm>
            <a:off x="6857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C8C44C5-BB33-533B-DBD9-114CCFBB04B0}"/>
              </a:ext>
            </a:extLst>
          </p:cNvPr>
          <p:cNvSpPr/>
          <p:nvPr/>
        </p:nvSpPr>
        <p:spPr>
          <a:xfrm>
            <a:off x="7145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FDCE05BB-DD7E-A116-9E97-C6400434E44D}"/>
              </a:ext>
            </a:extLst>
          </p:cNvPr>
          <p:cNvSpPr/>
          <p:nvPr/>
        </p:nvSpPr>
        <p:spPr>
          <a:xfrm>
            <a:off x="7351644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5A800CC6-0131-5D9E-179D-0C984C712AB6}"/>
              </a:ext>
            </a:extLst>
          </p:cNvPr>
          <p:cNvSpPr/>
          <p:nvPr/>
        </p:nvSpPr>
        <p:spPr>
          <a:xfrm>
            <a:off x="7351644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8EABFA42-24BB-5D19-9092-BF72FB476D9E}"/>
              </a:ext>
            </a:extLst>
          </p:cNvPr>
          <p:cNvSpPr/>
          <p:nvPr/>
        </p:nvSpPr>
        <p:spPr>
          <a:xfrm>
            <a:off x="6857057" y="567128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B8627A9-48BB-ACF8-1397-68E5AA9F79A4}"/>
              </a:ext>
            </a:extLst>
          </p:cNvPr>
          <p:cNvSpPr/>
          <p:nvPr/>
        </p:nvSpPr>
        <p:spPr>
          <a:xfrm>
            <a:off x="6857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2CC8337C-FA19-6C4F-8B9A-3406CEC2C4D8}"/>
              </a:ext>
            </a:extLst>
          </p:cNvPr>
          <p:cNvSpPr/>
          <p:nvPr/>
        </p:nvSpPr>
        <p:spPr>
          <a:xfrm>
            <a:off x="7145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B674AFE3-3331-1C53-6032-BE23EFDF008E}"/>
              </a:ext>
            </a:extLst>
          </p:cNvPr>
          <p:cNvSpPr/>
          <p:nvPr/>
        </p:nvSpPr>
        <p:spPr>
          <a:xfrm>
            <a:off x="7351644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B26AEC41-DBDF-3FD1-4A4F-74900BD0FCB5}"/>
              </a:ext>
            </a:extLst>
          </p:cNvPr>
          <p:cNvSpPr/>
          <p:nvPr/>
        </p:nvSpPr>
        <p:spPr>
          <a:xfrm>
            <a:off x="7351644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E3C737C9-2A0F-E8C8-D1BF-29A102085665}"/>
              </a:ext>
            </a:extLst>
          </p:cNvPr>
          <p:cNvSpPr/>
          <p:nvPr/>
        </p:nvSpPr>
        <p:spPr>
          <a:xfrm>
            <a:off x="7550663" y="2037216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8431CC07-A899-5BDB-F25F-925094F23E16}"/>
              </a:ext>
            </a:extLst>
          </p:cNvPr>
          <p:cNvSpPr/>
          <p:nvPr/>
        </p:nvSpPr>
        <p:spPr>
          <a:xfrm>
            <a:off x="7550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933EECBF-0F1D-983D-8986-D4BA3ABC8288}"/>
              </a:ext>
            </a:extLst>
          </p:cNvPr>
          <p:cNvSpPr/>
          <p:nvPr/>
        </p:nvSpPr>
        <p:spPr>
          <a:xfrm>
            <a:off x="7838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BFD917ED-96D8-63E9-5909-56AA5F8756BE}"/>
              </a:ext>
            </a:extLst>
          </p:cNvPr>
          <p:cNvSpPr/>
          <p:nvPr/>
        </p:nvSpPr>
        <p:spPr>
          <a:xfrm>
            <a:off x="7550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82FDC07F-8172-F3CE-044B-20629CADA523}"/>
              </a:ext>
            </a:extLst>
          </p:cNvPr>
          <p:cNvSpPr/>
          <p:nvPr/>
        </p:nvSpPr>
        <p:spPr>
          <a:xfrm>
            <a:off x="7838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5F7F8CE6-1D2B-4FE6-1311-D4AF57502A41}"/>
              </a:ext>
            </a:extLst>
          </p:cNvPr>
          <p:cNvSpPr/>
          <p:nvPr/>
        </p:nvSpPr>
        <p:spPr>
          <a:xfrm>
            <a:off x="8045250" y="2325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FAA830D-5D46-DB2A-DE91-D0D383B03DC1}"/>
              </a:ext>
            </a:extLst>
          </p:cNvPr>
          <p:cNvSpPr/>
          <p:nvPr/>
        </p:nvSpPr>
        <p:spPr>
          <a:xfrm>
            <a:off x="8045250" y="2037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4AD6F11E-0609-4EBD-3903-8251CB5332EA}"/>
              </a:ext>
            </a:extLst>
          </p:cNvPr>
          <p:cNvSpPr/>
          <p:nvPr/>
        </p:nvSpPr>
        <p:spPr>
          <a:xfrm>
            <a:off x="7550663" y="276399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C40C5F4-7518-2B2F-8EE1-167658E08EB1}"/>
              </a:ext>
            </a:extLst>
          </p:cNvPr>
          <p:cNvSpPr/>
          <p:nvPr/>
        </p:nvSpPr>
        <p:spPr>
          <a:xfrm>
            <a:off x="7550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3A653505-FA84-D708-A32C-CC9A0B4B07DE}"/>
              </a:ext>
            </a:extLst>
          </p:cNvPr>
          <p:cNvSpPr/>
          <p:nvPr/>
        </p:nvSpPr>
        <p:spPr>
          <a:xfrm>
            <a:off x="7838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71EDA58D-4B23-72FD-C3F0-6E4FE885093E}"/>
              </a:ext>
            </a:extLst>
          </p:cNvPr>
          <p:cNvSpPr/>
          <p:nvPr/>
        </p:nvSpPr>
        <p:spPr>
          <a:xfrm>
            <a:off x="8045250" y="3051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EDF60738-59F8-88FE-9B72-51294425B686}"/>
              </a:ext>
            </a:extLst>
          </p:cNvPr>
          <p:cNvSpPr/>
          <p:nvPr/>
        </p:nvSpPr>
        <p:spPr>
          <a:xfrm>
            <a:off x="8045250" y="2763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44581A81-7541-AEE9-66A1-FE146A620800}"/>
              </a:ext>
            </a:extLst>
          </p:cNvPr>
          <p:cNvSpPr/>
          <p:nvPr/>
        </p:nvSpPr>
        <p:spPr>
          <a:xfrm>
            <a:off x="7550663" y="3490768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11EEB872-7D47-4918-B2D9-806D7EDEC2A0}"/>
              </a:ext>
            </a:extLst>
          </p:cNvPr>
          <p:cNvSpPr/>
          <p:nvPr/>
        </p:nvSpPr>
        <p:spPr>
          <a:xfrm>
            <a:off x="7550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B7D4EBFD-C29F-384D-11F5-BB4D6B04A743}"/>
              </a:ext>
            </a:extLst>
          </p:cNvPr>
          <p:cNvSpPr/>
          <p:nvPr/>
        </p:nvSpPr>
        <p:spPr>
          <a:xfrm>
            <a:off x="7838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ADBC84F-B905-2A5A-D455-420205057F88}"/>
              </a:ext>
            </a:extLst>
          </p:cNvPr>
          <p:cNvSpPr/>
          <p:nvPr/>
        </p:nvSpPr>
        <p:spPr>
          <a:xfrm>
            <a:off x="8045250" y="3778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DA8227BE-D8FE-18D7-58BF-6948EA70D915}"/>
              </a:ext>
            </a:extLst>
          </p:cNvPr>
          <p:cNvSpPr/>
          <p:nvPr/>
        </p:nvSpPr>
        <p:spPr>
          <a:xfrm>
            <a:off x="8045250" y="3490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472BF8B-5C07-D532-9D80-30CA24E8FC18}"/>
              </a:ext>
            </a:extLst>
          </p:cNvPr>
          <p:cNvSpPr/>
          <p:nvPr/>
        </p:nvSpPr>
        <p:spPr>
          <a:xfrm>
            <a:off x="7550663" y="421754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40E2F9E-66B1-FC9B-82D3-E0CEB751F4DF}"/>
              </a:ext>
            </a:extLst>
          </p:cNvPr>
          <p:cNvSpPr/>
          <p:nvPr/>
        </p:nvSpPr>
        <p:spPr>
          <a:xfrm>
            <a:off x="7550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F74657E7-AB54-35AA-EAD1-BFAB44E75BCE}"/>
              </a:ext>
            </a:extLst>
          </p:cNvPr>
          <p:cNvSpPr/>
          <p:nvPr/>
        </p:nvSpPr>
        <p:spPr>
          <a:xfrm>
            <a:off x="7838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9EC10A44-A385-FC7A-8C59-69B257C77A8B}"/>
              </a:ext>
            </a:extLst>
          </p:cNvPr>
          <p:cNvSpPr/>
          <p:nvPr/>
        </p:nvSpPr>
        <p:spPr>
          <a:xfrm>
            <a:off x="8045250" y="4505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BE7E8404-E89D-3DBF-DA48-85ACFA86D5FE}"/>
              </a:ext>
            </a:extLst>
          </p:cNvPr>
          <p:cNvSpPr/>
          <p:nvPr/>
        </p:nvSpPr>
        <p:spPr>
          <a:xfrm>
            <a:off x="8045250" y="4217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CEE1A480-5F63-F22E-7BDE-9463BF3FEBAC}"/>
              </a:ext>
            </a:extLst>
          </p:cNvPr>
          <p:cNvSpPr/>
          <p:nvPr/>
        </p:nvSpPr>
        <p:spPr>
          <a:xfrm>
            <a:off x="7550663" y="494432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7F7995A5-0556-8804-C355-842DE7F14BB0}"/>
              </a:ext>
            </a:extLst>
          </p:cNvPr>
          <p:cNvSpPr/>
          <p:nvPr/>
        </p:nvSpPr>
        <p:spPr>
          <a:xfrm>
            <a:off x="7550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8E7C673F-078E-0337-C212-DBBBA38BFBA8}"/>
              </a:ext>
            </a:extLst>
          </p:cNvPr>
          <p:cNvSpPr/>
          <p:nvPr/>
        </p:nvSpPr>
        <p:spPr>
          <a:xfrm>
            <a:off x="7838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458C698-0D4E-76B2-0330-2EBBD5A324C2}"/>
              </a:ext>
            </a:extLst>
          </p:cNvPr>
          <p:cNvSpPr/>
          <p:nvPr/>
        </p:nvSpPr>
        <p:spPr>
          <a:xfrm>
            <a:off x="8045250" y="5232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ABCCA6C0-2DE1-E684-8C0A-A403A30A8326}"/>
              </a:ext>
            </a:extLst>
          </p:cNvPr>
          <p:cNvSpPr/>
          <p:nvPr/>
        </p:nvSpPr>
        <p:spPr>
          <a:xfrm>
            <a:off x="8045250" y="4944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CC048853-02C7-FCA9-531D-60CA28A2A9E2}"/>
              </a:ext>
            </a:extLst>
          </p:cNvPr>
          <p:cNvSpPr/>
          <p:nvPr/>
        </p:nvSpPr>
        <p:spPr>
          <a:xfrm>
            <a:off x="7550663" y="567109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E36C3730-06EE-CDD6-B0FC-1661F561D56E}"/>
              </a:ext>
            </a:extLst>
          </p:cNvPr>
          <p:cNvSpPr/>
          <p:nvPr/>
        </p:nvSpPr>
        <p:spPr>
          <a:xfrm>
            <a:off x="7550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3D34BC15-EC69-AD74-1ED8-76EF9864CD4E}"/>
              </a:ext>
            </a:extLst>
          </p:cNvPr>
          <p:cNvSpPr/>
          <p:nvPr/>
        </p:nvSpPr>
        <p:spPr>
          <a:xfrm>
            <a:off x="7838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BAA49B8B-43CE-CD6C-C065-11D0EE95EA19}"/>
              </a:ext>
            </a:extLst>
          </p:cNvPr>
          <p:cNvSpPr/>
          <p:nvPr/>
        </p:nvSpPr>
        <p:spPr>
          <a:xfrm>
            <a:off x="8045250" y="5958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EAAE8926-7FE0-13DA-D3FB-34F74F19AE94}"/>
              </a:ext>
            </a:extLst>
          </p:cNvPr>
          <p:cNvSpPr/>
          <p:nvPr/>
        </p:nvSpPr>
        <p:spPr>
          <a:xfrm>
            <a:off x="8045250" y="5670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0E30DE30-2244-56F1-3D02-F16BD740EA37}"/>
              </a:ext>
            </a:extLst>
          </p:cNvPr>
          <p:cNvSpPr/>
          <p:nvPr/>
        </p:nvSpPr>
        <p:spPr>
          <a:xfrm>
            <a:off x="8280927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81922689-291D-408E-7336-8BCBA8D0DA88}"/>
              </a:ext>
            </a:extLst>
          </p:cNvPr>
          <p:cNvSpPr/>
          <p:nvPr/>
        </p:nvSpPr>
        <p:spPr>
          <a:xfrm>
            <a:off x="8280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B778B45A-DA36-B62F-349F-7FCCD1D85BFF}"/>
              </a:ext>
            </a:extLst>
          </p:cNvPr>
          <p:cNvSpPr/>
          <p:nvPr/>
        </p:nvSpPr>
        <p:spPr>
          <a:xfrm>
            <a:off x="8568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E5A70C1-56AD-6C2D-AB18-827E7B5089ED}"/>
              </a:ext>
            </a:extLst>
          </p:cNvPr>
          <p:cNvSpPr/>
          <p:nvPr/>
        </p:nvSpPr>
        <p:spPr>
          <a:xfrm>
            <a:off x="8280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6AF0A3BA-F3F5-1F21-A797-C117198075AD}"/>
              </a:ext>
            </a:extLst>
          </p:cNvPr>
          <p:cNvSpPr/>
          <p:nvPr/>
        </p:nvSpPr>
        <p:spPr>
          <a:xfrm>
            <a:off x="8568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26E90EC6-111C-CE1F-56C0-806FC0D9832D}"/>
              </a:ext>
            </a:extLst>
          </p:cNvPr>
          <p:cNvSpPr/>
          <p:nvPr/>
        </p:nvSpPr>
        <p:spPr>
          <a:xfrm>
            <a:off x="8775514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119B261A-7389-8D8A-D52F-4DD4D1A1D6D8}"/>
              </a:ext>
            </a:extLst>
          </p:cNvPr>
          <p:cNvSpPr/>
          <p:nvPr/>
        </p:nvSpPr>
        <p:spPr>
          <a:xfrm>
            <a:off x="8775514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ABE18DAC-0360-D614-AFCE-81D07DE5B405}"/>
              </a:ext>
            </a:extLst>
          </p:cNvPr>
          <p:cNvSpPr/>
          <p:nvPr/>
        </p:nvSpPr>
        <p:spPr>
          <a:xfrm>
            <a:off x="8280927" y="276380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F1784CB6-0554-254C-9E4D-D027937F2E0E}"/>
              </a:ext>
            </a:extLst>
          </p:cNvPr>
          <p:cNvSpPr/>
          <p:nvPr/>
        </p:nvSpPr>
        <p:spPr>
          <a:xfrm>
            <a:off x="8280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F8C4DC19-1672-201D-97CE-7DD0415152C1}"/>
              </a:ext>
            </a:extLst>
          </p:cNvPr>
          <p:cNvSpPr/>
          <p:nvPr/>
        </p:nvSpPr>
        <p:spPr>
          <a:xfrm>
            <a:off x="8568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7F0C0CC3-B785-7D23-227C-E68E59353B0D}"/>
              </a:ext>
            </a:extLst>
          </p:cNvPr>
          <p:cNvSpPr/>
          <p:nvPr/>
        </p:nvSpPr>
        <p:spPr>
          <a:xfrm>
            <a:off x="8775514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4D5B09DB-FD86-2520-B59F-114385226F41}"/>
              </a:ext>
            </a:extLst>
          </p:cNvPr>
          <p:cNvSpPr/>
          <p:nvPr/>
        </p:nvSpPr>
        <p:spPr>
          <a:xfrm>
            <a:off x="8775514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58E27F28-3513-9F0E-6E8C-9FB36E8E9B2B}"/>
              </a:ext>
            </a:extLst>
          </p:cNvPr>
          <p:cNvSpPr/>
          <p:nvPr/>
        </p:nvSpPr>
        <p:spPr>
          <a:xfrm>
            <a:off x="8280927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7B833BA4-798D-4ACF-5C86-A9C2B3C294E7}"/>
              </a:ext>
            </a:extLst>
          </p:cNvPr>
          <p:cNvSpPr/>
          <p:nvPr/>
        </p:nvSpPr>
        <p:spPr>
          <a:xfrm>
            <a:off x="8280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69B97B7F-D392-FAFF-EE07-877DB34C3F8A}"/>
              </a:ext>
            </a:extLst>
          </p:cNvPr>
          <p:cNvSpPr/>
          <p:nvPr/>
        </p:nvSpPr>
        <p:spPr>
          <a:xfrm>
            <a:off x="8568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7C3E57D0-1C2B-DBE2-1C91-2306215FCE1B}"/>
              </a:ext>
            </a:extLst>
          </p:cNvPr>
          <p:cNvSpPr/>
          <p:nvPr/>
        </p:nvSpPr>
        <p:spPr>
          <a:xfrm>
            <a:off x="8775514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55C9817-B42F-97EB-50A8-80569B963C67}"/>
              </a:ext>
            </a:extLst>
          </p:cNvPr>
          <p:cNvSpPr/>
          <p:nvPr/>
        </p:nvSpPr>
        <p:spPr>
          <a:xfrm>
            <a:off x="8775514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DCDABB2A-6922-B7BB-E630-41FB6DCDD3A7}"/>
              </a:ext>
            </a:extLst>
          </p:cNvPr>
          <p:cNvSpPr/>
          <p:nvPr/>
        </p:nvSpPr>
        <p:spPr>
          <a:xfrm>
            <a:off x="8280927" y="421735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1BA6216-7990-7D5D-2181-45F00869BF2A}"/>
              </a:ext>
            </a:extLst>
          </p:cNvPr>
          <p:cNvSpPr/>
          <p:nvPr/>
        </p:nvSpPr>
        <p:spPr>
          <a:xfrm>
            <a:off x="8280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EB2BBDE6-294D-C605-CDA5-2EF7833725C9}"/>
              </a:ext>
            </a:extLst>
          </p:cNvPr>
          <p:cNvSpPr/>
          <p:nvPr/>
        </p:nvSpPr>
        <p:spPr>
          <a:xfrm>
            <a:off x="8568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50A3298E-3342-8F03-71AA-2DC36A0F8562}"/>
              </a:ext>
            </a:extLst>
          </p:cNvPr>
          <p:cNvSpPr/>
          <p:nvPr/>
        </p:nvSpPr>
        <p:spPr>
          <a:xfrm>
            <a:off x="8775514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8106D36E-06D2-0AC5-54EE-30D762F055B2}"/>
              </a:ext>
            </a:extLst>
          </p:cNvPr>
          <p:cNvSpPr/>
          <p:nvPr/>
        </p:nvSpPr>
        <p:spPr>
          <a:xfrm>
            <a:off x="8775514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6B0EB07C-12E2-30B9-19BD-85C4C0C23E9F}"/>
              </a:ext>
            </a:extLst>
          </p:cNvPr>
          <p:cNvSpPr/>
          <p:nvPr/>
        </p:nvSpPr>
        <p:spPr>
          <a:xfrm>
            <a:off x="8280927" y="494412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F0D104D0-BDC2-60E4-E661-2FE5E75DC2C4}"/>
              </a:ext>
            </a:extLst>
          </p:cNvPr>
          <p:cNvSpPr/>
          <p:nvPr/>
        </p:nvSpPr>
        <p:spPr>
          <a:xfrm>
            <a:off x="8280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EA738DF6-8EAD-E209-1D5D-84770EFFC2E8}"/>
              </a:ext>
            </a:extLst>
          </p:cNvPr>
          <p:cNvSpPr/>
          <p:nvPr/>
        </p:nvSpPr>
        <p:spPr>
          <a:xfrm>
            <a:off x="8568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38C9B189-38A4-87A3-F4D5-7CF430025DF4}"/>
              </a:ext>
            </a:extLst>
          </p:cNvPr>
          <p:cNvSpPr/>
          <p:nvPr/>
        </p:nvSpPr>
        <p:spPr>
          <a:xfrm>
            <a:off x="8775514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08C76C74-389B-CC82-9C05-1E5F10E432EE}"/>
              </a:ext>
            </a:extLst>
          </p:cNvPr>
          <p:cNvSpPr/>
          <p:nvPr/>
        </p:nvSpPr>
        <p:spPr>
          <a:xfrm>
            <a:off x="8775514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BEED7A1C-B7F7-01CB-C602-7D0A2B01165F}"/>
              </a:ext>
            </a:extLst>
          </p:cNvPr>
          <p:cNvSpPr/>
          <p:nvPr/>
        </p:nvSpPr>
        <p:spPr>
          <a:xfrm>
            <a:off x="8280927" y="567090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3236F82F-8A35-57A8-0457-D83387C95B1F}"/>
              </a:ext>
            </a:extLst>
          </p:cNvPr>
          <p:cNvSpPr/>
          <p:nvPr/>
        </p:nvSpPr>
        <p:spPr>
          <a:xfrm>
            <a:off x="8280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135B1344-6962-6342-12F5-625D9F094E48}"/>
              </a:ext>
            </a:extLst>
          </p:cNvPr>
          <p:cNvSpPr/>
          <p:nvPr/>
        </p:nvSpPr>
        <p:spPr>
          <a:xfrm>
            <a:off x="8568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42E29FEA-5280-22E5-D54A-EC8F0941BEEC}"/>
              </a:ext>
            </a:extLst>
          </p:cNvPr>
          <p:cNvSpPr/>
          <p:nvPr/>
        </p:nvSpPr>
        <p:spPr>
          <a:xfrm>
            <a:off x="8775514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1D67A784-F527-C96B-8E4D-FFA2183BEBC6}"/>
              </a:ext>
            </a:extLst>
          </p:cNvPr>
          <p:cNvSpPr/>
          <p:nvPr/>
        </p:nvSpPr>
        <p:spPr>
          <a:xfrm>
            <a:off x="8775514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F96FC4C2-2C56-8ED0-AD4D-35CF5858EEA6}"/>
              </a:ext>
            </a:extLst>
          </p:cNvPr>
          <p:cNvSpPr/>
          <p:nvPr/>
        </p:nvSpPr>
        <p:spPr>
          <a:xfrm>
            <a:off x="8982101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39DEC22-1E61-60D9-2457-87C411B40D96}"/>
              </a:ext>
            </a:extLst>
          </p:cNvPr>
          <p:cNvSpPr/>
          <p:nvPr/>
        </p:nvSpPr>
        <p:spPr>
          <a:xfrm>
            <a:off x="8982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A05C6526-4CAE-9E4E-DC15-D5BBAFFB4353}"/>
              </a:ext>
            </a:extLst>
          </p:cNvPr>
          <p:cNvSpPr/>
          <p:nvPr/>
        </p:nvSpPr>
        <p:spPr>
          <a:xfrm>
            <a:off x="9270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C65B9E0F-8436-5EE3-6DA9-8F28E75FB91E}"/>
              </a:ext>
            </a:extLst>
          </p:cNvPr>
          <p:cNvSpPr/>
          <p:nvPr/>
        </p:nvSpPr>
        <p:spPr>
          <a:xfrm>
            <a:off x="8982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A5325333-E8D5-EECD-6809-A49319006325}"/>
              </a:ext>
            </a:extLst>
          </p:cNvPr>
          <p:cNvSpPr/>
          <p:nvPr/>
        </p:nvSpPr>
        <p:spPr>
          <a:xfrm>
            <a:off x="9270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01E8E5AB-D436-1A02-F95A-F3E99CE9922A}"/>
              </a:ext>
            </a:extLst>
          </p:cNvPr>
          <p:cNvSpPr/>
          <p:nvPr/>
        </p:nvSpPr>
        <p:spPr>
          <a:xfrm>
            <a:off x="9476688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7E28EE62-3508-2620-1811-15F9E908E20F}"/>
              </a:ext>
            </a:extLst>
          </p:cNvPr>
          <p:cNvSpPr/>
          <p:nvPr/>
        </p:nvSpPr>
        <p:spPr>
          <a:xfrm>
            <a:off x="9476688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A21E5409-62F6-FE87-9FC6-B374FCE251FC}"/>
              </a:ext>
            </a:extLst>
          </p:cNvPr>
          <p:cNvSpPr/>
          <p:nvPr/>
        </p:nvSpPr>
        <p:spPr>
          <a:xfrm>
            <a:off x="8982101" y="276380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168A2163-B403-1D90-5068-D54B63799292}"/>
              </a:ext>
            </a:extLst>
          </p:cNvPr>
          <p:cNvSpPr/>
          <p:nvPr/>
        </p:nvSpPr>
        <p:spPr>
          <a:xfrm>
            <a:off x="8982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FF402CAC-3464-825A-0172-5815F44057B7}"/>
              </a:ext>
            </a:extLst>
          </p:cNvPr>
          <p:cNvSpPr/>
          <p:nvPr/>
        </p:nvSpPr>
        <p:spPr>
          <a:xfrm>
            <a:off x="9270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479C2B6E-0995-64B3-ED52-EC9BC684B508}"/>
              </a:ext>
            </a:extLst>
          </p:cNvPr>
          <p:cNvSpPr/>
          <p:nvPr/>
        </p:nvSpPr>
        <p:spPr>
          <a:xfrm>
            <a:off x="9476688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04AD7A5A-EEB4-A7F1-C811-9ED017E9F223}"/>
              </a:ext>
            </a:extLst>
          </p:cNvPr>
          <p:cNvSpPr/>
          <p:nvPr/>
        </p:nvSpPr>
        <p:spPr>
          <a:xfrm>
            <a:off x="9476688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968FCCEC-88CA-3DAB-1CB8-7355B52BED4C}"/>
              </a:ext>
            </a:extLst>
          </p:cNvPr>
          <p:cNvSpPr/>
          <p:nvPr/>
        </p:nvSpPr>
        <p:spPr>
          <a:xfrm>
            <a:off x="8982101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872FEF46-901B-426A-8D9C-5FE5BE36AD60}"/>
              </a:ext>
            </a:extLst>
          </p:cNvPr>
          <p:cNvSpPr/>
          <p:nvPr/>
        </p:nvSpPr>
        <p:spPr>
          <a:xfrm>
            <a:off x="8982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CA0E66EA-43DC-9177-23CE-2174AC75F39E}"/>
              </a:ext>
            </a:extLst>
          </p:cNvPr>
          <p:cNvSpPr/>
          <p:nvPr/>
        </p:nvSpPr>
        <p:spPr>
          <a:xfrm>
            <a:off x="9270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38CDABA-DE65-5FDA-6DA2-D2E977610D7B}"/>
              </a:ext>
            </a:extLst>
          </p:cNvPr>
          <p:cNvSpPr/>
          <p:nvPr/>
        </p:nvSpPr>
        <p:spPr>
          <a:xfrm>
            <a:off x="9476688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D12E219-BBAD-80F7-5A5C-E120FE45452E}"/>
              </a:ext>
            </a:extLst>
          </p:cNvPr>
          <p:cNvSpPr/>
          <p:nvPr/>
        </p:nvSpPr>
        <p:spPr>
          <a:xfrm>
            <a:off x="9476688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DAE66BE0-B536-DB85-33D8-BC9EAB4A68E3}"/>
              </a:ext>
            </a:extLst>
          </p:cNvPr>
          <p:cNvSpPr/>
          <p:nvPr/>
        </p:nvSpPr>
        <p:spPr>
          <a:xfrm>
            <a:off x="8982101" y="4217353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F3C56A1E-6B8B-B58C-AFBD-19FDD915C638}"/>
              </a:ext>
            </a:extLst>
          </p:cNvPr>
          <p:cNvSpPr/>
          <p:nvPr/>
        </p:nvSpPr>
        <p:spPr>
          <a:xfrm>
            <a:off x="8982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B465D0ED-4C01-335A-7B44-41AEF534CBD3}"/>
              </a:ext>
            </a:extLst>
          </p:cNvPr>
          <p:cNvSpPr/>
          <p:nvPr/>
        </p:nvSpPr>
        <p:spPr>
          <a:xfrm>
            <a:off x="9270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759D2628-268F-C5C5-B14F-CD9409F658A0}"/>
              </a:ext>
            </a:extLst>
          </p:cNvPr>
          <p:cNvSpPr/>
          <p:nvPr/>
        </p:nvSpPr>
        <p:spPr>
          <a:xfrm>
            <a:off x="9476688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0E3532A7-B3AF-7338-56CB-DD6E3FCB03FC}"/>
              </a:ext>
            </a:extLst>
          </p:cNvPr>
          <p:cNvSpPr/>
          <p:nvPr/>
        </p:nvSpPr>
        <p:spPr>
          <a:xfrm>
            <a:off x="9476688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95AD4C3-00BC-283E-A7A2-9F0135251643}"/>
              </a:ext>
            </a:extLst>
          </p:cNvPr>
          <p:cNvSpPr/>
          <p:nvPr/>
        </p:nvSpPr>
        <p:spPr>
          <a:xfrm>
            <a:off x="8982101" y="494412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6E1E9AE3-C6F5-2691-42EE-F8441A12F9CA}"/>
              </a:ext>
            </a:extLst>
          </p:cNvPr>
          <p:cNvSpPr/>
          <p:nvPr/>
        </p:nvSpPr>
        <p:spPr>
          <a:xfrm>
            <a:off x="8982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72BAB3F1-E7BC-E4B2-85D5-5C4B2F72057E}"/>
              </a:ext>
            </a:extLst>
          </p:cNvPr>
          <p:cNvSpPr/>
          <p:nvPr/>
        </p:nvSpPr>
        <p:spPr>
          <a:xfrm>
            <a:off x="9270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85485984-8815-C6BD-2709-EFE34B363D24}"/>
              </a:ext>
            </a:extLst>
          </p:cNvPr>
          <p:cNvSpPr/>
          <p:nvPr/>
        </p:nvSpPr>
        <p:spPr>
          <a:xfrm>
            <a:off x="9476688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1689F289-1368-EC37-8300-05F0BBA2FDF4}"/>
              </a:ext>
            </a:extLst>
          </p:cNvPr>
          <p:cNvSpPr/>
          <p:nvPr/>
        </p:nvSpPr>
        <p:spPr>
          <a:xfrm>
            <a:off x="9476688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3E8CAE8A-C3FD-11D0-3F52-7F7DE38DDB8E}"/>
              </a:ext>
            </a:extLst>
          </p:cNvPr>
          <p:cNvSpPr/>
          <p:nvPr/>
        </p:nvSpPr>
        <p:spPr>
          <a:xfrm>
            <a:off x="8982101" y="567090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1CFBF05D-A94C-E0CB-F582-FE513C36BAA7}"/>
              </a:ext>
            </a:extLst>
          </p:cNvPr>
          <p:cNvSpPr/>
          <p:nvPr/>
        </p:nvSpPr>
        <p:spPr>
          <a:xfrm>
            <a:off x="8982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77DF2164-6FF5-E55B-F66F-8B895930CFE2}"/>
              </a:ext>
            </a:extLst>
          </p:cNvPr>
          <p:cNvSpPr/>
          <p:nvPr/>
        </p:nvSpPr>
        <p:spPr>
          <a:xfrm>
            <a:off x="9270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F4361572-57E7-9602-0EC3-4988AFD84D66}"/>
              </a:ext>
            </a:extLst>
          </p:cNvPr>
          <p:cNvSpPr/>
          <p:nvPr/>
        </p:nvSpPr>
        <p:spPr>
          <a:xfrm>
            <a:off x="9476688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0EF6D46F-DEBC-0EC3-3AC3-DD84CB8A1A7B}"/>
              </a:ext>
            </a:extLst>
          </p:cNvPr>
          <p:cNvSpPr/>
          <p:nvPr/>
        </p:nvSpPr>
        <p:spPr>
          <a:xfrm>
            <a:off x="9476688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A79CBC5B-526B-F78E-39C0-BF23CED64A95}"/>
              </a:ext>
            </a:extLst>
          </p:cNvPr>
          <p:cNvSpPr/>
          <p:nvPr/>
        </p:nvSpPr>
        <p:spPr>
          <a:xfrm>
            <a:off x="9675707" y="203683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508A6D-3F96-556D-49A5-8D7A5DDCEFD8}"/>
              </a:ext>
            </a:extLst>
          </p:cNvPr>
          <p:cNvSpPr/>
          <p:nvPr/>
        </p:nvSpPr>
        <p:spPr>
          <a:xfrm>
            <a:off x="9675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FC222C55-351E-F7CC-0822-14DB8EDAED22}"/>
              </a:ext>
            </a:extLst>
          </p:cNvPr>
          <p:cNvSpPr/>
          <p:nvPr/>
        </p:nvSpPr>
        <p:spPr>
          <a:xfrm>
            <a:off x="9963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BF51ECAC-BF77-58AC-62D5-EC63BB5C4807}"/>
              </a:ext>
            </a:extLst>
          </p:cNvPr>
          <p:cNvSpPr/>
          <p:nvPr/>
        </p:nvSpPr>
        <p:spPr>
          <a:xfrm>
            <a:off x="9675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F3BD89C4-C058-C384-74AF-BB7DDE75DED0}"/>
              </a:ext>
            </a:extLst>
          </p:cNvPr>
          <p:cNvSpPr/>
          <p:nvPr/>
        </p:nvSpPr>
        <p:spPr>
          <a:xfrm>
            <a:off x="9963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73852965-0F96-57A5-F3AC-56F92085C4E2}"/>
              </a:ext>
            </a:extLst>
          </p:cNvPr>
          <p:cNvSpPr/>
          <p:nvPr/>
        </p:nvSpPr>
        <p:spPr>
          <a:xfrm>
            <a:off x="10170294" y="2324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ECDE9087-71AF-6200-8E39-E5B2766D9697}"/>
              </a:ext>
            </a:extLst>
          </p:cNvPr>
          <p:cNvSpPr/>
          <p:nvPr/>
        </p:nvSpPr>
        <p:spPr>
          <a:xfrm>
            <a:off x="10170294" y="2036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6D9138B9-0AD2-2EFD-0983-1AA76AD7DA27}"/>
              </a:ext>
            </a:extLst>
          </p:cNvPr>
          <p:cNvSpPr/>
          <p:nvPr/>
        </p:nvSpPr>
        <p:spPr>
          <a:xfrm>
            <a:off x="9675707" y="27636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BA48192E-3FFC-A4A2-B312-522111DCF385}"/>
              </a:ext>
            </a:extLst>
          </p:cNvPr>
          <p:cNvSpPr/>
          <p:nvPr/>
        </p:nvSpPr>
        <p:spPr>
          <a:xfrm>
            <a:off x="9675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AF1F549A-0D25-4DB3-FB21-28A4802A38DB}"/>
              </a:ext>
            </a:extLst>
          </p:cNvPr>
          <p:cNvSpPr/>
          <p:nvPr/>
        </p:nvSpPr>
        <p:spPr>
          <a:xfrm>
            <a:off x="9963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FB45F27D-136A-6E5B-7985-290A85BCC799}"/>
              </a:ext>
            </a:extLst>
          </p:cNvPr>
          <p:cNvSpPr/>
          <p:nvPr/>
        </p:nvSpPr>
        <p:spPr>
          <a:xfrm>
            <a:off x="10170294" y="3051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3B2084A9-5B2D-746F-2D81-10647471E4AD}"/>
              </a:ext>
            </a:extLst>
          </p:cNvPr>
          <p:cNvSpPr/>
          <p:nvPr/>
        </p:nvSpPr>
        <p:spPr>
          <a:xfrm>
            <a:off x="10170294" y="2763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E0FAF81-A3DC-2430-8A5E-789807267E94}"/>
              </a:ext>
            </a:extLst>
          </p:cNvPr>
          <p:cNvSpPr/>
          <p:nvPr/>
        </p:nvSpPr>
        <p:spPr>
          <a:xfrm>
            <a:off x="9675707" y="349038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719FC51-636C-BCCE-78DD-54AD5406767F}"/>
              </a:ext>
            </a:extLst>
          </p:cNvPr>
          <p:cNvSpPr/>
          <p:nvPr/>
        </p:nvSpPr>
        <p:spPr>
          <a:xfrm>
            <a:off x="9675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58FF941B-9AA1-1046-8EA5-5101152F49C4}"/>
              </a:ext>
            </a:extLst>
          </p:cNvPr>
          <p:cNvSpPr/>
          <p:nvPr/>
        </p:nvSpPr>
        <p:spPr>
          <a:xfrm>
            <a:off x="9963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1CC38481-E78B-DC17-22FC-756514B4B90A}"/>
              </a:ext>
            </a:extLst>
          </p:cNvPr>
          <p:cNvSpPr/>
          <p:nvPr/>
        </p:nvSpPr>
        <p:spPr>
          <a:xfrm>
            <a:off x="10170294" y="3778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C2EF411D-8FE1-2714-18D1-D03D2FD19531}"/>
              </a:ext>
            </a:extLst>
          </p:cNvPr>
          <p:cNvSpPr/>
          <p:nvPr/>
        </p:nvSpPr>
        <p:spPr>
          <a:xfrm>
            <a:off x="10170294" y="3490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FC936383-63F6-8556-42F4-CAF9E4EDA05E}"/>
              </a:ext>
            </a:extLst>
          </p:cNvPr>
          <p:cNvSpPr/>
          <p:nvPr/>
        </p:nvSpPr>
        <p:spPr>
          <a:xfrm>
            <a:off x="9675707" y="421716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6579CA2B-0192-97C8-71E0-CFF83941600E}"/>
              </a:ext>
            </a:extLst>
          </p:cNvPr>
          <p:cNvSpPr/>
          <p:nvPr/>
        </p:nvSpPr>
        <p:spPr>
          <a:xfrm>
            <a:off x="9675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70ADBA55-0102-87F6-D0BC-C604A62A0204}"/>
              </a:ext>
            </a:extLst>
          </p:cNvPr>
          <p:cNvSpPr/>
          <p:nvPr/>
        </p:nvSpPr>
        <p:spPr>
          <a:xfrm>
            <a:off x="9963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5D0B9D3F-4EFD-D654-EEF0-4AD6CFEAB05F}"/>
              </a:ext>
            </a:extLst>
          </p:cNvPr>
          <p:cNvSpPr/>
          <p:nvPr/>
        </p:nvSpPr>
        <p:spPr>
          <a:xfrm>
            <a:off x="10170294" y="4504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B80B1FE7-7552-FD61-3A5D-3D7F3953DE25}"/>
              </a:ext>
            </a:extLst>
          </p:cNvPr>
          <p:cNvSpPr/>
          <p:nvPr/>
        </p:nvSpPr>
        <p:spPr>
          <a:xfrm>
            <a:off x="10170294" y="4216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A07B5244-9991-DE27-DEB6-1717BDFC3A8D}"/>
              </a:ext>
            </a:extLst>
          </p:cNvPr>
          <p:cNvSpPr/>
          <p:nvPr/>
        </p:nvSpPr>
        <p:spPr>
          <a:xfrm>
            <a:off x="9675707" y="494393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8763150D-63F2-35C1-CE80-815524E97305}"/>
              </a:ext>
            </a:extLst>
          </p:cNvPr>
          <p:cNvSpPr/>
          <p:nvPr/>
        </p:nvSpPr>
        <p:spPr>
          <a:xfrm>
            <a:off x="9675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1D42E0CB-1C70-07E9-EBBC-57D077637544}"/>
              </a:ext>
            </a:extLst>
          </p:cNvPr>
          <p:cNvSpPr/>
          <p:nvPr/>
        </p:nvSpPr>
        <p:spPr>
          <a:xfrm>
            <a:off x="9963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4D10AFC9-00AA-27BB-5D17-B31CB14BB331}"/>
              </a:ext>
            </a:extLst>
          </p:cNvPr>
          <p:cNvSpPr/>
          <p:nvPr/>
        </p:nvSpPr>
        <p:spPr>
          <a:xfrm>
            <a:off x="10170294" y="5231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58EE62E0-AD18-6234-AC5E-85E42BD76EE0}"/>
              </a:ext>
            </a:extLst>
          </p:cNvPr>
          <p:cNvSpPr/>
          <p:nvPr/>
        </p:nvSpPr>
        <p:spPr>
          <a:xfrm>
            <a:off x="10170294" y="4943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A0182506-C3B2-48D2-C4F2-F479162A5382}"/>
              </a:ext>
            </a:extLst>
          </p:cNvPr>
          <p:cNvSpPr/>
          <p:nvPr/>
        </p:nvSpPr>
        <p:spPr>
          <a:xfrm>
            <a:off x="9675707" y="567071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C67E8E5-9C7C-D689-3C11-2CC4A32BAE01}"/>
              </a:ext>
            </a:extLst>
          </p:cNvPr>
          <p:cNvSpPr/>
          <p:nvPr/>
        </p:nvSpPr>
        <p:spPr>
          <a:xfrm>
            <a:off x="9675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92C9CFF5-2B57-31ED-0B8C-E48BBCBBE679}"/>
              </a:ext>
            </a:extLst>
          </p:cNvPr>
          <p:cNvSpPr/>
          <p:nvPr/>
        </p:nvSpPr>
        <p:spPr>
          <a:xfrm>
            <a:off x="9963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9F1E2C21-2186-885F-D9E6-411571E8AECC}"/>
              </a:ext>
            </a:extLst>
          </p:cNvPr>
          <p:cNvSpPr/>
          <p:nvPr/>
        </p:nvSpPr>
        <p:spPr>
          <a:xfrm>
            <a:off x="10170294" y="5958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890E422D-69C6-57D0-7230-4D11242D780A}"/>
              </a:ext>
            </a:extLst>
          </p:cNvPr>
          <p:cNvSpPr/>
          <p:nvPr/>
        </p:nvSpPr>
        <p:spPr>
          <a:xfrm>
            <a:off x="10170294" y="5670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198DB3C1-ED51-EC6A-1F7D-DEBC0B14370B}"/>
              </a:ext>
            </a:extLst>
          </p:cNvPr>
          <p:cNvSpPr/>
          <p:nvPr/>
        </p:nvSpPr>
        <p:spPr>
          <a:xfrm>
            <a:off x="1104764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8F2AE650-1003-F512-759F-770F80F76349}"/>
              </a:ext>
            </a:extLst>
          </p:cNvPr>
          <p:cNvSpPr/>
          <p:nvPr/>
        </p:nvSpPr>
        <p:spPr>
          <a:xfrm>
            <a:off x="10353638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3588181E-1C45-BAB6-36B2-200B0E80C848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31FDC11-0668-A9E0-521A-E8459F8CA9D9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7257E34-F4D0-3774-68DB-0CBD56CFB3A6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51783E12-B845-CC19-C795-56C66559F548}"/>
              </a:ext>
            </a:extLst>
          </p:cNvPr>
          <p:cNvSpPr/>
          <p:nvPr/>
        </p:nvSpPr>
        <p:spPr>
          <a:xfrm>
            <a:off x="8114028" y="5487762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D2AECCEF-095A-29E6-6EA6-5A2E67DD422E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2669AAD0-9873-34F2-21CE-4629804B369E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CAA7CD-D8BA-73BB-83D7-9C8959ADA1A3}"/>
              </a:ext>
            </a:extLst>
          </p:cNvPr>
          <p:cNvSpPr/>
          <p:nvPr/>
        </p:nvSpPr>
        <p:spPr>
          <a:xfrm>
            <a:off x="3753700" y="1751602"/>
            <a:ext cx="2097308" cy="46465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rgbClr val="FF0000"/>
              </a:gs>
              <a:gs pos="83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C3A804EA-2740-5C7C-6156-820ECF916D2C}"/>
              </a:ext>
            </a:extLst>
          </p:cNvPr>
          <p:cNvCxnSpPr>
            <a:cxnSpLocks/>
          </p:cNvCxnSpPr>
          <p:nvPr/>
        </p:nvCxnSpPr>
        <p:spPr>
          <a:xfrm>
            <a:off x="52121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80F67D48-F686-BFB3-CB30-42B748A84095}"/>
              </a:ext>
            </a:extLst>
          </p:cNvPr>
          <p:cNvCxnSpPr>
            <a:cxnSpLocks/>
          </p:cNvCxnSpPr>
          <p:nvPr/>
        </p:nvCxnSpPr>
        <p:spPr>
          <a:xfrm>
            <a:off x="380829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59731CE1-3EAD-E817-02C3-47FCA0515308}"/>
              </a:ext>
            </a:extLst>
          </p:cNvPr>
          <p:cNvCxnSpPr>
            <a:cxnSpLocks/>
          </p:cNvCxnSpPr>
          <p:nvPr/>
        </p:nvCxnSpPr>
        <p:spPr>
          <a:xfrm>
            <a:off x="409290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EB03F967-4716-7118-1A76-8E7C2EB03A6F}"/>
              </a:ext>
            </a:extLst>
          </p:cNvPr>
          <p:cNvCxnSpPr>
            <a:cxnSpLocks/>
          </p:cNvCxnSpPr>
          <p:nvPr/>
        </p:nvCxnSpPr>
        <p:spPr>
          <a:xfrm>
            <a:off x="451680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0CF461CB-C2D6-5E3B-B6AE-FB8FCC0B37BE}"/>
              </a:ext>
            </a:extLst>
          </p:cNvPr>
          <p:cNvCxnSpPr>
            <a:cxnSpLocks/>
          </p:cNvCxnSpPr>
          <p:nvPr/>
        </p:nvCxnSpPr>
        <p:spPr>
          <a:xfrm>
            <a:off x="480747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FCD0ABF4-638B-4337-896F-EFBDFCCEABF6}"/>
              </a:ext>
            </a:extLst>
          </p:cNvPr>
          <p:cNvCxnSpPr>
            <a:cxnSpLocks/>
          </p:cNvCxnSpPr>
          <p:nvPr/>
        </p:nvCxnSpPr>
        <p:spPr>
          <a:xfrm>
            <a:off x="550386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3BCFCC28-70D7-732C-21D6-9AC9CB87840A}"/>
              </a:ext>
            </a:extLst>
          </p:cNvPr>
          <p:cNvSpPr/>
          <p:nvPr/>
        </p:nvSpPr>
        <p:spPr>
          <a:xfrm>
            <a:off x="3737862" y="203778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799BDCF-9B0C-CD52-EF10-B4C5EC8346D6}"/>
              </a:ext>
            </a:extLst>
          </p:cNvPr>
          <p:cNvSpPr/>
          <p:nvPr/>
        </p:nvSpPr>
        <p:spPr>
          <a:xfrm>
            <a:off x="3737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8068D0-CB11-F292-FCA3-B20A38649617}"/>
              </a:ext>
            </a:extLst>
          </p:cNvPr>
          <p:cNvSpPr/>
          <p:nvPr/>
        </p:nvSpPr>
        <p:spPr>
          <a:xfrm>
            <a:off x="4025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F9D1715-6CB7-403A-FC4F-4F5386C9126C}"/>
              </a:ext>
            </a:extLst>
          </p:cNvPr>
          <p:cNvSpPr/>
          <p:nvPr/>
        </p:nvSpPr>
        <p:spPr>
          <a:xfrm>
            <a:off x="3737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0DF0DA9-7C0A-7A94-006A-FCD84BDFDFE1}"/>
              </a:ext>
            </a:extLst>
          </p:cNvPr>
          <p:cNvSpPr/>
          <p:nvPr/>
        </p:nvSpPr>
        <p:spPr>
          <a:xfrm>
            <a:off x="4025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D21D053-D8F1-6B4B-85B2-263B6300CCA8}"/>
              </a:ext>
            </a:extLst>
          </p:cNvPr>
          <p:cNvSpPr/>
          <p:nvPr/>
        </p:nvSpPr>
        <p:spPr>
          <a:xfrm>
            <a:off x="4232449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367895D-44DC-EF23-E7E1-188BC3018E7E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A8681FC-AB72-4624-099F-1EEFF4EAAB52}"/>
              </a:ext>
            </a:extLst>
          </p:cNvPr>
          <p:cNvSpPr/>
          <p:nvPr/>
        </p:nvSpPr>
        <p:spPr>
          <a:xfrm>
            <a:off x="3737862" y="276456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4992EF6-7094-D45A-CE86-2ACC05D66B0D}"/>
              </a:ext>
            </a:extLst>
          </p:cNvPr>
          <p:cNvSpPr/>
          <p:nvPr/>
        </p:nvSpPr>
        <p:spPr>
          <a:xfrm>
            <a:off x="3737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1AAEC53-30F4-C375-1B37-8A8472FD490D}"/>
              </a:ext>
            </a:extLst>
          </p:cNvPr>
          <p:cNvSpPr/>
          <p:nvPr/>
        </p:nvSpPr>
        <p:spPr>
          <a:xfrm>
            <a:off x="4025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97F5F63-B05D-F13F-E085-E9F20B7F7D6D}"/>
              </a:ext>
            </a:extLst>
          </p:cNvPr>
          <p:cNvSpPr/>
          <p:nvPr/>
        </p:nvSpPr>
        <p:spPr>
          <a:xfrm>
            <a:off x="4232449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534C45A-A04F-791A-C74D-555CF36D4AEE}"/>
              </a:ext>
            </a:extLst>
          </p:cNvPr>
          <p:cNvSpPr/>
          <p:nvPr/>
        </p:nvSpPr>
        <p:spPr>
          <a:xfrm>
            <a:off x="4232449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A8B90D0-405A-5501-5241-5BFE05CBB095}"/>
              </a:ext>
            </a:extLst>
          </p:cNvPr>
          <p:cNvSpPr/>
          <p:nvPr/>
        </p:nvSpPr>
        <p:spPr>
          <a:xfrm>
            <a:off x="3737862" y="349134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41FED-352C-3672-5DEC-D9C26989FD87}"/>
              </a:ext>
            </a:extLst>
          </p:cNvPr>
          <p:cNvSpPr/>
          <p:nvPr/>
        </p:nvSpPr>
        <p:spPr>
          <a:xfrm>
            <a:off x="3737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9CD3170-3A5B-3CCD-6D40-5A12B74C4D1D}"/>
              </a:ext>
            </a:extLst>
          </p:cNvPr>
          <p:cNvSpPr/>
          <p:nvPr/>
        </p:nvSpPr>
        <p:spPr>
          <a:xfrm>
            <a:off x="4025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82B17E0-0AAE-D60E-D120-246AAFD20629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3CD7478-4B17-FF7F-D45A-379B604603E1}"/>
              </a:ext>
            </a:extLst>
          </p:cNvPr>
          <p:cNvSpPr/>
          <p:nvPr/>
        </p:nvSpPr>
        <p:spPr>
          <a:xfrm>
            <a:off x="4232449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71AF254-1EDC-A925-6A25-7FB6E6C84079}"/>
              </a:ext>
            </a:extLst>
          </p:cNvPr>
          <p:cNvSpPr/>
          <p:nvPr/>
        </p:nvSpPr>
        <p:spPr>
          <a:xfrm>
            <a:off x="3737862" y="421811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1BE5148-D387-5201-1FBB-C596D79F0FAE}"/>
              </a:ext>
            </a:extLst>
          </p:cNvPr>
          <p:cNvSpPr/>
          <p:nvPr/>
        </p:nvSpPr>
        <p:spPr>
          <a:xfrm>
            <a:off x="3737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6A0410F-8D68-769A-2236-D05147A1607F}"/>
              </a:ext>
            </a:extLst>
          </p:cNvPr>
          <p:cNvSpPr/>
          <p:nvPr/>
        </p:nvSpPr>
        <p:spPr>
          <a:xfrm>
            <a:off x="4025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963AEE6-D565-B5ED-E2D3-4C8FA5AF2F77}"/>
              </a:ext>
            </a:extLst>
          </p:cNvPr>
          <p:cNvSpPr/>
          <p:nvPr/>
        </p:nvSpPr>
        <p:spPr>
          <a:xfrm>
            <a:off x="4232449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532F35F-716A-7CCE-17EE-9D57915102DA}"/>
              </a:ext>
            </a:extLst>
          </p:cNvPr>
          <p:cNvSpPr/>
          <p:nvPr/>
        </p:nvSpPr>
        <p:spPr>
          <a:xfrm>
            <a:off x="4232449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21FCB78-EE60-CD71-C838-82674A28D721}"/>
              </a:ext>
            </a:extLst>
          </p:cNvPr>
          <p:cNvSpPr/>
          <p:nvPr/>
        </p:nvSpPr>
        <p:spPr>
          <a:xfrm>
            <a:off x="3737862" y="494489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26D9C36-DBF1-6306-833D-30EFF34B6604}"/>
              </a:ext>
            </a:extLst>
          </p:cNvPr>
          <p:cNvSpPr/>
          <p:nvPr/>
        </p:nvSpPr>
        <p:spPr>
          <a:xfrm>
            <a:off x="3737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2CEA05D-7BDF-06EF-AA9F-41E017534554}"/>
              </a:ext>
            </a:extLst>
          </p:cNvPr>
          <p:cNvSpPr/>
          <p:nvPr/>
        </p:nvSpPr>
        <p:spPr>
          <a:xfrm>
            <a:off x="4025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56D7D12-F1CE-3519-7CE2-16E4CCD2ACA3}"/>
              </a:ext>
            </a:extLst>
          </p:cNvPr>
          <p:cNvSpPr/>
          <p:nvPr/>
        </p:nvSpPr>
        <p:spPr>
          <a:xfrm>
            <a:off x="4232449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B436089-CD1B-64FF-F382-561A71137708}"/>
              </a:ext>
            </a:extLst>
          </p:cNvPr>
          <p:cNvSpPr/>
          <p:nvPr/>
        </p:nvSpPr>
        <p:spPr>
          <a:xfrm>
            <a:off x="4232449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991D852-2DF9-D72C-19E4-B93601327B8F}"/>
              </a:ext>
            </a:extLst>
          </p:cNvPr>
          <p:cNvSpPr/>
          <p:nvPr/>
        </p:nvSpPr>
        <p:spPr>
          <a:xfrm>
            <a:off x="3737862" y="567166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D65F6E82-74C0-246F-1618-77758BE200E4}"/>
              </a:ext>
            </a:extLst>
          </p:cNvPr>
          <p:cNvSpPr/>
          <p:nvPr/>
        </p:nvSpPr>
        <p:spPr>
          <a:xfrm>
            <a:off x="3737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06EE5B3-F415-4243-2892-5F66FB66FA5D}"/>
              </a:ext>
            </a:extLst>
          </p:cNvPr>
          <p:cNvSpPr/>
          <p:nvPr/>
        </p:nvSpPr>
        <p:spPr>
          <a:xfrm>
            <a:off x="4025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69D368-3718-D2B7-A51A-8B286433D271}"/>
              </a:ext>
            </a:extLst>
          </p:cNvPr>
          <p:cNvSpPr/>
          <p:nvPr/>
        </p:nvSpPr>
        <p:spPr>
          <a:xfrm>
            <a:off x="4232449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607A4EA-DCA4-95DC-251E-BE81FBA3DE2E}"/>
              </a:ext>
            </a:extLst>
          </p:cNvPr>
          <p:cNvSpPr/>
          <p:nvPr/>
        </p:nvSpPr>
        <p:spPr>
          <a:xfrm>
            <a:off x="4232449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EDAC927-2962-110E-2BE5-3AF3E73090B0}"/>
              </a:ext>
            </a:extLst>
          </p:cNvPr>
          <p:cNvSpPr/>
          <p:nvPr/>
        </p:nvSpPr>
        <p:spPr>
          <a:xfrm>
            <a:off x="4439036" y="203778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D04E2F5-CFE9-3165-85EE-10F96059B718}"/>
              </a:ext>
            </a:extLst>
          </p:cNvPr>
          <p:cNvSpPr/>
          <p:nvPr/>
        </p:nvSpPr>
        <p:spPr>
          <a:xfrm>
            <a:off x="4439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110D28C5-EAD2-FE39-89AB-9337FB287691}"/>
              </a:ext>
            </a:extLst>
          </p:cNvPr>
          <p:cNvSpPr/>
          <p:nvPr/>
        </p:nvSpPr>
        <p:spPr>
          <a:xfrm>
            <a:off x="4727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124E846-1C4B-6D61-EAE6-D1BA5043BD1D}"/>
              </a:ext>
            </a:extLst>
          </p:cNvPr>
          <p:cNvSpPr/>
          <p:nvPr/>
        </p:nvSpPr>
        <p:spPr>
          <a:xfrm>
            <a:off x="4439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305E3B00-BB95-56BC-945B-AEDB2F365C4E}"/>
              </a:ext>
            </a:extLst>
          </p:cNvPr>
          <p:cNvSpPr/>
          <p:nvPr/>
        </p:nvSpPr>
        <p:spPr>
          <a:xfrm>
            <a:off x="4727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55DDE4A-1D92-FFBD-4B4C-DD08EA4DFC7B}"/>
              </a:ext>
            </a:extLst>
          </p:cNvPr>
          <p:cNvSpPr/>
          <p:nvPr/>
        </p:nvSpPr>
        <p:spPr>
          <a:xfrm>
            <a:off x="4933623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7F69E5A-A23D-2EDB-586E-D17239BEBFF6}"/>
              </a:ext>
            </a:extLst>
          </p:cNvPr>
          <p:cNvSpPr/>
          <p:nvPr/>
        </p:nvSpPr>
        <p:spPr>
          <a:xfrm>
            <a:off x="4933623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62A84D3-A3A4-47E5-6F57-31D4BEBD4A65}"/>
              </a:ext>
            </a:extLst>
          </p:cNvPr>
          <p:cNvSpPr/>
          <p:nvPr/>
        </p:nvSpPr>
        <p:spPr>
          <a:xfrm>
            <a:off x="4439036" y="276456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F111CB3F-A2F3-28F9-4B7B-018A7E991020}"/>
              </a:ext>
            </a:extLst>
          </p:cNvPr>
          <p:cNvSpPr/>
          <p:nvPr/>
        </p:nvSpPr>
        <p:spPr>
          <a:xfrm>
            <a:off x="4439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B792AAC-3836-71F3-DD03-3B1D43B1C17F}"/>
              </a:ext>
            </a:extLst>
          </p:cNvPr>
          <p:cNvSpPr/>
          <p:nvPr/>
        </p:nvSpPr>
        <p:spPr>
          <a:xfrm>
            <a:off x="4727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11869D73-C2EE-6CE8-088F-FAD3296D9456}"/>
              </a:ext>
            </a:extLst>
          </p:cNvPr>
          <p:cNvSpPr/>
          <p:nvPr/>
        </p:nvSpPr>
        <p:spPr>
          <a:xfrm>
            <a:off x="4933623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F8F9ACD-643E-0E00-D0A0-28973483F70A}"/>
              </a:ext>
            </a:extLst>
          </p:cNvPr>
          <p:cNvSpPr/>
          <p:nvPr/>
        </p:nvSpPr>
        <p:spPr>
          <a:xfrm>
            <a:off x="4933623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D3066769-41B5-2537-DA6A-1C63A1DDE8B0}"/>
              </a:ext>
            </a:extLst>
          </p:cNvPr>
          <p:cNvSpPr/>
          <p:nvPr/>
        </p:nvSpPr>
        <p:spPr>
          <a:xfrm>
            <a:off x="4439036" y="349134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CADDBA64-4DBB-EBE1-EC60-9F5F4FEA3063}"/>
              </a:ext>
            </a:extLst>
          </p:cNvPr>
          <p:cNvSpPr/>
          <p:nvPr/>
        </p:nvSpPr>
        <p:spPr>
          <a:xfrm>
            <a:off x="4439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B5534B1-CD2A-473E-E791-5DEADDD9BB32}"/>
              </a:ext>
            </a:extLst>
          </p:cNvPr>
          <p:cNvSpPr/>
          <p:nvPr/>
        </p:nvSpPr>
        <p:spPr>
          <a:xfrm>
            <a:off x="4727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D2A98D6-B609-A575-43B6-0E9EAAE498E1}"/>
              </a:ext>
            </a:extLst>
          </p:cNvPr>
          <p:cNvSpPr/>
          <p:nvPr/>
        </p:nvSpPr>
        <p:spPr>
          <a:xfrm>
            <a:off x="4933623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EE61FE3C-5E28-A979-E291-50E4AD35979A}"/>
              </a:ext>
            </a:extLst>
          </p:cNvPr>
          <p:cNvSpPr/>
          <p:nvPr/>
        </p:nvSpPr>
        <p:spPr>
          <a:xfrm>
            <a:off x="4933623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37AE212D-493A-AF2A-56B9-D0C6CFAE22F3}"/>
              </a:ext>
            </a:extLst>
          </p:cNvPr>
          <p:cNvSpPr/>
          <p:nvPr/>
        </p:nvSpPr>
        <p:spPr>
          <a:xfrm>
            <a:off x="4439036" y="421811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4FF90C2-5BD5-050C-9E68-E0CA97120E7E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40908A9-4D11-0CEC-F267-E6C23425306C}"/>
              </a:ext>
            </a:extLst>
          </p:cNvPr>
          <p:cNvSpPr/>
          <p:nvPr/>
        </p:nvSpPr>
        <p:spPr>
          <a:xfrm>
            <a:off x="4727036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4E68430A-F9E6-0C04-98DB-8A6D2763818B}"/>
              </a:ext>
            </a:extLst>
          </p:cNvPr>
          <p:cNvSpPr/>
          <p:nvPr/>
        </p:nvSpPr>
        <p:spPr>
          <a:xfrm>
            <a:off x="4933623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915579C-A03A-9B23-57FA-2DC81B4D4059}"/>
              </a:ext>
            </a:extLst>
          </p:cNvPr>
          <p:cNvSpPr/>
          <p:nvPr/>
        </p:nvSpPr>
        <p:spPr>
          <a:xfrm>
            <a:off x="4933623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5A87F7F-6565-0B6D-0311-D75064D78442}"/>
              </a:ext>
            </a:extLst>
          </p:cNvPr>
          <p:cNvSpPr/>
          <p:nvPr/>
        </p:nvSpPr>
        <p:spPr>
          <a:xfrm>
            <a:off x="4439036" y="494489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030BE43-E81C-C4B7-8F8B-41B37835AC2E}"/>
              </a:ext>
            </a:extLst>
          </p:cNvPr>
          <p:cNvSpPr/>
          <p:nvPr/>
        </p:nvSpPr>
        <p:spPr>
          <a:xfrm>
            <a:off x="4439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18165D1-2673-CF86-FDAF-2513558C8B4D}"/>
              </a:ext>
            </a:extLst>
          </p:cNvPr>
          <p:cNvSpPr/>
          <p:nvPr/>
        </p:nvSpPr>
        <p:spPr>
          <a:xfrm>
            <a:off x="4727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E5A7C56-0714-AC30-4B21-345AD0D1E0DB}"/>
              </a:ext>
            </a:extLst>
          </p:cNvPr>
          <p:cNvSpPr/>
          <p:nvPr/>
        </p:nvSpPr>
        <p:spPr>
          <a:xfrm>
            <a:off x="4933623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60C9E9F-04BB-9FA6-6B15-7A8BD1F831C1}"/>
              </a:ext>
            </a:extLst>
          </p:cNvPr>
          <p:cNvSpPr/>
          <p:nvPr/>
        </p:nvSpPr>
        <p:spPr>
          <a:xfrm>
            <a:off x="4933623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77693E33-AC24-0C7F-681A-87E7F7A71682}"/>
              </a:ext>
            </a:extLst>
          </p:cNvPr>
          <p:cNvSpPr/>
          <p:nvPr/>
        </p:nvSpPr>
        <p:spPr>
          <a:xfrm>
            <a:off x="4439036" y="567166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1BD344C2-C745-3187-BC2C-949A1B33CDF6}"/>
              </a:ext>
            </a:extLst>
          </p:cNvPr>
          <p:cNvSpPr/>
          <p:nvPr/>
        </p:nvSpPr>
        <p:spPr>
          <a:xfrm>
            <a:off x="4439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1DAE85DC-0086-838F-EAFE-A4AA157C1E00}"/>
              </a:ext>
            </a:extLst>
          </p:cNvPr>
          <p:cNvSpPr/>
          <p:nvPr/>
        </p:nvSpPr>
        <p:spPr>
          <a:xfrm>
            <a:off x="4727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0F3909C-EFE4-461C-1C14-01067D6D4E77}"/>
              </a:ext>
            </a:extLst>
          </p:cNvPr>
          <p:cNvSpPr/>
          <p:nvPr/>
        </p:nvSpPr>
        <p:spPr>
          <a:xfrm>
            <a:off x="4933623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9BA56CF0-C419-EEBD-8D98-5010120C94EE}"/>
              </a:ext>
            </a:extLst>
          </p:cNvPr>
          <p:cNvSpPr/>
          <p:nvPr/>
        </p:nvSpPr>
        <p:spPr>
          <a:xfrm>
            <a:off x="4933623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E1F9D5FF-2B47-7A5B-AFDF-D2DD5467C6D2}"/>
              </a:ext>
            </a:extLst>
          </p:cNvPr>
          <p:cNvSpPr/>
          <p:nvPr/>
        </p:nvSpPr>
        <p:spPr>
          <a:xfrm>
            <a:off x="5132642" y="203759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F5827614-825D-0C11-BB92-06A737D9A614}"/>
              </a:ext>
            </a:extLst>
          </p:cNvPr>
          <p:cNvSpPr/>
          <p:nvPr/>
        </p:nvSpPr>
        <p:spPr>
          <a:xfrm>
            <a:off x="5132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DA6801E-C937-E344-FB82-2801831B4023}"/>
              </a:ext>
            </a:extLst>
          </p:cNvPr>
          <p:cNvSpPr/>
          <p:nvPr/>
        </p:nvSpPr>
        <p:spPr>
          <a:xfrm>
            <a:off x="5420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9991E53-28BA-72BF-7FCE-896C82AC68F6}"/>
              </a:ext>
            </a:extLst>
          </p:cNvPr>
          <p:cNvSpPr/>
          <p:nvPr/>
        </p:nvSpPr>
        <p:spPr>
          <a:xfrm>
            <a:off x="5132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C6C00D5-6CC0-37A6-E48C-9E2C43474FB7}"/>
              </a:ext>
            </a:extLst>
          </p:cNvPr>
          <p:cNvSpPr/>
          <p:nvPr/>
        </p:nvSpPr>
        <p:spPr>
          <a:xfrm>
            <a:off x="5420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D7EDBD-BF80-EA5A-6104-AA2A669C5EF7}"/>
              </a:ext>
            </a:extLst>
          </p:cNvPr>
          <p:cNvSpPr/>
          <p:nvPr/>
        </p:nvSpPr>
        <p:spPr>
          <a:xfrm>
            <a:off x="5627229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868FECF-6D20-F2FC-A0E1-4D194A3D2C2D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5A812CE-9FE1-6302-8AC4-7B998D861793}"/>
              </a:ext>
            </a:extLst>
          </p:cNvPr>
          <p:cNvSpPr/>
          <p:nvPr/>
        </p:nvSpPr>
        <p:spPr>
          <a:xfrm>
            <a:off x="5132642" y="276437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1427C06-91FD-3B1A-C51F-7A326DC2D233}"/>
              </a:ext>
            </a:extLst>
          </p:cNvPr>
          <p:cNvSpPr/>
          <p:nvPr/>
        </p:nvSpPr>
        <p:spPr>
          <a:xfrm>
            <a:off x="5132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140695E-1E15-FD01-A5C2-9125330D25CE}"/>
              </a:ext>
            </a:extLst>
          </p:cNvPr>
          <p:cNvSpPr/>
          <p:nvPr/>
        </p:nvSpPr>
        <p:spPr>
          <a:xfrm>
            <a:off x="5420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8D0E8CF-4A38-BF7C-FCEA-853CEFF7B79F}"/>
              </a:ext>
            </a:extLst>
          </p:cNvPr>
          <p:cNvSpPr/>
          <p:nvPr/>
        </p:nvSpPr>
        <p:spPr>
          <a:xfrm>
            <a:off x="5627229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258C018-6E29-E35D-EDDA-94FD2F498725}"/>
              </a:ext>
            </a:extLst>
          </p:cNvPr>
          <p:cNvSpPr/>
          <p:nvPr/>
        </p:nvSpPr>
        <p:spPr>
          <a:xfrm>
            <a:off x="5627229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F0FF96D-0034-1D26-B250-E43C8C872F4B}"/>
              </a:ext>
            </a:extLst>
          </p:cNvPr>
          <p:cNvSpPr/>
          <p:nvPr/>
        </p:nvSpPr>
        <p:spPr>
          <a:xfrm>
            <a:off x="5132642" y="349115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6F8427C-A16D-0BFD-3369-D302BAEB4393}"/>
              </a:ext>
            </a:extLst>
          </p:cNvPr>
          <p:cNvSpPr/>
          <p:nvPr/>
        </p:nvSpPr>
        <p:spPr>
          <a:xfrm>
            <a:off x="5132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26CAC2F-6828-41CB-4C1A-760416BCB79E}"/>
              </a:ext>
            </a:extLst>
          </p:cNvPr>
          <p:cNvSpPr/>
          <p:nvPr/>
        </p:nvSpPr>
        <p:spPr>
          <a:xfrm>
            <a:off x="5420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FC26B74-6329-7F08-CF1D-371F201A421D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6505A5B-5755-470D-BF17-FFCB05642234}"/>
              </a:ext>
            </a:extLst>
          </p:cNvPr>
          <p:cNvSpPr/>
          <p:nvPr/>
        </p:nvSpPr>
        <p:spPr>
          <a:xfrm>
            <a:off x="5627229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FE95B333-1C8D-DDF2-C24F-10EA840164FE}"/>
              </a:ext>
            </a:extLst>
          </p:cNvPr>
          <p:cNvSpPr/>
          <p:nvPr/>
        </p:nvSpPr>
        <p:spPr>
          <a:xfrm>
            <a:off x="5132642" y="421792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4D1BFC0-4B4B-0A01-E210-1334C359762F}"/>
              </a:ext>
            </a:extLst>
          </p:cNvPr>
          <p:cNvSpPr/>
          <p:nvPr/>
        </p:nvSpPr>
        <p:spPr>
          <a:xfrm>
            <a:off x="5132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261C0B4-ACE3-7672-5170-3700D02C91ED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38AE6F97-513D-640B-EAA2-64A72C9B1CBA}"/>
              </a:ext>
            </a:extLst>
          </p:cNvPr>
          <p:cNvSpPr/>
          <p:nvPr/>
        </p:nvSpPr>
        <p:spPr>
          <a:xfrm>
            <a:off x="5627229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6C24C61-E4B1-D62D-8310-DA51A9D3B0ED}"/>
              </a:ext>
            </a:extLst>
          </p:cNvPr>
          <p:cNvSpPr/>
          <p:nvPr/>
        </p:nvSpPr>
        <p:spPr>
          <a:xfrm>
            <a:off x="5627229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693854A-5F15-C021-81CE-CCEF59A5FE8D}"/>
              </a:ext>
            </a:extLst>
          </p:cNvPr>
          <p:cNvSpPr/>
          <p:nvPr/>
        </p:nvSpPr>
        <p:spPr>
          <a:xfrm>
            <a:off x="5132642" y="494470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6DBBE05B-5042-0EC6-B365-65C21A2FD2F8}"/>
              </a:ext>
            </a:extLst>
          </p:cNvPr>
          <p:cNvSpPr/>
          <p:nvPr/>
        </p:nvSpPr>
        <p:spPr>
          <a:xfrm>
            <a:off x="5132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15B07AE6-8F43-64C1-3655-C8B403A5C943}"/>
              </a:ext>
            </a:extLst>
          </p:cNvPr>
          <p:cNvSpPr/>
          <p:nvPr/>
        </p:nvSpPr>
        <p:spPr>
          <a:xfrm>
            <a:off x="5420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B4EBF9C-5ECD-B5C7-0874-7417DEBA55B8}"/>
              </a:ext>
            </a:extLst>
          </p:cNvPr>
          <p:cNvSpPr/>
          <p:nvPr/>
        </p:nvSpPr>
        <p:spPr>
          <a:xfrm>
            <a:off x="5627229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68C8129-E191-2DE4-B961-1743CC336DFA}"/>
              </a:ext>
            </a:extLst>
          </p:cNvPr>
          <p:cNvSpPr/>
          <p:nvPr/>
        </p:nvSpPr>
        <p:spPr>
          <a:xfrm>
            <a:off x="5627229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697320F-E6F8-4558-6FA1-AA070D270541}"/>
              </a:ext>
            </a:extLst>
          </p:cNvPr>
          <p:cNvSpPr/>
          <p:nvPr/>
        </p:nvSpPr>
        <p:spPr>
          <a:xfrm>
            <a:off x="5132642" y="5671478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12590C92-93FD-E7BB-6ACC-01BE0B301404}"/>
              </a:ext>
            </a:extLst>
          </p:cNvPr>
          <p:cNvSpPr/>
          <p:nvPr/>
        </p:nvSpPr>
        <p:spPr>
          <a:xfrm>
            <a:off x="5132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893ADDC-DCA9-9455-BB40-D6311BCCBE19}"/>
              </a:ext>
            </a:extLst>
          </p:cNvPr>
          <p:cNvSpPr/>
          <p:nvPr/>
        </p:nvSpPr>
        <p:spPr>
          <a:xfrm>
            <a:off x="5420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9923EA12-3020-92A8-27AF-FB55A52285D6}"/>
              </a:ext>
            </a:extLst>
          </p:cNvPr>
          <p:cNvSpPr/>
          <p:nvPr/>
        </p:nvSpPr>
        <p:spPr>
          <a:xfrm>
            <a:off x="5627229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CEA06CF-13D7-0AD1-8EA4-C2D42F0D99ED}"/>
              </a:ext>
            </a:extLst>
          </p:cNvPr>
          <p:cNvSpPr/>
          <p:nvPr/>
        </p:nvSpPr>
        <p:spPr>
          <a:xfrm>
            <a:off x="5627229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0C47704-124F-E08A-62B4-68ADDDE7F18D}"/>
              </a:ext>
            </a:extLst>
          </p:cNvPr>
          <p:cNvSpPr/>
          <p:nvPr/>
        </p:nvSpPr>
        <p:spPr>
          <a:xfrm>
            <a:off x="5949296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07E9AAC-C975-5ED4-EC31-A672F4DD5AC5}"/>
              </a:ext>
            </a:extLst>
          </p:cNvPr>
          <p:cNvSpPr/>
          <p:nvPr/>
        </p:nvSpPr>
        <p:spPr>
          <a:xfrm>
            <a:off x="5949296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CC07A23-6BF3-DD1A-CF6A-91377A939878}"/>
              </a:ext>
            </a:extLst>
          </p:cNvPr>
          <p:cNvSpPr/>
          <p:nvPr/>
        </p:nvSpPr>
        <p:spPr>
          <a:xfrm>
            <a:off x="5949296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BF12D56-91DF-A1A0-4435-17B8554E0DD8}"/>
              </a:ext>
            </a:extLst>
          </p:cNvPr>
          <p:cNvSpPr/>
          <p:nvPr/>
        </p:nvSpPr>
        <p:spPr>
          <a:xfrm>
            <a:off x="5949296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37AEDAF-4CAA-AE02-87AF-4A1F792EDDC4}"/>
              </a:ext>
            </a:extLst>
          </p:cNvPr>
          <p:cNvSpPr/>
          <p:nvPr/>
        </p:nvSpPr>
        <p:spPr>
          <a:xfrm>
            <a:off x="5949296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9572051-57A1-CF51-6F14-5B9B2E5E7A8C}"/>
              </a:ext>
            </a:extLst>
          </p:cNvPr>
          <p:cNvSpPr/>
          <p:nvPr/>
        </p:nvSpPr>
        <p:spPr>
          <a:xfrm>
            <a:off x="5949296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3F9559D-BE30-40EB-EECB-7E2E350A57CD}"/>
              </a:ext>
            </a:extLst>
          </p:cNvPr>
          <p:cNvSpPr/>
          <p:nvPr/>
        </p:nvSpPr>
        <p:spPr>
          <a:xfrm>
            <a:off x="5949296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BF5101DB-485F-725A-993F-CCB2880B4C06}"/>
              </a:ext>
            </a:extLst>
          </p:cNvPr>
          <p:cNvSpPr/>
          <p:nvPr/>
        </p:nvSpPr>
        <p:spPr>
          <a:xfrm>
            <a:off x="5949296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3205D0A7-9738-CB15-4F1D-AE3260240850}"/>
              </a:ext>
            </a:extLst>
          </p:cNvPr>
          <p:cNvSpPr/>
          <p:nvPr/>
        </p:nvSpPr>
        <p:spPr>
          <a:xfrm>
            <a:off x="5949296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28D0F65A-3ED9-9FC9-D02E-A3877A3AD652}"/>
              </a:ext>
            </a:extLst>
          </p:cNvPr>
          <p:cNvSpPr/>
          <p:nvPr/>
        </p:nvSpPr>
        <p:spPr>
          <a:xfrm>
            <a:off x="5949296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5F87D20-89F6-434D-5D74-39C5060A7AEF}"/>
              </a:ext>
            </a:extLst>
          </p:cNvPr>
          <p:cNvSpPr/>
          <p:nvPr/>
        </p:nvSpPr>
        <p:spPr>
          <a:xfrm>
            <a:off x="5949296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B49F427-7270-6B15-756B-F05A744A2B7B}"/>
              </a:ext>
            </a:extLst>
          </p:cNvPr>
          <p:cNvSpPr/>
          <p:nvPr/>
        </p:nvSpPr>
        <p:spPr>
          <a:xfrm>
            <a:off x="5949296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9F262B-E9CF-1B97-E2BF-FE71244C3CDA}"/>
              </a:ext>
            </a:extLst>
          </p:cNvPr>
          <p:cNvSpPr txBox="1"/>
          <p:nvPr/>
        </p:nvSpPr>
        <p:spPr>
          <a:xfrm>
            <a:off x="5545209" y="2320206"/>
            <a:ext cx="3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70145-0CDC-0561-CEC9-66D2FF9840C2}"/>
              </a:ext>
            </a:extLst>
          </p:cNvPr>
          <p:cNvSpPr txBox="1"/>
          <p:nvPr/>
        </p:nvSpPr>
        <p:spPr>
          <a:xfrm>
            <a:off x="5077651" y="3092975"/>
            <a:ext cx="3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07805-C8EB-025D-A3D4-552B0890FFF0}"/>
              </a:ext>
            </a:extLst>
          </p:cNvPr>
          <p:cNvSpPr txBox="1"/>
          <p:nvPr/>
        </p:nvSpPr>
        <p:spPr>
          <a:xfrm>
            <a:off x="5505403" y="3367871"/>
            <a:ext cx="3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990C7-6E57-3C18-FAD2-9A4225881131}"/>
              </a:ext>
            </a:extLst>
          </p:cNvPr>
          <p:cNvSpPr txBox="1"/>
          <p:nvPr/>
        </p:nvSpPr>
        <p:spPr>
          <a:xfrm>
            <a:off x="4952867" y="4133547"/>
            <a:ext cx="3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C49FD2-4DF2-7544-E5B9-745217619620}"/>
              </a:ext>
            </a:extLst>
          </p:cNvPr>
          <p:cNvSpPr txBox="1"/>
          <p:nvPr/>
        </p:nvSpPr>
        <p:spPr>
          <a:xfrm>
            <a:off x="5447358" y="4505932"/>
            <a:ext cx="3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70CF7-AD7F-88D5-BFDF-EA098585FEBB}"/>
              </a:ext>
            </a:extLst>
          </p:cNvPr>
          <p:cNvSpPr txBox="1"/>
          <p:nvPr/>
        </p:nvSpPr>
        <p:spPr>
          <a:xfrm>
            <a:off x="5514424" y="5792637"/>
            <a:ext cx="3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92A735-716D-FF7B-3449-507D1FC79BAC}"/>
              </a:ext>
            </a:extLst>
          </p:cNvPr>
          <p:cNvSpPr txBox="1"/>
          <p:nvPr/>
        </p:nvSpPr>
        <p:spPr>
          <a:xfrm>
            <a:off x="4989404" y="5278147"/>
            <a:ext cx="370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9709B0E3-35D9-9E21-2D17-0CEFEA11437E}"/>
              </a:ext>
            </a:extLst>
          </p:cNvPr>
          <p:cNvGrpSpPr/>
          <p:nvPr/>
        </p:nvGrpSpPr>
        <p:grpSpPr>
          <a:xfrm>
            <a:off x="7289057" y="1823900"/>
            <a:ext cx="1538780" cy="269112"/>
            <a:chOff x="7289057" y="1815673"/>
            <a:chExt cx="1538780" cy="26911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CC1821B-6BB4-61C9-BCB8-ADDCBF5E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057" y="1950051"/>
              <a:ext cx="15387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1" name="그림 460">
              <a:extLst>
                <a:ext uri="{FF2B5EF4-FFF2-40B4-BE49-F238E27FC236}">
                  <a16:creationId xmlns:a16="http://schemas.microsoft.com/office/drawing/2014/main" id="{7E2BA818-4B29-6873-402B-A135934C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0225" y="1815673"/>
              <a:ext cx="269112" cy="269112"/>
            </a:xfrm>
            <a:prstGeom prst="rect">
              <a:avLst/>
            </a:prstGeom>
          </p:spPr>
        </p:pic>
      </p:grp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D19C05E7-E093-524A-895C-1D29CE01850D}"/>
              </a:ext>
            </a:extLst>
          </p:cNvPr>
          <p:cNvGrpSpPr/>
          <p:nvPr/>
        </p:nvGrpSpPr>
        <p:grpSpPr>
          <a:xfrm>
            <a:off x="7945465" y="2535971"/>
            <a:ext cx="1538780" cy="269112"/>
            <a:chOff x="7945465" y="2527744"/>
            <a:chExt cx="1538780" cy="269112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6C5F419-92F4-7949-1117-4AF17398E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5465" y="2659494"/>
              <a:ext cx="15387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1" name="그림 490">
              <a:extLst>
                <a:ext uri="{FF2B5EF4-FFF2-40B4-BE49-F238E27FC236}">
                  <a16:creationId xmlns:a16="http://schemas.microsoft.com/office/drawing/2014/main" id="{B3019E33-FA40-D4B6-31FA-9E0C1823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9283" y="2527744"/>
              <a:ext cx="269112" cy="269112"/>
            </a:xfrm>
            <a:prstGeom prst="rect">
              <a:avLst/>
            </a:prstGeom>
          </p:spPr>
        </p:pic>
      </p:grpSp>
      <p:grpSp>
        <p:nvGrpSpPr>
          <p:cNvPr id="498" name="그룹 497">
            <a:extLst>
              <a:ext uri="{FF2B5EF4-FFF2-40B4-BE49-F238E27FC236}">
                <a16:creationId xmlns:a16="http://schemas.microsoft.com/office/drawing/2014/main" id="{E7B00087-B6CB-8268-EFDC-E5707F555B50}"/>
              </a:ext>
            </a:extLst>
          </p:cNvPr>
          <p:cNvGrpSpPr/>
          <p:nvPr/>
        </p:nvGrpSpPr>
        <p:grpSpPr>
          <a:xfrm>
            <a:off x="6568800" y="3276414"/>
            <a:ext cx="1538780" cy="269112"/>
            <a:chOff x="6568800" y="3268187"/>
            <a:chExt cx="1538780" cy="269112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1BF09B1-5C9D-9DDB-6639-28A265D22F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8800" y="3393827"/>
              <a:ext cx="15387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2" name="그림 491">
              <a:extLst>
                <a:ext uri="{FF2B5EF4-FFF2-40B4-BE49-F238E27FC236}">
                  <a16:creationId xmlns:a16="http://schemas.microsoft.com/office/drawing/2014/main" id="{929EA7FC-0875-AB61-0026-438ACBA8F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668" y="3268187"/>
              <a:ext cx="269112" cy="269112"/>
            </a:xfrm>
            <a:prstGeom prst="rect">
              <a:avLst/>
            </a:prstGeom>
          </p:spPr>
        </p:pic>
      </p:grp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24E523B6-CCE8-733D-C7AE-D740F2D40527}"/>
              </a:ext>
            </a:extLst>
          </p:cNvPr>
          <p:cNvGrpSpPr/>
          <p:nvPr/>
        </p:nvGrpSpPr>
        <p:grpSpPr>
          <a:xfrm>
            <a:off x="7969605" y="3978734"/>
            <a:ext cx="1538780" cy="269112"/>
            <a:chOff x="7969605" y="3970507"/>
            <a:chExt cx="1538780" cy="269112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0286C75-6C6F-97A3-529D-8005653C5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9605" y="4105189"/>
              <a:ext cx="15387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3" name="그림 492">
              <a:extLst>
                <a:ext uri="{FF2B5EF4-FFF2-40B4-BE49-F238E27FC236}">
                  <a16:creationId xmlns:a16="http://schemas.microsoft.com/office/drawing/2014/main" id="{4111D2AF-8A21-A9A2-D64D-7392218BF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7610" y="3970507"/>
              <a:ext cx="269112" cy="269112"/>
            </a:xfrm>
            <a:prstGeom prst="rect">
              <a:avLst/>
            </a:prstGeom>
          </p:spPr>
        </p:pic>
      </p:grpSp>
      <p:grpSp>
        <p:nvGrpSpPr>
          <p:cNvPr id="500" name="그룹 499">
            <a:extLst>
              <a:ext uri="{FF2B5EF4-FFF2-40B4-BE49-F238E27FC236}">
                <a16:creationId xmlns:a16="http://schemas.microsoft.com/office/drawing/2014/main" id="{588B09E2-AB4A-F4DB-00D0-A0451238D825}"/>
              </a:ext>
            </a:extLst>
          </p:cNvPr>
          <p:cNvGrpSpPr/>
          <p:nvPr/>
        </p:nvGrpSpPr>
        <p:grpSpPr>
          <a:xfrm>
            <a:off x="7975106" y="4736722"/>
            <a:ext cx="1538780" cy="269112"/>
            <a:chOff x="7975106" y="4725339"/>
            <a:chExt cx="1538780" cy="269112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D671DB06-B359-F1E1-2C83-CA4A3BAF8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5106" y="4851413"/>
              <a:ext cx="15387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4" name="그림 493">
              <a:extLst>
                <a:ext uri="{FF2B5EF4-FFF2-40B4-BE49-F238E27FC236}">
                  <a16:creationId xmlns:a16="http://schemas.microsoft.com/office/drawing/2014/main" id="{EE870458-48D4-3C49-0D7F-AEC441843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3" y="4725339"/>
              <a:ext cx="269112" cy="269112"/>
            </a:xfrm>
            <a:prstGeom prst="rect">
              <a:avLst/>
            </a:prstGeom>
          </p:spPr>
        </p:pic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6193DA4D-3B3B-54DF-9507-2437277C7E4E}"/>
              </a:ext>
            </a:extLst>
          </p:cNvPr>
          <p:cNvGrpSpPr/>
          <p:nvPr/>
        </p:nvGrpSpPr>
        <p:grpSpPr>
          <a:xfrm>
            <a:off x="6569582" y="5439182"/>
            <a:ext cx="1538780" cy="269112"/>
            <a:chOff x="6569582" y="5430863"/>
            <a:chExt cx="1538780" cy="269112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AFAB1EB-EBAE-C075-4757-1866477D1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9582" y="5565000"/>
              <a:ext cx="15387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5" name="그림 494">
              <a:extLst>
                <a:ext uri="{FF2B5EF4-FFF2-40B4-BE49-F238E27FC236}">
                  <a16:creationId xmlns:a16="http://schemas.microsoft.com/office/drawing/2014/main" id="{ED4A5FAD-0217-CD35-7466-B279308C4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470" y="5430863"/>
              <a:ext cx="269112" cy="269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217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E6CA91F7-8412-22CA-DF2E-0F0CC6269362}"/>
              </a:ext>
            </a:extLst>
          </p:cNvPr>
          <p:cNvSpPr/>
          <p:nvPr/>
        </p:nvSpPr>
        <p:spPr>
          <a:xfrm>
            <a:off x="5851007" y="1751603"/>
            <a:ext cx="4527887" cy="4646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00BAACBE-5C97-519C-12A4-B27B24D99146}"/>
              </a:ext>
            </a:extLst>
          </p:cNvPr>
          <p:cNvSpPr/>
          <p:nvPr/>
        </p:nvSpPr>
        <p:spPr>
          <a:xfrm>
            <a:off x="1329731" y="1751603"/>
            <a:ext cx="4527887" cy="4646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1606DBE0-F304-BDCB-327B-456CDDFDE197}"/>
              </a:ext>
            </a:extLst>
          </p:cNvPr>
          <p:cNvCxnSpPr>
            <a:cxnSpLocks/>
          </p:cNvCxnSpPr>
          <p:nvPr/>
        </p:nvCxnSpPr>
        <p:spPr>
          <a:xfrm>
            <a:off x="307959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F903DC89-512A-F54B-9EE8-AAB31BFB95D5}"/>
              </a:ext>
            </a:extLst>
          </p:cNvPr>
          <p:cNvCxnSpPr>
            <a:cxnSpLocks/>
          </p:cNvCxnSpPr>
          <p:nvPr/>
        </p:nvCxnSpPr>
        <p:spPr>
          <a:xfrm>
            <a:off x="1675702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A6DA6035-4055-AFED-A46B-786372FABDB4}"/>
              </a:ext>
            </a:extLst>
          </p:cNvPr>
          <p:cNvCxnSpPr>
            <a:cxnSpLocks/>
          </p:cNvCxnSpPr>
          <p:nvPr/>
        </p:nvCxnSpPr>
        <p:spPr>
          <a:xfrm>
            <a:off x="1960316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00B7CA23-6F55-5BEC-0DC2-094274E98697}"/>
              </a:ext>
            </a:extLst>
          </p:cNvPr>
          <p:cNvCxnSpPr>
            <a:cxnSpLocks/>
          </p:cNvCxnSpPr>
          <p:nvPr/>
        </p:nvCxnSpPr>
        <p:spPr>
          <a:xfrm>
            <a:off x="238421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8F3F9D5B-654C-15D7-8440-971384A9666C}"/>
              </a:ext>
            </a:extLst>
          </p:cNvPr>
          <p:cNvCxnSpPr>
            <a:cxnSpLocks/>
          </p:cNvCxnSpPr>
          <p:nvPr/>
        </p:nvCxnSpPr>
        <p:spPr>
          <a:xfrm>
            <a:off x="267488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6B02A8B8-51BD-7B44-57B7-2389822D5E5E}"/>
              </a:ext>
            </a:extLst>
          </p:cNvPr>
          <p:cNvCxnSpPr>
            <a:cxnSpLocks/>
          </p:cNvCxnSpPr>
          <p:nvPr/>
        </p:nvCxnSpPr>
        <p:spPr>
          <a:xfrm>
            <a:off x="337127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AA3581A5-BDC8-AACA-AD66-17A51E06D817}"/>
              </a:ext>
            </a:extLst>
          </p:cNvPr>
          <p:cNvCxnSpPr>
            <a:cxnSpLocks/>
          </p:cNvCxnSpPr>
          <p:nvPr/>
        </p:nvCxnSpPr>
        <p:spPr>
          <a:xfrm>
            <a:off x="974785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42CBCD72-8256-09E9-3B46-B51F8FD9FE96}"/>
              </a:ext>
            </a:extLst>
          </p:cNvPr>
          <p:cNvCxnSpPr>
            <a:cxnSpLocks/>
          </p:cNvCxnSpPr>
          <p:nvPr/>
        </p:nvCxnSpPr>
        <p:spPr>
          <a:xfrm>
            <a:off x="834395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4DD4F402-8269-1853-3996-50BFD2C13A86}"/>
              </a:ext>
            </a:extLst>
          </p:cNvPr>
          <p:cNvCxnSpPr>
            <a:cxnSpLocks/>
          </p:cNvCxnSpPr>
          <p:nvPr/>
        </p:nvCxnSpPr>
        <p:spPr>
          <a:xfrm>
            <a:off x="862857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B6B9A752-4B11-C022-8B5D-BECEBCFC3F6C}"/>
              </a:ext>
            </a:extLst>
          </p:cNvPr>
          <p:cNvCxnSpPr>
            <a:cxnSpLocks/>
          </p:cNvCxnSpPr>
          <p:nvPr/>
        </p:nvCxnSpPr>
        <p:spPr>
          <a:xfrm>
            <a:off x="90524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CF0FD9F8-A265-A6D8-BA96-7700C53D06F3}"/>
              </a:ext>
            </a:extLst>
          </p:cNvPr>
          <p:cNvCxnSpPr>
            <a:cxnSpLocks/>
          </p:cNvCxnSpPr>
          <p:nvPr/>
        </p:nvCxnSpPr>
        <p:spPr>
          <a:xfrm>
            <a:off x="934313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5413E631-BC04-4EFE-7D87-60EC0D6598B6}"/>
              </a:ext>
            </a:extLst>
          </p:cNvPr>
          <p:cNvCxnSpPr>
            <a:cxnSpLocks/>
          </p:cNvCxnSpPr>
          <p:nvPr/>
        </p:nvCxnSpPr>
        <p:spPr>
          <a:xfrm>
            <a:off x="1003953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9184529C-DF2F-AEC1-A612-66AD8C7C12A3}"/>
              </a:ext>
            </a:extLst>
          </p:cNvPr>
          <p:cNvCxnSpPr>
            <a:cxnSpLocks/>
          </p:cNvCxnSpPr>
          <p:nvPr/>
        </p:nvCxnSpPr>
        <p:spPr>
          <a:xfrm>
            <a:off x="1329731" y="2101302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48B25618-A780-EBE0-DCFE-53FB3FD71F16}"/>
              </a:ext>
            </a:extLst>
          </p:cNvPr>
          <p:cNvCxnSpPr>
            <a:cxnSpLocks/>
          </p:cNvCxnSpPr>
          <p:nvPr/>
        </p:nvCxnSpPr>
        <p:spPr>
          <a:xfrm>
            <a:off x="1329731" y="2386926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EFC228BF-DC59-6DD7-0AED-E9D92F0BFB9A}"/>
              </a:ext>
            </a:extLst>
          </p:cNvPr>
          <p:cNvCxnSpPr>
            <a:cxnSpLocks/>
          </p:cNvCxnSpPr>
          <p:nvPr/>
        </p:nvCxnSpPr>
        <p:spPr>
          <a:xfrm>
            <a:off x="1329731" y="282898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837738BD-7C2E-D9C9-DBE8-377D706EF862}"/>
              </a:ext>
            </a:extLst>
          </p:cNvPr>
          <p:cNvCxnSpPr>
            <a:cxnSpLocks/>
          </p:cNvCxnSpPr>
          <p:nvPr/>
        </p:nvCxnSpPr>
        <p:spPr>
          <a:xfrm>
            <a:off x="1329731" y="311461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DCD45BD-C35E-D672-EF43-2C3E076324D5}"/>
              </a:ext>
            </a:extLst>
          </p:cNvPr>
          <p:cNvCxnSpPr>
            <a:cxnSpLocks/>
          </p:cNvCxnSpPr>
          <p:nvPr/>
        </p:nvCxnSpPr>
        <p:spPr>
          <a:xfrm>
            <a:off x="1329731" y="354960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F731D49E-8B6D-E3A1-A90F-835FF3F9D8F3}"/>
              </a:ext>
            </a:extLst>
          </p:cNvPr>
          <p:cNvCxnSpPr>
            <a:cxnSpLocks/>
          </p:cNvCxnSpPr>
          <p:nvPr/>
        </p:nvCxnSpPr>
        <p:spPr>
          <a:xfrm>
            <a:off x="1329731" y="383523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6F605A91-41CD-A144-2B33-F694B4F5D656}"/>
              </a:ext>
            </a:extLst>
          </p:cNvPr>
          <p:cNvCxnSpPr>
            <a:cxnSpLocks/>
          </p:cNvCxnSpPr>
          <p:nvPr/>
        </p:nvCxnSpPr>
        <p:spPr>
          <a:xfrm>
            <a:off x="1329731" y="4300505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1A36C874-2168-1AEB-13F4-A7C959ACDC88}"/>
              </a:ext>
            </a:extLst>
          </p:cNvPr>
          <p:cNvCxnSpPr>
            <a:cxnSpLocks/>
          </p:cNvCxnSpPr>
          <p:nvPr/>
        </p:nvCxnSpPr>
        <p:spPr>
          <a:xfrm>
            <a:off x="1329731" y="4586129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0FE28BA0-475A-82BF-855A-B7ADCBF1ADB6}"/>
              </a:ext>
            </a:extLst>
          </p:cNvPr>
          <p:cNvCxnSpPr>
            <a:cxnSpLocks/>
          </p:cNvCxnSpPr>
          <p:nvPr/>
        </p:nvCxnSpPr>
        <p:spPr>
          <a:xfrm>
            <a:off x="1329731" y="502819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F0D598FB-DDB8-DFCD-B099-3FC7488F0D40}"/>
              </a:ext>
            </a:extLst>
          </p:cNvPr>
          <p:cNvCxnSpPr>
            <a:cxnSpLocks/>
          </p:cNvCxnSpPr>
          <p:nvPr/>
        </p:nvCxnSpPr>
        <p:spPr>
          <a:xfrm>
            <a:off x="1329731" y="531381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97DF2435-F396-9137-D2DC-29D3994D6B68}"/>
              </a:ext>
            </a:extLst>
          </p:cNvPr>
          <p:cNvCxnSpPr>
            <a:cxnSpLocks/>
          </p:cNvCxnSpPr>
          <p:nvPr/>
        </p:nvCxnSpPr>
        <p:spPr>
          <a:xfrm>
            <a:off x="1329731" y="574881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A1D7AB56-990F-8DB0-D1D8-76F408C3BB24}"/>
              </a:ext>
            </a:extLst>
          </p:cNvPr>
          <p:cNvCxnSpPr>
            <a:cxnSpLocks/>
          </p:cNvCxnSpPr>
          <p:nvPr/>
        </p:nvCxnSpPr>
        <p:spPr>
          <a:xfrm>
            <a:off x="1329731" y="603443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A866FDF-00FA-5E53-4DAE-AA9A951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489" name="텍스트 개체 틀 488">
            <a:extLst>
              <a:ext uri="{FF2B5EF4-FFF2-40B4-BE49-F238E27FC236}">
                <a16:creationId xmlns:a16="http://schemas.microsoft.com/office/drawing/2014/main" id="{CA554241-F051-0C43-803A-B9C111AB4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반대쪽에서는 양전하를 띈 원자의 영향으로 양공이 이동하지 못함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42A67-4CCE-31BE-943E-306B0A6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25</a:t>
            </a:fld>
            <a:endParaRPr 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9D2BD-971B-68FC-0A0C-B05508CA8286}"/>
              </a:ext>
            </a:extLst>
          </p:cNvPr>
          <p:cNvSpPr/>
          <p:nvPr/>
        </p:nvSpPr>
        <p:spPr>
          <a:xfrm>
            <a:off x="1612818" y="203817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8E5759-FF79-2504-B931-3DF9BA189233}"/>
              </a:ext>
            </a:extLst>
          </p:cNvPr>
          <p:cNvSpPr/>
          <p:nvPr/>
        </p:nvSpPr>
        <p:spPr>
          <a:xfrm>
            <a:off x="1612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6AA807-29EF-4A8B-8E43-A81AD33352F4}"/>
              </a:ext>
            </a:extLst>
          </p:cNvPr>
          <p:cNvSpPr/>
          <p:nvPr/>
        </p:nvSpPr>
        <p:spPr>
          <a:xfrm>
            <a:off x="1900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7DBFFE-4E2B-C2D3-60BB-79325B5AA7C0}"/>
              </a:ext>
            </a:extLst>
          </p:cNvPr>
          <p:cNvSpPr/>
          <p:nvPr/>
        </p:nvSpPr>
        <p:spPr>
          <a:xfrm>
            <a:off x="1612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F8B00-4D23-6F73-D200-87DDE1E446A3}"/>
              </a:ext>
            </a:extLst>
          </p:cNvPr>
          <p:cNvSpPr/>
          <p:nvPr/>
        </p:nvSpPr>
        <p:spPr>
          <a:xfrm>
            <a:off x="1900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E98686-C7FE-8BE3-83EE-83BDB3DE0E18}"/>
              </a:ext>
            </a:extLst>
          </p:cNvPr>
          <p:cNvSpPr/>
          <p:nvPr/>
        </p:nvSpPr>
        <p:spPr>
          <a:xfrm>
            <a:off x="1406231" y="2326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8A424D-D46A-41D5-92A7-967226C1D096}"/>
              </a:ext>
            </a:extLst>
          </p:cNvPr>
          <p:cNvSpPr/>
          <p:nvPr/>
        </p:nvSpPr>
        <p:spPr>
          <a:xfrm>
            <a:off x="1406231" y="2038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02D7FC-BD26-45A8-7820-A4072700B097}"/>
              </a:ext>
            </a:extLst>
          </p:cNvPr>
          <p:cNvSpPr/>
          <p:nvPr/>
        </p:nvSpPr>
        <p:spPr>
          <a:xfrm>
            <a:off x="2107405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DC99042-8A49-CCA7-53E9-482BBDC77996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1A0A1A-F7CE-C0AA-5EC5-A4C24CAC777B}"/>
              </a:ext>
            </a:extLst>
          </p:cNvPr>
          <p:cNvSpPr/>
          <p:nvPr/>
        </p:nvSpPr>
        <p:spPr>
          <a:xfrm>
            <a:off x="1612818" y="276494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428BAD-E42E-F2B8-CB7B-F554FC7572F9}"/>
              </a:ext>
            </a:extLst>
          </p:cNvPr>
          <p:cNvSpPr/>
          <p:nvPr/>
        </p:nvSpPr>
        <p:spPr>
          <a:xfrm>
            <a:off x="1612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7060DC-6ECF-EA73-E7AF-7B1AFC8742F0}"/>
              </a:ext>
            </a:extLst>
          </p:cNvPr>
          <p:cNvSpPr/>
          <p:nvPr/>
        </p:nvSpPr>
        <p:spPr>
          <a:xfrm>
            <a:off x="1900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682E166-9DDC-D515-4E4D-9B355B7E9CB7}"/>
              </a:ext>
            </a:extLst>
          </p:cNvPr>
          <p:cNvSpPr/>
          <p:nvPr/>
        </p:nvSpPr>
        <p:spPr>
          <a:xfrm>
            <a:off x="1406231" y="3052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6FF40E9-D656-919A-AD9A-6DBE621B7357}"/>
              </a:ext>
            </a:extLst>
          </p:cNvPr>
          <p:cNvSpPr/>
          <p:nvPr/>
        </p:nvSpPr>
        <p:spPr>
          <a:xfrm>
            <a:off x="1406231" y="2764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BBC88A-C882-96CA-A031-6FC53A57F2C0}"/>
              </a:ext>
            </a:extLst>
          </p:cNvPr>
          <p:cNvSpPr/>
          <p:nvPr/>
        </p:nvSpPr>
        <p:spPr>
          <a:xfrm>
            <a:off x="2107405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342F4D-1D51-45D0-1326-9245DBAEABFE}"/>
              </a:ext>
            </a:extLst>
          </p:cNvPr>
          <p:cNvSpPr/>
          <p:nvPr/>
        </p:nvSpPr>
        <p:spPr>
          <a:xfrm>
            <a:off x="2107405" y="2764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F729F8D-5535-1213-7761-BCB5E29D2751}"/>
              </a:ext>
            </a:extLst>
          </p:cNvPr>
          <p:cNvSpPr/>
          <p:nvPr/>
        </p:nvSpPr>
        <p:spPr>
          <a:xfrm>
            <a:off x="1612818" y="349172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A1EC04-D334-4DC2-DAE1-14B40E481D59}"/>
              </a:ext>
            </a:extLst>
          </p:cNvPr>
          <p:cNvSpPr/>
          <p:nvPr/>
        </p:nvSpPr>
        <p:spPr>
          <a:xfrm>
            <a:off x="1612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072D21-4C74-B1BE-EE27-1C7DE7D1F920}"/>
              </a:ext>
            </a:extLst>
          </p:cNvPr>
          <p:cNvSpPr/>
          <p:nvPr/>
        </p:nvSpPr>
        <p:spPr>
          <a:xfrm>
            <a:off x="1900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DE47E8-6BA4-4A46-AF89-4BB3981EFF9F}"/>
              </a:ext>
            </a:extLst>
          </p:cNvPr>
          <p:cNvSpPr/>
          <p:nvPr/>
        </p:nvSpPr>
        <p:spPr>
          <a:xfrm>
            <a:off x="1406231" y="3779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61EF12-1A03-7923-2270-2AFF06F7B7CF}"/>
              </a:ext>
            </a:extLst>
          </p:cNvPr>
          <p:cNvSpPr/>
          <p:nvPr/>
        </p:nvSpPr>
        <p:spPr>
          <a:xfrm>
            <a:off x="1406231" y="3491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5669A9F-F3F5-D7A5-0845-ACA142017D2C}"/>
              </a:ext>
            </a:extLst>
          </p:cNvPr>
          <p:cNvSpPr/>
          <p:nvPr/>
        </p:nvSpPr>
        <p:spPr>
          <a:xfrm>
            <a:off x="2107405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2F2A18E-7118-46E4-D11F-787AFE731DD6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7CEE28C-70E5-AE7E-F252-5E5E77D672AE}"/>
              </a:ext>
            </a:extLst>
          </p:cNvPr>
          <p:cNvSpPr/>
          <p:nvPr/>
        </p:nvSpPr>
        <p:spPr>
          <a:xfrm>
            <a:off x="1612818" y="421849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84CCDB-BBEA-DD04-4039-E1FDD727FF0E}"/>
              </a:ext>
            </a:extLst>
          </p:cNvPr>
          <p:cNvSpPr/>
          <p:nvPr/>
        </p:nvSpPr>
        <p:spPr>
          <a:xfrm>
            <a:off x="1612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585CB42-0D1F-FDCD-288B-F7745F00080C}"/>
              </a:ext>
            </a:extLst>
          </p:cNvPr>
          <p:cNvSpPr/>
          <p:nvPr/>
        </p:nvSpPr>
        <p:spPr>
          <a:xfrm>
            <a:off x="1900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7463B2-71FB-F87F-61ED-CFBA2252974F}"/>
              </a:ext>
            </a:extLst>
          </p:cNvPr>
          <p:cNvSpPr/>
          <p:nvPr/>
        </p:nvSpPr>
        <p:spPr>
          <a:xfrm>
            <a:off x="1406231" y="4506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4EE56-759C-0305-9FF3-EC8C75F43F22}"/>
              </a:ext>
            </a:extLst>
          </p:cNvPr>
          <p:cNvSpPr/>
          <p:nvPr/>
        </p:nvSpPr>
        <p:spPr>
          <a:xfrm>
            <a:off x="1406231" y="4218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2699524-BFD6-2A02-7C01-1DAE20668199}"/>
              </a:ext>
            </a:extLst>
          </p:cNvPr>
          <p:cNvSpPr/>
          <p:nvPr/>
        </p:nvSpPr>
        <p:spPr>
          <a:xfrm>
            <a:off x="2107405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09FC723-F209-388A-1062-2B866AD54C87}"/>
              </a:ext>
            </a:extLst>
          </p:cNvPr>
          <p:cNvSpPr/>
          <p:nvPr/>
        </p:nvSpPr>
        <p:spPr>
          <a:xfrm>
            <a:off x="2107405" y="4218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C4F20C-7667-9AC3-B31E-84C950EA1A74}"/>
              </a:ext>
            </a:extLst>
          </p:cNvPr>
          <p:cNvSpPr/>
          <p:nvPr/>
        </p:nvSpPr>
        <p:spPr>
          <a:xfrm>
            <a:off x="1612818" y="494527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EAB4C2A-6E1F-5853-E11E-B187BF69C14E}"/>
              </a:ext>
            </a:extLst>
          </p:cNvPr>
          <p:cNvSpPr/>
          <p:nvPr/>
        </p:nvSpPr>
        <p:spPr>
          <a:xfrm>
            <a:off x="1612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0EB525F-993A-E02F-D13D-B291BE8011D9}"/>
              </a:ext>
            </a:extLst>
          </p:cNvPr>
          <p:cNvSpPr/>
          <p:nvPr/>
        </p:nvSpPr>
        <p:spPr>
          <a:xfrm>
            <a:off x="1900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EA1A81-12DB-4EF4-BB16-D88FF8C9989B}"/>
              </a:ext>
            </a:extLst>
          </p:cNvPr>
          <p:cNvSpPr/>
          <p:nvPr/>
        </p:nvSpPr>
        <p:spPr>
          <a:xfrm>
            <a:off x="1406231" y="5233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05B328-9F51-2B79-25A3-8405F0F620BB}"/>
              </a:ext>
            </a:extLst>
          </p:cNvPr>
          <p:cNvSpPr/>
          <p:nvPr/>
        </p:nvSpPr>
        <p:spPr>
          <a:xfrm>
            <a:off x="1406231" y="4945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5D72250-E9AD-D47F-AC2E-B488B82BC64F}"/>
              </a:ext>
            </a:extLst>
          </p:cNvPr>
          <p:cNvSpPr/>
          <p:nvPr/>
        </p:nvSpPr>
        <p:spPr>
          <a:xfrm>
            <a:off x="2107405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688BCF4-A28A-C72F-3724-C51C0DC110E9}"/>
              </a:ext>
            </a:extLst>
          </p:cNvPr>
          <p:cNvSpPr/>
          <p:nvPr/>
        </p:nvSpPr>
        <p:spPr>
          <a:xfrm>
            <a:off x="2107405" y="494508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56DF21-1FF4-A7DA-DC67-4F612CEE1ECF}"/>
              </a:ext>
            </a:extLst>
          </p:cNvPr>
          <p:cNvSpPr/>
          <p:nvPr/>
        </p:nvSpPr>
        <p:spPr>
          <a:xfrm>
            <a:off x="1612818" y="567205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CE986B-A198-1294-FA7A-1F59FD795E42}"/>
              </a:ext>
            </a:extLst>
          </p:cNvPr>
          <p:cNvSpPr/>
          <p:nvPr/>
        </p:nvSpPr>
        <p:spPr>
          <a:xfrm>
            <a:off x="1612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20B52DF-AA82-5DF2-E1E8-40D6658ED37C}"/>
              </a:ext>
            </a:extLst>
          </p:cNvPr>
          <p:cNvSpPr/>
          <p:nvPr/>
        </p:nvSpPr>
        <p:spPr>
          <a:xfrm>
            <a:off x="1900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BFC308-691C-CE0C-9389-A77B98EBB7DF}"/>
              </a:ext>
            </a:extLst>
          </p:cNvPr>
          <p:cNvSpPr/>
          <p:nvPr/>
        </p:nvSpPr>
        <p:spPr>
          <a:xfrm>
            <a:off x="1406231" y="5960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6C99DB6-7CC0-8759-F237-16A00E38A662}"/>
              </a:ext>
            </a:extLst>
          </p:cNvPr>
          <p:cNvSpPr/>
          <p:nvPr/>
        </p:nvSpPr>
        <p:spPr>
          <a:xfrm>
            <a:off x="1406231" y="5672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1DD6DA5-88A1-D668-8B88-D26DEF243F6C}"/>
              </a:ext>
            </a:extLst>
          </p:cNvPr>
          <p:cNvSpPr/>
          <p:nvPr/>
        </p:nvSpPr>
        <p:spPr>
          <a:xfrm>
            <a:off x="2107405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87F9DBA-DFAF-1C85-7D44-487F28A167AA}"/>
              </a:ext>
            </a:extLst>
          </p:cNvPr>
          <p:cNvSpPr/>
          <p:nvPr/>
        </p:nvSpPr>
        <p:spPr>
          <a:xfrm>
            <a:off x="2107405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06A0AA3-C114-46E4-3C28-ADF3C2A4D0D8}"/>
              </a:ext>
            </a:extLst>
          </p:cNvPr>
          <p:cNvSpPr/>
          <p:nvPr/>
        </p:nvSpPr>
        <p:spPr>
          <a:xfrm>
            <a:off x="2313992" y="203817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F2299C8-2449-D7AB-FBF6-30AB588B818C}"/>
              </a:ext>
            </a:extLst>
          </p:cNvPr>
          <p:cNvSpPr/>
          <p:nvPr/>
        </p:nvSpPr>
        <p:spPr>
          <a:xfrm>
            <a:off x="2313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9E552B-62AB-1BF9-C844-A98CF147C242}"/>
              </a:ext>
            </a:extLst>
          </p:cNvPr>
          <p:cNvSpPr/>
          <p:nvPr/>
        </p:nvSpPr>
        <p:spPr>
          <a:xfrm>
            <a:off x="2601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93AD4C9-9450-FA9E-8157-7077431E6DD2}"/>
              </a:ext>
            </a:extLst>
          </p:cNvPr>
          <p:cNvSpPr/>
          <p:nvPr/>
        </p:nvSpPr>
        <p:spPr>
          <a:xfrm>
            <a:off x="2313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C8B9239-07BD-BBA2-32DC-1642E5368B19}"/>
              </a:ext>
            </a:extLst>
          </p:cNvPr>
          <p:cNvSpPr/>
          <p:nvPr/>
        </p:nvSpPr>
        <p:spPr>
          <a:xfrm>
            <a:off x="2601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B6C5CA-3C2A-40F2-AABD-F11374D273A3}"/>
              </a:ext>
            </a:extLst>
          </p:cNvPr>
          <p:cNvSpPr/>
          <p:nvPr/>
        </p:nvSpPr>
        <p:spPr>
          <a:xfrm>
            <a:off x="2808579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D205A03-4538-370B-A4EA-35DAD1A5D576}"/>
              </a:ext>
            </a:extLst>
          </p:cNvPr>
          <p:cNvSpPr/>
          <p:nvPr/>
        </p:nvSpPr>
        <p:spPr>
          <a:xfrm>
            <a:off x="2808579" y="2037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7792EB-1117-5E1D-C6E2-54F2E426906B}"/>
              </a:ext>
            </a:extLst>
          </p:cNvPr>
          <p:cNvSpPr/>
          <p:nvPr/>
        </p:nvSpPr>
        <p:spPr>
          <a:xfrm>
            <a:off x="2313992" y="276494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3844A1F-5222-B993-A274-AC6CFAC296E6}"/>
              </a:ext>
            </a:extLst>
          </p:cNvPr>
          <p:cNvSpPr/>
          <p:nvPr/>
        </p:nvSpPr>
        <p:spPr>
          <a:xfrm>
            <a:off x="2313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E366DE-CC56-04BC-BC0C-80C5155A4AED}"/>
              </a:ext>
            </a:extLst>
          </p:cNvPr>
          <p:cNvSpPr/>
          <p:nvPr/>
        </p:nvSpPr>
        <p:spPr>
          <a:xfrm>
            <a:off x="2601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5EFCCA5-8F93-CEE3-C0D4-CE85BEDD7138}"/>
              </a:ext>
            </a:extLst>
          </p:cNvPr>
          <p:cNvSpPr/>
          <p:nvPr/>
        </p:nvSpPr>
        <p:spPr>
          <a:xfrm>
            <a:off x="2808579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1F55917-C617-4F44-9BF9-540A1FB81EB4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6B9CF45-CE0A-6F21-5441-8C25E5045F8E}"/>
              </a:ext>
            </a:extLst>
          </p:cNvPr>
          <p:cNvSpPr/>
          <p:nvPr/>
        </p:nvSpPr>
        <p:spPr>
          <a:xfrm>
            <a:off x="2313992" y="349172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2D62230-BAB8-6332-9C66-0AF775169AB9}"/>
              </a:ext>
            </a:extLst>
          </p:cNvPr>
          <p:cNvSpPr/>
          <p:nvPr/>
        </p:nvSpPr>
        <p:spPr>
          <a:xfrm>
            <a:off x="2313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1D33042-0D42-8A76-348B-F01B67CBBD79}"/>
              </a:ext>
            </a:extLst>
          </p:cNvPr>
          <p:cNvSpPr/>
          <p:nvPr/>
        </p:nvSpPr>
        <p:spPr>
          <a:xfrm>
            <a:off x="2601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32343F-BB72-1CFC-78A4-19537664BAFC}"/>
              </a:ext>
            </a:extLst>
          </p:cNvPr>
          <p:cNvSpPr/>
          <p:nvPr/>
        </p:nvSpPr>
        <p:spPr>
          <a:xfrm>
            <a:off x="2808579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842E40B-C8F5-BECD-AEFC-864961C72172}"/>
              </a:ext>
            </a:extLst>
          </p:cNvPr>
          <p:cNvSpPr/>
          <p:nvPr/>
        </p:nvSpPr>
        <p:spPr>
          <a:xfrm>
            <a:off x="2808579" y="3491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F6F409A-6A58-DB3F-117A-A29CC494421D}"/>
              </a:ext>
            </a:extLst>
          </p:cNvPr>
          <p:cNvSpPr/>
          <p:nvPr/>
        </p:nvSpPr>
        <p:spPr>
          <a:xfrm>
            <a:off x="2313992" y="421849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324CEDC-65D9-56F2-B557-2662E1226F0A}"/>
              </a:ext>
            </a:extLst>
          </p:cNvPr>
          <p:cNvSpPr/>
          <p:nvPr/>
        </p:nvSpPr>
        <p:spPr>
          <a:xfrm>
            <a:off x="2313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318120D-9ED3-E56C-FAB7-23FEAC0C3716}"/>
              </a:ext>
            </a:extLst>
          </p:cNvPr>
          <p:cNvSpPr/>
          <p:nvPr/>
        </p:nvSpPr>
        <p:spPr>
          <a:xfrm>
            <a:off x="2601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B59504E-32B9-AD35-EE5B-BA8D04B527E1}"/>
              </a:ext>
            </a:extLst>
          </p:cNvPr>
          <p:cNvSpPr/>
          <p:nvPr/>
        </p:nvSpPr>
        <p:spPr>
          <a:xfrm>
            <a:off x="2808579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B72B8F-091B-6AA4-CBD6-459E948FB745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51F0BBD-2DCD-85E5-B311-809FD543BEAC}"/>
              </a:ext>
            </a:extLst>
          </p:cNvPr>
          <p:cNvSpPr/>
          <p:nvPr/>
        </p:nvSpPr>
        <p:spPr>
          <a:xfrm>
            <a:off x="2313992" y="494527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079B0DE-D58C-43B1-3CEF-AFF31E24B5B6}"/>
              </a:ext>
            </a:extLst>
          </p:cNvPr>
          <p:cNvSpPr/>
          <p:nvPr/>
        </p:nvSpPr>
        <p:spPr>
          <a:xfrm>
            <a:off x="2313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7A4A538-42F5-8EA0-EF99-4A3C94706445}"/>
              </a:ext>
            </a:extLst>
          </p:cNvPr>
          <p:cNvSpPr/>
          <p:nvPr/>
        </p:nvSpPr>
        <p:spPr>
          <a:xfrm>
            <a:off x="2601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9E969FD-E089-BC12-74E9-A8C6DBB946FE}"/>
              </a:ext>
            </a:extLst>
          </p:cNvPr>
          <p:cNvSpPr/>
          <p:nvPr/>
        </p:nvSpPr>
        <p:spPr>
          <a:xfrm>
            <a:off x="2808579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DFFF367-A28C-4857-C4A6-458B3FD55763}"/>
              </a:ext>
            </a:extLst>
          </p:cNvPr>
          <p:cNvSpPr/>
          <p:nvPr/>
        </p:nvSpPr>
        <p:spPr>
          <a:xfrm>
            <a:off x="2808579" y="4945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333B088-F866-5F85-3EBD-E4C87A62B3D5}"/>
              </a:ext>
            </a:extLst>
          </p:cNvPr>
          <p:cNvSpPr/>
          <p:nvPr/>
        </p:nvSpPr>
        <p:spPr>
          <a:xfrm>
            <a:off x="2313992" y="567205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96ABB74-525A-263B-EDC4-49ED20DDFE03}"/>
              </a:ext>
            </a:extLst>
          </p:cNvPr>
          <p:cNvSpPr/>
          <p:nvPr/>
        </p:nvSpPr>
        <p:spPr>
          <a:xfrm>
            <a:off x="2313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4F7041-447F-5CB9-0AC4-5E66ED7CD3EB}"/>
              </a:ext>
            </a:extLst>
          </p:cNvPr>
          <p:cNvSpPr/>
          <p:nvPr/>
        </p:nvSpPr>
        <p:spPr>
          <a:xfrm>
            <a:off x="2601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55ED2F5-342F-22E9-5E9A-6932660D30C0}"/>
              </a:ext>
            </a:extLst>
          </p:cNvPr>
          <p:cNvSpPr/>
          <p:nvPr/>
        </p:nvSpPr>
        <p:spPr>
          <a:xfrm>
            <a:off x="2808579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47C43C-C989-9A8A-C24B-E8047ED3CB04}"/>
              </a:ext>
            </a:extLst>
          </p:cNvPr>
          <p:cNvSpPr/>
          <p:nvPr/>
        </p:nvSpPr>
        <p:spPr>
          <a:xfrm>
            <a:off x="2808579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2258FA-68CF-74A4-CF9D-0DED692F8507}"/>
              </a:ext>
            </a:extLst>
          </p:cNvPr>
          <p:cNvSpPr/>
          <p:nvPr/>
        </p:nvSpPr>
        <p:spPr>
          <a:xfrm>
            <a:off x="3007598" y="203798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AEDB89A-1F5B-51E9-3B95-059906D02470}"/>
              </a:ext>
            </a:extLst>
          </p:cNvPr>
          <p:cNvSpPr/>
          <p:nvPr/>
        </p:nvSpPr>
        <p:spPr>
          <a:xfrm>
            <a:off x="3007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CF1A9D5-6C7B-8EDA-0A9C-2F432052E6EA}"/>
              </a:ext>
            </a:extLst>
          </p:cNvPr>
          <p:cNvSpPr/>
          <p:nvPr/>
        </p:nvSpPr>
        <p:spPr>
          <a:xfrm>
            <a:off x="3295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4B281A-E4E9-B7D3-B9DD-5A4878CE7A91}"/>
              </a:ext>
            </a:extLst>
          </p:cNvPr>
          <p:cNvSpPr/>
          <p:nvPr/>
        </p:nvSpPr>
        <p:spPr>
          <a:xfrm>
            <a:off x="3007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A50823-CAF7-2810-39A7-4762EB1811A1}"/>
              </a:ext>
            </a:extLst>
          </p:cNvPr>
          <p:cNvSpPr/>
          <p:nvPr/>
        </p:nvSpPr>
        <p:spPr>
          <a:xfrm>
            <a:off x="3295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95159E5-8068-5DAA-F1AB-441AE8D6DF3C}"/>
              </a:ext>
            </a:extLst>
          </p:cNvPr>
          <p:cNvSpPr/>
          <p:nvPr/>
        </p:nvSpPr>
        <p:spPr>
          <a:xfrm>
            <a:off x="3502185" y="23257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2EBD62-036A-1F4F-A97B-309230254F27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B3008D8-3319-4427-E1CF-E5CF9A88C6C4}"/>
              </a:ext>
            </a:extLst>
          </p:cNvPr>
          <p:cNvSpPr/>
          <p:nvPr/>
        </p:nvSpPr>
        <p:spPr>
          <a:xfrm>
            <a:off x="3007598" y="276475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1F8E501-CAF3-24AD-0D85-E2C8EA3043F8}"/>
              </a:ext>
            </a:extLst>
          </p:cNvPr>
          <p:cNvSpPr/>
          <p:nvPr/>
        </p:nvSpPr>
        <p:spPr>
          <a:xfrm>
            <a:off x="3007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36C5025-219C-9457-BA54-26E2EA385032}"/>
              </a:ext>
            </a:extLst>
          </p:cNvPr>
          <p:cNvSpPr/>
          <p:nvPr/>
        </p:nvSpPr>
        <p:spPr>
          <a:xfrm>
            <a:off x="3295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0949CD-6ED5-66BD-263D-2932948662D4}"/>
              </a:ext>
            </a:extLst>
          </p:cNvPr>
          <p:cNvSpPr/>
          <p:nvPr/>
        </p:nvSpPr>
        <p:spPr>
          <a:xfrm>
            <a:off x="3502185" y="3052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84F3C32-9B46-2D91-9B4B-C4C30AA3DE3B}"/>
              </a:ext>
            </a:extLst>
          </p:cNvPr>
          <p:cNvSpPr/>
          <p:nvPr/>
        </p:nvSpPr>
        <p:spPr>
          <a:xfrm>
            <a:off x="3502185" y="2764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36096A4-66FF-31A9-1EC1-5289D4BF76E4}"/>
              </a:ext>
            </a:extLst>
          </p:cNvPr>
          <p:cNvSpPr/>
          <p:nvPr/>
        </p:nvSpPr>
        <p:spPr>
          <a:xfrm>
            <a:off x="3007598" y="349153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13709D7-2473-9FC1-79C2-C9D4EAA89EBB}"/>
              </a:ext>
            </a:extLst>
          </p:cNvPr>
          <p:cNvSpPr/>
          <p:nvPr/>
        </p:nvSpPr>
        <p:spPr>
          <a:xfrm>
            <a:off x="3007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EB91E6E-836C-6918-216F-6F14DF5FADBD}"/>
              </a:ext>
            </a:extLst>
          </p:cNvPr>
          <p:cNvSpPr/>
          <p:nvPr/>
        </p:nvSpPr>
        <p:spPr>
          <a:xfrm>
            <a:off x="3295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A6E9738-5A94-362F-BABD-1BD5DD7D7F19}"/>
              </a:ext>
            </a:extLst>
          </p:cNvPr>
          <p:cNvSpPr/>
          <p:nvPr/>
        </p:nvSpPr>
        <p:spPr>
          <a:xfrm>
            <a:off x="3502185" y="3779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18B7F63-D557-BF5A-3026-FD07B8A14DEF}"/>
              </a:ext>
            </a:extLst>
          </p:cNvPr>
          <p:cNvSpPr/>
          <p:nvPr/>
        </p:nvSpPr>
        <p:spPr>
          <a:xfrm>
            <a:off x="3502185" y="3491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F5872FB-DE31-08CF-D122-3D0A2BEA14EC}"/>
              </a:ext>
            </a:extLst>
          </p:cNvPr>
          <p:cNvSpPr/>
          <p:nvPr/>
        </p:nvSpPr>
        <p:spPr>
          <a:xfrm>
            <a:off x="3007598" y="421830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91F947-4FAE-B297-357A-6A82D220F764}"/>
              </a:ext>
            </a:extLst>
          </p:cNvPr>
          <p:cNvSpPr/>
          <p:nvPr/>
        </p:nvSpPr>
        <p:spPr>
          <a:xfrm>
            <a:off x="3007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C8EC098-9D86-7B4F-825A-501FCDBDFC0C}"/>
              </a:ext>
            </a:extLst>
          </p:cNvPr>
          <p:cNvSpPr/>
          <p:nvPr/>
        </p:nvSpPr>
        <p:spPr>
          <a:xfrm>
            <a:off x="3295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8CABA0C-5920-51E3-84ED-CDD133A219D3}"/>
              </a:ext>
            </a:extLst>
          </p:cNvPr>
          <p:cNvSpPr/>
          <p:nvPr/>
        </p:nvSpPr>
        <p:spPr>
          <a:xfrm>
            <a:off x="3502185" y="4506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A27FF1F-48DA-906E-4BE5-19679D03B5FF}"/>
              </a:ext>
            </a:extLst>
          </p:cNvPr>
          <p:cNvSpPr/>
          <p:nvPr/>
        </p:nvSpPr>
        <p:spPr>
          <a:xfrm>
            <a:off x="3502185" y="4218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A994DB8-0022-BDFF-5EE2-2D3BA777B32B}"/>
              </a:ext>
            </a:extLst>
          </p:cNvPr>
          <p:cNvSpPr/>
          <p:nvPr/>
        </p:nvSpPr>
        <p:spPr>
          <a:xfrm>
            <a:off x="3007598" y="494508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28E2B9-1DF2-6EF1-42F6-CA255C48020C}"/>
              </a:ext>
            </a:extLst>
          </p:cNvPr>
          <p:cNvSpPr/>
          <p:nvPr/>
        </p:nvSpPr>
        <p:spPr>
          <a:xfrm>
            <a:off x="3007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A0AF8E4-DA66-44EA-7D59-38E98DF4118A}"/>
              </a:ext>
            </a:extLst>
          </p:cNvPr>
          <p:cNvSpPr/>
          <p:nvPr/>
        </p:nvSpPr>
        <p:spPr>
          <a:xfrm>
            <a:off x="3295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76EE389-B2CC-DC89-7486-D4A0DF1AFB20}"/>
              </a:ext>
            </a:extLst>
          </p:cNvPr>
          <p:cNvSpPr/>
          <p:nvPr/>
        </p:nvSpPr>
        <p:spPr>
          <a:xfrm>
            <a:off x="3502185" y="52328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F042D1E-7B71-5BDD-E56B-DC89CE0767A7}"/>
              </a:ext>
            </a:extLst>
          </p:cNvPr>
          <p:cNvSpPr/>
          <p:nvPr/>
        </p:nvSpPr>
        <p:spPr>
          <a:xfrm>
            <a:off x="3502185" y="494489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91A550B-4F24-7168-D4DC-69D6641B007E}"/>
              </a:ext>
            </a:extLst>
          </p:cNvPr>
          <p:cNvSpPr/>
          <p:nvPr/>
        </p:nvSpPr>
        <p:spPr>
          <a:xfrm>
            <a:off x="3007598" y="567186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8CEA8A7-1BCB-688B-11A9-853F42D82219}"/>
              </a:ext>
            </a:extLst>
          </p:cNvPr>
          <p:cNvSpPr/>
          <p:nvPr/>
        </p:nvSpPr>
        <p:spPr>
          <a:xfrm>
            <a:off x="3007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EB318AC-AE0F-C82A-75DB-576509A1643A}"/>
              </a:ext>
            </a:extLst>
          </p:cNvPr>
          <p:cNvSpPr/>
          <p:nvPr/>
        </p:nvSpPr>
        <p:spPr>
          <a:xfrm>
            <a:off x="3295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F6C2043-4CCF-38AA-0DB9-8B9514842E28}"/>
              </a:ext>
            </a:extLst>
          </p:cNvPr>
          <p:cNvSpPr/>
          <p:nvPr/>
        </p:nvSpPr>
        <p:spPr>
          <a:xfrm>
            <a:off x="3502185" y="595966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2E9142-E041-0145-2653-8EFBCDDAE7B1}"/>
              </a:ext>
            </a:extLst>
          </p:cNvPr>
          <p:cNvSpPr/>
          <p:nvPr/>
        </p:nvSpPr>
        <p:spPr>
          <a:xfrm>
            <a:off x="3502185" y="567166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5F7F8CE6-1D2B-4FE6-1311-D4AF57502A41}"/>
              </a:ext>
            </a:extLst>
          </p:cNvPr>
          <p:cNvSpPr/>
          <p:nvPr/>
        </p:nvSpPr>
        <p:spPr>
          <a:xfrm>
            <a:off x="8045250" y="2325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FAA830D-5D46-DB2A-DE91-D0D383B03DC1}"/>
              </a:ext>
            </a:extLst>
          </p:cNvPr>
          <p:cNvSpPr/>
          <p:nvPr/>
        </p:nvSpPr>
        <p:spPr>
          <a:xfrm>
            <a:off x="8045250" y="2037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71EDA58D-4B23-72FD-C3F0-6E4FE885093E}"/>
              </a:ext>
            </a:extLst>
          </p:cNvPr>
          <p:cNvSpPr/>
          <p:nvPr/>
        </p:nvSpPr>
        <p:spPr>
          <a:xfrm>
            <a:off x="8045250" y="3051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EDF60738-59F8-88FE-9B72-51294425B686}"/>
              </a:ext>
            </a:extLst>
          </p:cNvPr>
          <p:cNvSpPr/>
          <p:nvPr/>
        </p:nvSpPr>
        <p:spPr>
          <a:xfrm>
            <a:off x="8045250" y="2763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ADBC84F-B905-2A5A-D455-420205057F88}"/>
              </a:ext>
            </a:extLst>
          </p:cNvPr>
          <p:cNvSpPr/>
          <p:nvPr/>
        </p:nvSpPr>
        <p:spPr>
          <a:xfrm>
            <a:off x="8045250" y="3778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DA8227BE-D8FE-18D7-58BF-6948EA70D915}"/>
              </a:ext>
            </a:extLst>
          </p:cNvPr>
          <p:cNvSpPr/>
          <p:nvPr/>
        </p:nvSpPr>
        <p:spPr>
          <a:xfrm>
            <a:off x="8045250" y="3490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9EC10A44-A385-FC7A-8C59-69B257C77A8B}"/>
              </a:ext>
            </a:extLst>
          </p:cNvPr>
          <p:cNvSpPr/>
          <p:nvPr/>
        </p:nvSpPr>
        <p:spPr>
          <a:xfrm>
            <a:off x="8045250" y="4505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BE7E8404-E89D-3DBF-DA48-85ACFA86D5FE}"/>
              </a:ext>
            </a:extLst>
          </p:cNvPr>
          <p:cNvSpPr/>
          <p:nvPr/>
        </p:nvSpPr>
        <p:spPr>
          <a:xfrm>
            <a:off x="8045250" y="4217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458C698-0D4E-76B2-0330-2EBBD5A324C2}"/>
              </a:ext>
            </a:extLst>
          </p:cNvPr>
          <p:cNvSpPr/>
          <p:nvPr/>
        </p:nvSpPr>
        <p:spPr>
          <a:xfrm>
            <a:off x="8045250" y="5232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ABCCA6C0-2DE1-E684-8C0A-A403A30A8326}"/>
              </a:ext>
            </a:extLst>
          </p:cNvPr>
          <p:cNvSpPr/>
          <p:nvPr/>
        </p:nvSpPr>
        <p:spPr>
          <a:xfrm>
            <a:off x="8045250" y="4944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BAA49B8B-43CE-CD6C-C065-11D0EE95EA19}"/>
              </a:ext>
            </a:extLst>
          </p:cNvPr>
          <p:cNvSpPr/>
          <p:nvPr/>
        </p:nvSpPr>
        <p:spPr>
          <a:xfrm>
            <a:off x="8045250" y="5958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EAAE8926-7FE0-13DA-D3FB-34F74F19AE94}"/>
              </a:ext>
            </a:extLst>
          </p:cNvPr>
          <p:cNvSpPr/>
          <p:nvPr/>
        </p:nvSpPr>
        <p:spPr>
          <a:xfrm>
            <a:off x="8045250" y="5670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0E30DE30-2244-56F1-3D02-F16BD740EA37}"/>
              </a:ext>
            </a:extLst>
          </p:cNvPr>
          <p:cNvSpPr/>
          <p:nvPr/>
        </p:nvSpPr>
        <p:spPr>
          <a:xfrm>
            <a:off x="8280927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81922689-291D-408E-7336-8BCBA8D0DA88}"/>
              </a:ext>
            </a:extLst>
          </p:cNvPr>
          <p:cNvSpPr/>
          <p:nvPr/>
        </p:nvSpPr>
        <p:spPr>
          <a:xfrm>
            <a:off x="8280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B778B45A-DA36-B62F-349F-7FCCD1D85BFF}"/>
              </a:ext>
            </a:extLst>
          </p:cNvPr>
          <p:cNvSpPr/>
          <p:nvPr/>
        </p:nvSpPr>
        <p:spPr>
          <a:xfrm>
            <a:off x="8568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E5A70C1-56AD-6C2D-AB18-827E7B5089ED}"/>
              </a:ext>
            </a:extLst>
          </p:cNvPr>
          <p:cNvSpPr/>
          <p:nvPr/>
        </p:nvSpPr>
        <p:spPr>
          <a:xfrm>
            <a:off x="8280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6AF0A3BA-F3F5-1F21-A797-C117198075AD}"/>
              </a:ext>
            </a:extLst>
          </p:cNvPr>
          <p:cNvSpPr/>
          <p:nvPr/>
        </p:nvSpPr>
        <p:spPr>
          <a:xfrm>
            <a:off x="8568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26E90EC6-111C-CE1F-56C0-806FC0D9832D}"/>
              </a:ext>
            </a:extLst>
          </p:cNvPr>
          <p:cNvSpPr/>
          <p:nvPr/>
        </p:nvSpPr>
        <p:spPr>
          <a:xfrm>
            <a:off x="8775514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119B261A-7389-8D8A-D52F-4DD4D1A1D6D8}"/>
              </a:ext>
            </a:extLst>
          </p:cNvPr>
          <p:cNvSpPr/>
          <p:nvPr/>
        </p:nvSpPr>
        <p:spPr>
          <a:xfrm>
            <a:off x="8775514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ABE18DAC-0360-D614-AFCE-81D07DE5B405}"/>
              </a:ext>
            </a:extLst>
          </p:cNvPr>
          <p:cNvSpPr/>
          <p:nvPr/>
        </p:nvSpPr>
        <p:spPr>
          <a:xfrm>
            <a:off x="8280927" y="276380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F1784CB6-0554-254C-9E4D-D027937F2E0E}"/>
              </a:ext>
            </a:extLst>
          </p:cNvPr>
          <p:cNvSpPr/>
          <p:nvPr/>
        </p:nvSpPr>
        <p:spPr>
          <a:xfrm>
            <a:off x="8280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F8C4DC19-1672-201D-97CE-7DD0415152C1}"/>
              </a:ext>
            </a:extLst>
          </p:cNvPr>
          <p:cNvSpPr/>
          <p:nvPr/>
        </p:nvSpPr>
        <p:spPr>
          <a:xfrm>
            <a:off x="8568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7F0C0CC3-B785-7D23-227C-E68E59353B0D}"/>
              </a:ext>
            </a:extLst>
          </p:cNvPr>
          <p:cNvSpPr/>
          <p:nvPr/>
        </p:nvSpPr>
        <p:spPr>
          <a:xfrm>
            <a:off x="8775514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4D5B09DB-FD86-2520-B59F-114385226F41}"/>
              </a:ext>
            </a:extLst>
          </p:cNvPr>
          <p:cNvSpPr/>
          <p:nvPr/>
        </p:nvSpPr>
        <p:spPr>
          <a:xfrm>
            <a:off x="8775514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58E27F28-3513-9F0E-6E8C-9FB36E8E9B2B}"/>
              </a:ext>
            </a:extLst>
          </p:cNvPr>
          <p:cNvSpPr/>
          <p:nvPr/>
        </p:nvSpPr>
        <p:spPr>
          <a:xfrm>
            <a:off x="8280927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7B833BA4-798D-4ACF-5C86-A9C2B3C294E7}"/>
              </a:ext>
            </a:extLst>
          </p:cNvPr>
          <p:cNvSpPr/>
          <p:nvPr/>
        </p:nvSpPr>
        <p:spPr>
          <a:xfrm>
            <a:off x="8280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69B97B7F-D392-FAFF-EE07-877DB34C3F8A}"/>
              </a:ext>
            </a:extLst>
          </p:cNvPr>
          <p:cNvSpPr/>
          <p:nvPr/>
        </p:nvSpPr>
        <p:spPr>
          <a:xfrm>
            <a:off x="8568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7C3E57D0-1C2B-DBE2-1C91-2306215FCE1B}"/>
              </a:ext>
            </a:extLst>
          </p:cNvPr>
          <p:cNvSpPr/>
          <p:nvPr/>
        </p:nvSpPr>
        <p:spPr>
          <a:xfrm>
            <a:off x="8775514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55C9817-B42F-97EB-50A8-80569B963C67}"/>
              </a:ext>
            </a:extLst>
          </p:cNvPr>
          <p:cNvSpPr/>
          <p:nvPr/>
        </p:nvSpPr>
        <p:spPr>
          <a:xfrm>
            <a:off x="8775514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DCDABB2A-6922-B7BB-E630-41FB6DCDD3A7}"/>
              </a:ext>
            </a:extLst>
          </p:cNvPr>
          <p:cNvSpPr/>
          <p:nvPr/>
        </p:nvSpPr>
        <p:spPr>
          <a:xfrm>
            <a:off x="8280927" y="421735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1BA6216-7990-7D5D-2181-45F00869BF2A}"/>
              </a:ext>
            </a:extLst>
          </p:cNvPr>
          <p:cNvSpPr/>
          <p:nvPr/>
        </p:nvSpPr>
        <p:spPr>
          <a:xfrm>
            <a:off x="8280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EB2BBDE6-294D-C605-CDA5-2EF7833725C9}"/>
              </a:ext>
            </a:extLst>
          </p:cNvPr>
          <p:cNvSpPr/>
          <p:nvPr/>
        </p:nvSpPr>
        <p:spPr>
          <a:xfrm>
            <a:off x="8568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50A3298E-3342-8F03-71AA-2DC36A0F8562}"/>
              </a:ext>
            </a:extLst>
          </p:cNvPr>
          <p:cNvSpPr/>
          <p:nvPr/>
        </p:nvSpPr>
        <p:spPr>
          <a:xfrm>
            <a:off x="8775514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8106D36E-06D2-0AC5-54EE-30D762F055B2}"/>
              </a:ext>
            </a:extLst>
          </p:cNvPr>
          <p:cNvSpPr/>
          <p:nvPr/>
        </p:nvSpPr>
        <p:spPr>
          <a:xfrm>
            <a:off x="8775514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6B0EB07C-12E2-30B9-19BD-85C4C0C23E9F}"/>
              </a:ext>
            </a:extLst>
          </p:cNvPr>
          <p:cNvSpPr/>
          <p:nvPr/>
        </p:nvSpPr>
        <p:spPr>
          <a:xfrm>
            <a:off x="8280927" y="494412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F0D104D0-BDC2-60E4-E661-2FE5E75DC2C4}"/>
              </a:ext>
            </a:extLst>
          </p:cNvPr>
          <p:cNvSpPr/>
          <p:nvPr/>
        </p:nvSpPr>
        <p:spPr>
          <a:xfrm>
            <a:off x="8280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EA738DF6-8EAD-E209-1D5D-84770EFFC2E8}"/>
              </a:ext>
            </a:extLst>
          </p:cNvPr>
          <p:cNvSpPr/>
          <p:nvPr/>
        </p:nvSpPr>
        <p:spPr>
          <a:xfrm>
            <a:off x="8568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38C9B189-38A4-87A3-F4D5-7CF430025DF4}"/>
              </a:ext>
            </a:extLst>
          </p:cNvPr>
          <p:cNvSpPr/>
          <p:nvPr/>
        </p:nvSpPr>
        <p:spPr>
          <a:xfrm>
            <a:off x="8775514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08C76C74-389B-CC82-9C05-1E5F10E432EE}"/>
              </a:ext>
            </a:extLst>
          </p:cNvPr>
          <p:cNvSpPr/>
          <p:nvPr/>
        </p:nvSpPr>
        <p:spPr>
          <a:xfrm>
            <a:off x="8775514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BEED7A1C-B7F7-01CB-C602-7D0A2B01165F}"/>
              </a:ext>
            </a:extLst>
          </p:cNvPr>
          <p:cNvSpPr/>
          <p:nvPr/>
        </p:nvSpPr>
        <p:spPr>
          <a:xfrm>
            <a:off x="8280927" y="567090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3236F82F-8A35-57A8-0457-D83387C95B1F}"/>
              </a:ext>
            </a:extLst>
          </p:cNvPr>
          <p:cNvSpPr/>
          <p:nvPr/>
        </p:nvSpPr>
        <p:spPr>
          <a:xfrm>
            <a:off x="8280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135B1344-6962-6342-12F5-625D9F094E48}"/>
              </a:ext>
            </a:extLst>
          </p:cNvPr>
          <p:cNvSpPr/>
          <p:nvPr/>
        </p:nvSpPr>
        <p:spPr>
          <a:xfrm>
            <a:off x="8568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42E29FEA-5280-22E5-D54A-EC8F0941BEEC}"/>
              </a:ext>
            </a:extLst>
          </p:cNvPr>
          <p:cNvSpPr/>
          <p:nvPr/>
        </p:nvSpPr>
        <p:spPr>
          <a:xfrm>
            <a:off x="8775514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1D67A784-F527-C96B-8E4D-FFA2183BEBC6}"/>
              </a:ext>
            </a:extLst>
          </p:cNvPr>
          <p:cNvSpPr/>
          <p:nvPr/>
        </p:nvSpPr>
        <p:spPr>
          <a:xfrm>
            <a:off x="8775514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F96FC4C2-2C56-8ED0-AD4D-35CF5858EEA6}"/>
              </a:ext>
            </a:extLst>
          </p:cNvPr>
          <p:cNvSpPr/>
          <p:nvPr/>
        </p:nvSpPr>
        <p:spPr>
          <a:xfrm>
            <a:off x="8982101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39DEC22-1E61-60D9-2457-87C411B40D96}"/>
              </a:ext>
            </a:extLst>
          </p:cNvPr>
          <p:cNvSpPr/>
          <p:nvPr/>
        </p:nvSpPr>
        <p:spPr>
          <a:xfrm>
            <a:off x="8982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A05C6526-4CAE-9E4E-DC15-D5BBAFFB4353}"/>
              </a:ext>
            </a:extLst>
          </p:cNvPr>
          <p:cNvSpPr/>
          <p:nvPr/>
        </p:nvSpPr>
        <p:spPr>
          <a:xfrm>
            <a:off x="9270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C65B9E0F-8436-5EE3-6DA9-8F28E75FB91E}"/>
              </a:ext>
            </a:extLst>
          </p:cNvPr>
          <p:cNvSpPr/>
          <p:nvPr/>
        </p:nvSpPr>
        <p:spPr>
          <a:xfrm>
            <a:off x="8982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A5325333-E8D5-EECD-6809-A49319006325}"/>
              </a:ext>
            </a:extLst>
          </p:cNvPr>
          <p:cNvSpPr/>
          <p:nvPr/>
        </p:nvSpPr>
        <p:spPr>
          <a:xfrm>
            <a:off x="9270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01E8E5AB-D436-1A02-F95A-F3E99CE9922A}"/>
              </a:ext>
            </a:extLst>
          </p:cNvPr>
          <p:cNvSpPr/>
          <p:nvPr/>
        </p:nvSpPr>
        <p:spPr>
          <a:xfrm>
            <a:off x="9476688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7E28EE62-3508-2620-1811-15F9E908E20F}"/>
              </a:ext>
            </a:extLst>
          </p:cNvPr>
          <p:cNvSpPr/>
          <p:nvPr/>
        </p:nvSpPr>
        <p:spPr>
          <a:xfrm>
            <a:off x="9476688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A21E5409-62F6-FE87-9FC6-B374FCE251FC}"/>
              </a:ext>
            </a:extLst>
          </p:cNvPr>
          <p:cNvSpPr/>
          <p:nvPr/>
        </p:nvSpPr>
        <p:spPr>
          <a:xfrm>
            <a:off x="8982101" y="276380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168A2163-B403-1D90-5068-D54B63799292}"/>
              </a:ext>
            </a:extLst>
          </p:cNvPr>
          <p:cNvSpPr/>
          <p:nvPr/>
        </p:nvSpPr>
        <p:spPr>
          <a:xfrm>
            <a:off x="8982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FF402CAC-3464-825A-0172-5815F44057B7}"/>
              </a:ext>
            </a:extLst>
          </p:cNvPr>
          <p:cNvSpPr/>
          <p:nvPr/>
        </p:nvSpPr>
        <p:spPr>
          <a:xfrm>
            <a:off x="9270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479C2B6E-0995-64B3-ED52-EC9BC684B508}"/>
              </a:ext>
            </a:extLst>
          </p:cNvPr>
          <p:cNvSpPr/>
          <p:nvPr/>
        </p:nvSpPr>
        <p:spPr>
          <a:xfrm>
            <a:off x="9476688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04AD7A5A-EEB4-A7F1-C811-9ED017E9F223}"/>
              </a:ext>
            </a:extLst>
          </p:cNvPr>
          <p:cNvSpPr/>
          <p:nvPr/>
        </p:nvSpPr>
        <p:spPr>
          <a:xfrm>
            <a:off x="9476688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968FCCEC-88CA-3DAB-1CB8-7355B52BED4C}"/>
              </a:ext>
            </a:extLst>
          </p:cNvPr>
          <p:cNvSpPr/>
          <p:nvPr/>
        </p:nvSpPr>
        <p:spPr>
          <a:xfrm>
            <a:off x="8982101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872FEF46-901B-426A-8D9C-5FE5BE36AD60}"/>
              </a:ext>
            </a:extLst>
          </p:cNvPr>
          <p:cNvSpPr/>
          <p:nvPr/>
        </p:nvSpPr>
        <p:spPr>
          <a:xfrm>
            <a:off x="8982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CA0E66EA-43DC-9177-23CE-2174AC75F39E}"/>
              </a:ext>
            </a:extLst>
          </p:cNvPr>
          <p:cNvSpPr/>
          <p:nvPr/>
        </p:nvSpPr>
        <p:spPr>
          <a:xfrm>
            <a:off x="9270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38CDABA-DE65-5FDA-6DA2-D2E977610D7B}"/>
              </a:ext>
            </a:extLst>
          </p:cNvPr>
          <p:cNvSpPr/>
          <p:nvPr/>
        </p:nvSpPr>
        <p:spPr>
          <a:xfrm>
            <a:off x="9476688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D12E219-BBAD-80F7-5A5C-E120FE45452E}"/>
              </a:ext>
            </a:extLst>
          </p:cNvPr>
          <p:cNvSpPr/>
          <p:nvPr/>
        </p:nvSpPr>
        <p:spPr>
          <a:xfrm>
            <a:off x="9476688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DAE66BE0-B536-DB85-33D8-BC9EAB4A68E3}"/>
              </a:ext>
            </a:extLst>
          </p:cNvPr>
          <p:cNvSpPr/>
          <p:nvPr/>
        </p:nvSpPr>
        <p:spPr>
          <a:xfrm>
            <a:off x="8982101" y="4217353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F3C56A1E-6B8B-B58C-AFBD-19FDD915C638}"/>
              </a:ext>
            </a:extLst>
          </p:cNvPr>
          <p:cNvSpPr/>
          <p:nvPr/>
        </p:nvSpPr>
        <p:spPr>
          <a:xfrm>
            <a:off x="8982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B465D0ED-4C01-335A-7B44-41AEF534CBD3}"/>
              </a:ext>
            </a:extLst>
          </p:cNvPr>
          <p:cNvSpPr/>
          <p:nvPr/>
        </p:nvSpPr>
        <p:spPr>
          <a:xfrm>
            <a:off x="9270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759D2628-268F-C5C5-B14F-CD9409F658A0}"/>
              </a:ext>
            </a:extLst>
          </p:cNvPr>
          <p:cNvSpPr/>
          <p:nvPr/>
        </p:nvSpPr>
        <p:spPr>
          <a:xfrm>
            <a:off x="9476688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0E3532A7-B3AF-7338-56CB-DD6E3FCB03FC}"/>
              </a:ext>
            </a:extLst>
          </p:cNvPr>
          <p:cNvSpPr/>
          <p:nvPr/>
        </p:nvSpPr>
        <p:spPr>
          <a:xfrm>
            <a:off x="9476688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95AD4C3-00BC-283E-A7A2-9F0135251643}"/>
              </a:ext>
            </a:extLst>
          </p:cNvPr>
          <p:cNvSpPr/>
          <p:nvPr/>
        </p:nvSpPr>
        <p:spPr>
          <a:xfrm>
            <a:off x="8982101" y="494412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6E1E9AE3-C6F5-2691-42EE-F8441A12F9CA}"/>
              </a:ext>
            </a:extLst>
          </p:cNvPr>
          <p:cNvSpPr/>
          <p:nvPr/>
        </p:nvSpPr>
        <p:spPr>
          <a:xfrm>
            <a:off x="8982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72BAB3F1-E7BC-E4B2-85D5-5C4B2F72057E}"/>
              </a:ext>
            </a:extLst>
          </p:cNvPr>
          <p:cNvSpPr/>
          <p:nvPr/>
        </p:nvSpPr>
        <p:spPr>
          <a:xfrm>
            <a:off x="9270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85485984-8815-C6BD-2709-EFE34B363D24}"/>
              </a:ext>
            </a:extLst>
          </p:cNvPr>
          <p:cNvSpPr/>
          <p:nvPr/>
        </p:nvSpPr>
        <p:spPr>
          <a:xfrm>
            <a:off x="9476688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1689F289-1368-EC37-8300-05F0BBA2FDF4}"/>
              </a:ext>
            </a:extLst>
          </p:cNvPr>
          <p:cNvSpPr/>
          <p:nvPr/>
        </p:nvSpPr>
        <p:spPr>
          <a:xfrm>
            <a:off x="9476688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3E8CAE8A-C3FD-11D0-3F52-7F7DE38DDB8E}"/>
              </a:ext>
            </a:extLst>
          </p:cNvPr>
          <p:cNvSpPr/>
          <p:nvPr/>
        </p:nvSpPr>
        <p:spPr>
          <a:xfrm>
            <a:off x="8982101" y="567090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1CFBF05D-A94C-E0CB-F582-FE513C36BAA7}"/>
              </a:ext>
            </a:extLst>
          </p:cNvPr>
          <p:cNvSpPr/>
          <p:nvPr/>
        </p:nvSpPr>
        <p:spPr>
          <a:xfrm>
            <a:off x="8982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77DF2164-6FF5-E55B-F66F-8B895930CFE2}"/>
              </a:ext>
            </a:extLst>
          </p:cNvPr>
          <p:cNvSpPr/>
          <p:nvPr/>
        </p:nvSpPr>
        <p:spPr>
          <a:xfrm>
            <a:off x="9270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F4361572-57E7-9602-0EC3-4988AFD84D66}"/>
              </a:ext>
            </a:extLst>
          </p:cNvPr>
          <p:cNvSpPr/>
          <p:nvPr/>
        </p:nvSpPr>
        <p:spPr>
          <a:xfrm>
            <a:off x="9476688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0EF6D46F-DEBC-0EC3-3AC3-DD84CB8A1A7B}"/>
              </a:ext>
            </a:extLst>
          </p:cNvPr>
          <p:cNvSpPr/>
          <p:nvPr/>
        </p:nvSpPr>
        <p:spPr>
          <a:xfrm>
            <a:off x="9476688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A79CBC5B-526B-F78E-39C0-BF23CED64A95}"/>
              </a:ext>
            </a:extLst>
          </p:cNvPr>
          <p:cNvSpPr/>
          <p:nvPr/>
        </p:nvSpPr>
        <p:spPr>
          <a:xfrm>
            <a:off x="9675707" y="203683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508A6D-3F96-556D-49A5-8D7A5DDCEFD8}"/>
              </a:ext>
            </a:extLst>
          </p:cNvPr>
          <p:cNvSpPr/>
          <p:nvPr/>
        </p:nvSpPr>
        <p:spPr>
          <a:xfrm>
            <a:off x="9675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FC222C55-351E-F7CC-0822-14DB8EDAED22}"/>
              </a:ext>
            </a:extLst>
          </p:cNvPr>
          <p:cNvSpPr/>
          <p:nvPr/>
        </p:nvSpPr>
        <p:spPr>
          <a:xfrm>
            <a:off x="9963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BF51ECAC-BF77-58AC-62D5-EC63BB5C4807}"/>
              </a:ext>
            </a:extLst>
          </p:cNvPr>
          <p:cNvSpPr/>
          <p:nvPr/>
        </p:nvSpPr>
        <p:spPr>
          <a:xfrm>
            <a:off x="9675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F3BD89C4-C058-C384-74AF-BB7DDE75DED0}"/>
              </a:ext>
            </a:extLst>
          </p:cNvPr>
          <p:cNvSpPr/>
          <p:nvPr/>
        </p:nvSpPr>
        <p:spPr>
          <a:xfrm>
            <a:off x="9963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73852965-0F96-57A5-F3AC-56F92085C4E2}"/>
              </a:ext>
            </a:extLst>
          </p:cNvPr>
          <p:cNvSpPr/>
          <p:nvPr/>
        </p:nvSpPr>
        <p:spPr>
          <a:xfrm>
            <a:off x="10170294" y="2324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ECDE9087-71AF-6200-8E39-E5B2766D9697}"/>
              </a:ext>
            </a:extLst>
          </p:cNvPr>
          <p:cNvSpPr/>
          <p:nvPr/>
        </p:nvSpPr>
        <p:spPr>
          <a:xfrm>
            <a:off x="10170294" y="2036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6D9138B9-0AD2-2EFD-0983-1AA76AD7DA27}"/>
              </a:ext>
            </a:extLst>
          </p:cNvPr>
          <p:cNvSpPr/>
          <p:nvPr/>
        </p:nvSpPr>
        <p:spPr>
          <a:xfrm>
            <a:off x="9675707" y="27636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BA48192E-3FFC-A4A2-B312-522111DCF385}"/>
              </a:ext>
            </a:extLst>
          </p:cNvPr>
          <p:cNvSpPr/>
          <p:nvPr/>
        </p:nvSpPr>
        <p:spPr>
          <a:xfrm>
            <a:off x="9675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AF1F549A-0D25-4DB3-FB21-28A4802A38DB}"/>
              </a:ext>
            </a:extLst>
          </p:cNvPr>
          <p:cNvSpPr/>
          <p:nvPr/>
        </p:nvSpPr>
        <p:spPr>
          <a:xfrm>
            <a:off x="9963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FB45F27D-136A-6E5B-7985-290A85BCC799}"/>
              </a:ext>
            </a:extLst>
          </p:cNvPr>
          <p:cNvSpPr/>
          <p:nvPr/>
        </p:nvSpPr>
        <p:spPr>
          <a:xfrm>
            <a:off x="10170294" y="3051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3B2084A9-5B2D-746F-2D81-10647471E4AD}"/>
              </a:ext>
            </a:extLst>
          </p:cNvPr>
          <p:cNvSpPr/>
          <p:nvPr/>
        </p:nvSpPr>
        <p:spPr>
          <a:xfrm>
            <a:off x="10170294" y="2763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E0FAF81-A3DC-2430-8A5E-789807267E94}"/>
              </a:ext>
            </a:extLst>
          </p:cNvPr>
          <p:cNvSpPr/>
          <p:nvPr/>
        </p:nvSpPr>
        <p:spPr>
          <a:xfrm>
            <a:off x="9675707" y="349038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719FC51-636C-BCCE-78DD-54AD5406767F}"/>
              </a:ext>
            </a:extLst>
          </p:cNvPr>
          <p:cNvSpPr/>
          <p:nvPr/>
        </p:nvSpPr>
        <p:spPr>
          <a:xfrm>
            <a:off x="9675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58FF941B-9AA1-1046-8EA5-5101152F49C4}"/>
              </a:ext>
            </a:extLst>
          </p:cNvPr>
          <p:cNvSpPr/>
          <p:nvPr/>
        </p:nvSpPr>
        <p:spPr>
          <a:xfrm>
            <a:off x="9963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1CC38481-E78B-DC17-22FC-756514B4B90A}"/>
              </a:ext>
            </a:extLst>
          </p:cNvPr>
          <p:cNvSpPr/>
          <p:nvPr/>
        </p:nvSpPr>
        <p:spPr>
          <a:xfrm>
            <a:off x="10170294" y="3778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C2EF411D-8FE1-2714-18D1-D03D2FD19531}"/>
              </a:ext>
            </a:extLst>
          </p:cNvPr>
          <p:cNvSpPr/>
          <p:nvPr/>
        </p:nvSpPr>
        <p:spPr>
          <a:xfrm>
            <a:off x="10170294" y="3490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FC936383-63F6-8556-42F4-CAF9E4EDA05E}"/>
              </a:ext>
            </a:extLst>
          </p:cNvPr>
          <p:cNvSpPr/>
          <p:nvPr/>
        </p:nvSpPr>
        <p:spPr>
          <a:xfrm>
            <a:off x="9675707" y="421716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6579CA2B-0192-97C8-71E0-CFF83941600E}"/>
              </a:ext>
            </a:extLst>
          </p:cNvPr>
          <p:cNvSpPr/>
          <p:nvPr/>
        </p:nvSpPr>
        <p:spPr>
          <a:xfrm>
            <a:off x="9675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70ADBA55-0102-87F6-D0BC-C604A62A0204}"/>
              </a:ext>
            </a:extLst>
          </p:cNvPr>
          <p:cNvSpPr/>
          <p:nvPr/>
        </p:nvSpPr>
        <p:spPr>
          <a:xfrm>
            <a:off x="9963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5D0B9D3F-4EFD-D654-EEF0-4AD6CFEAB05F}"/>
              </a:ext>
            </a:extLst>
          </p:cNvPr>
          <p:cNvSpPr/>
          <p:nvPr/>
        </p:nvSpPr>
        <p:spPr>
          <a:xfrm>
            <a:off x="10170294" y="4504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B80B1FE7-7552-FD61-3A5D-3D7F3953DE25}"/>
              </a:ext>
            </a:extLst>
          </p:cNvPr>
          <p:cNvSpPr/>
          <p:nvPr/>
        </p:nvSpPr>
        <p:spPr>
          <a:xfrm>
            <a:off x="10170294" y="4216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A07B5244-9991-DE27-DEB6-1717BDFC3A8D}"/>
              </a:ext>
            </a:extLst>
          </p:cNvPr>
          <p:cNvSpPr/>
          <p:nvPr/>
        </p:nvSpPr>
        <p:spPr>
          <a:xfrm>
            <a:off x="9675707" y="494393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8763150D-63F2-35C1-CE80-815524E97305}"/>
              </a:ext>
            </a:extLst>
          </p:cNvPr>
          <p:cNvSpPr/>
          <p:nvPr/>
        </p:nvSpPr>
        <p:spPr>
          <a:xfrm>
            <a:off x="9675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1D42E0CB-1C70-07E9-EBBC-57D077637544}"/>
              </a:ext>
            </a:extLst>
          </p:cNvPr>
          <p:cNvSpPr/>
          <p:nvPr/>
        </p:nvSpPr>
        <p:spPr>
          <a:xfrm>
            <a:off x="9963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4D10AFC9-00AA-27BB-5D17-B31CB14BB331}"/>
              </a:ext>
            </a:extLst>
          </p:cNvPr>
          <p:cNvSpPr/>
          <p:nvPr/>
        </p:nvSpPr>
        <p:spPr>
          <a:xfrm>
            <a:off x="10170294" y="5231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58EE62E0-AD18-6234-AC5E-85E42BD76EE0}"/>
              </a:ext>
            </a:extLst>
          </p:cNvPr>
          <p:cNvSpPr/>
          <p:nvPr/>
        </p:nvSpPr>
        <p:spPr>
          <a:xfrm>
            <a:off x="10170294" y="4943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A0182506-C3B2-48D2-C4F2-F479162A5382}"/>
              </a:ext>
            </a:extLst>
          </p:cNvPr>
          <p:cNvSpPr/>
          <p:nvPr/>
        </p:nvSpPr>
        <p:spPr>
          <a:xfrm>
            <a:off x="9675707" y="567071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C67E8E5-9C7C-D689-3C11-2CC4A32BAE01}"/>
              </a:ext>
            </a:extLst>
          </p:cNvPr>
          <p:cNvSpPr/>
          <p:nvPr/>
        </p:nvSpPr>
        <p:spPr>
          <a:xfrm>
            <a:off x="9675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92C9CFF5-2B57-31ED-0B8C-E48BBCBBE679}"/>
              </a:ext>
            </a:extLst>
          </p:cNvPr>
          <p:cNvSpPr/>
          <p:nvPr/>
        </p:nvSpPr>
        <p:spPr>
          <a:xfrm>
            <a:off x="9963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9F1E2C21-2186-885F-D9E6-411571E8AECC}"/>
              </a:ext>
            </a:extLst>
          </p:cNvPr>
          <p:cNvSpPr/>
          <p:nvPr/>
        </p:nvSpPr>
        <p:spPr>
          <a:xfrm>
            <a:off x="10170294" y="5958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890E422D-69C6-57D0-7230-4D11242D780A}"/>
              </a:ext>
            </a:extLst>
          </p:cNvPr>
          <p:cNvSpPr/>
          <p:nvPr/>
        </p:nvSpPr>
        <p:spPr>
          <a:xfrm>
            <a:off x="10170294" y="5670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198DB3C1-ED51-EC6A-1F7D-DEBC0B14370B}"/>
              </a:ext>
            </a:extLst>
          </p:cNvPr>
          <p:cNvSpPr/>
          <p:nvPr/>
        </p:nvSpPr>
        <p:spPr>
          <a:xfrm>
            <a:off x="1104764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8F2AE650-1003-F512-759F-770F80F76349}"/>
              </a:ext>
            </a:extLst>
          </p:cNvPr>
          <p:cNvSpPr/>
          <p:nvPr/>
        </p:nvSpPr>
        <p:spPr>
          <a:xfrm>
            <a:off x="10353638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3588181E-1C45-BAB6-36B2-200B0E80C848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31FDC11-0668-A9E0-521A-E8459F8CA9D9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7257E34-F4D0-3774-68DB-0CBD56CFB3A6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51783E12-B845-CC19-C795-56C66559F548}"/>
              </a:ext>
            </a:extLst>
          </p:cNvPr>
          <p:cNvSpPr/>
          <p:nvPr/>
        </p:nvSpPr>
        <p:spPr>
          <a:xfrm>
            <a:off x="8114028" y="5487762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D2AECCEF-095A-29E6-6EA6-5A2E67DD422E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2669AAD0-9873-34F2-21CE-4629804B369E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CAA7CD-D8BA-73BB-83D7-9C8959ADA1A3}"/>
              </a:ext>
            </a:extLst>
          </p:cNvPr>
          <p:cNvSpPr/>
          <p:nvPr/>
        </p:nvSpPr>
        <p:spPr>
          <a:xfrm flipH="1">
            <a:off x="5854345" y="1751602"/>
            <a:ext cx="2097308" cy="46465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rgbClr val="4472C4"/>
              </a:gs>
              <a:gs pos="83000">
                <a:srgbClr val="4472C4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C3A804EA-2740-5C7C-6156-820ECF916D2C}"/>
              </a:ext>
            </a:extLst>
          </p:cNvPr>
          <p:cNvCxnSpPr>
            <a:cxnSpLocks/>
          </p:cNvCxnSpPr>
          <p:nvPr/>
        </p:nvCxnSpPr>
        <p:spPr>
          <a:xfrm>
            <a:off x="52121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80F67D48-F686-BFB3-CB30-42B748A84095}"/>
              </a:ext>
            </a:extLst>
          </p:cNvPr>
          <p:cNvCxnSpPr>
            <a:cxnSpLocks/>
          </p:cNvCxnSpPr>
          <p:nvPr/>
        </p:nvCxnSpPr>
        <p:spPr>
          <a:xfrm>
            <a:off x="380829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59731CE1-3EAD-E817-02C3-47FCA0515308}"/>
              </a:ext>
            </a:extLst>
          </p:cNvPr>
          <p:cNvCxnSpPr>
            <a:cxnSpLocks/>
          </p:cNvCxnSpPr>
          <p:nvPr/>
        </p:nvCxnSpPr>
        <p:spPr>
          <a:xfrm>
            <a:off x="409290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EB03F967-4716-7118-1A76-8E7C2EB03A6F}"/>
              </a:ext>
            </a:extLst>
          </p:cNvPr>
          <p:cNvCxnSpPr>
            <a:cxnSpLocks/>
          </p:cNvCxnSpPr>
          <p:nvPr/>
        </p:nvCxnSpPr>
        <p:spPr>
          <a:xfrm>
            <a:off x="451680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0CF461CB-C2D6-5E3B-B6AE-FB8FCC0B37BE}"/>
              </a:ext>
            </a:extLst>
          </p:cNvPr>
          <p:cNvCxnSpPr>
            <a:cxnSpLocks/>
          </p:cNvCxnSpPr>
          <p:nvPr/>
        </p:nvCxnSpPr>
        <p:spPr>
          <a:xfrm>
            <a:off x="480747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FCD0ABF4-638B-4337-896F-EFBDFCCEABF6}"/>
              </a:ext>
            </a:extLst>
          </p:cNvPr>
          <p:cNvCxnSpPr>
            <a:cxnSpLocks/>
          </p:cNvCxnSpPr>
          <p:nvPr/>
        </p:nvCxnSpPr>
        <p:spPr>
          <a:xfrm>
            <a:off x="550386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3BCFCC28-70D7-732C-21D6-9AC9CB87840A}"/>
              </a:ext>
            </a:extLst>
          </p:cNvPr>
          <p:cNvSpPr/>
          <p:nvPr/>
        </p:nvSpPr>
        <p:spPr>
          <a:xfrm>
            <a:off x="3737862" y="203778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799BDCF-9B0C-CD52-EF10-B4C5EC8346D6}"/>
              </a:ext>
            </a:extLst>
          </p:cNvPr>
          <p:cNvSpPr/>
          <p:nvPr/>
        </p:nvSpPr>
        <p:spPr>
          <a:xfrm>
            <a:off x="3737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8068D0-CB11-F292-FCA3-B20A38649617}"/>
              </a:ext>
            </a:extLst>
          </p:cNvPr>
          <p:cNvSpPr/>
          <p:nvPr/>
        </p:nvSpPr>
        <p:spPr>
          <a:xfrm>
            <a:off x="4025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F9D1715-6CB7-403A-FC4F-4F5386C9126C}"/>
              </a:ext>
            </a:extLst>
          </p:cNvPr>
          <p:cNvSpPr/>
          <p:nvPr/>
        </p:nvSpPr>
        <p:spPr>
          <a:xfrm>
            <a:off x="3737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0DF0DA9-7C0A-7A94-006A-FCD84BDFDFE1}"/>
              </a:ext>
            </a:extLst>
          </p:cNvPr>
          <p:cNvSpPr/>
          <p:nvPr/>
        </p:nvSpPr>
        <p:spPr>
          <a:xfrm>
            <a:off x="4025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D21D053-D8F1-6B4B-85B2-263B6300CCA8}"/>
              </a:ext>
            </a:extLst>
          </p:cNvPr>
          <p:cNvSpPr/>
          <p:nvPr/>
        </p:nvSpPr>
        <p:spPr>
          <a:xfrm>
            <a:off x="4232449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367895D-44DC-EF23-E7E1-188BC3018E7E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A8681FC-AB72-4624-099F-1EEFF4EAAB52}"/>
              </a:ext>
            </a:extLst>
          </p:cNvPr>
          <p:cNvSpPr/>
          <p:nvPr/>
        </p:nvSpPr>
        <p:spPr>
          <a:xfrm>
            <a:off x="3737862" y="276456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4992EF6-7094-D45A-CE86-2ACC05D66B0D}"/>
              </a:ext>
            </a:extLst>
          </p:cNvPr>
          <p:cNvSpPr/>
          <p:nvPr/>
        </p:nvSpPr>
        <p:spPr>
          <a:xfrm>
            <a:off x="3737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1AAEC53-30F4-C375-1B37-8A8472FD490D}"/>
              </a:ext>
            </a:extLst>
          </p:cNvPr>
          <p:cNvSpPr/>
          <p:nvPr/>
        </p:nvSpPr>
        <p:spPr>
          <a:xfrm>
            <a:off x="4025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97F5F63-B05D-F13F-E085-E9F20B7F7D6D}"/>
              </a:ext>
            </a:extLst>
          </p:cNvPr>
          <p:cNvSpPr/>
          <p:nvPr/>
        </p:nvSpPr>
        <p:spPr>
          <a:xfrm>
            <a:off x="4232449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534C45A-A04F-791A-C74D-555CF36D4AEE}"/>
              </a:ext>
            </a:extLst>
          </p:cNvPr>
          <p:cNvSpPr/>
          <p:nvPr/>
        </p:nvSpPr>
        <p:spPr>
          <a:xfrm>
            <a:off x="4232449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A8B90D0-405A-5501-5241-5BFE05CBB095}"/>
              </a:ext>
            </a:extLst>
          </p:cNvPr>
          <p:cNvSpPr/>
          <p:nvPr/>
        </p:nvSpPr>
        <p:spPr>
          <a:xfrm>
            <a:off x="3737862" y="349134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41FED-352C-3672-5DEC-D9C26989FD87}"/>
              </a:ext>
            </a:extLst>
          </p:cNvPr>
          <p:cNvSpPr/>
          <p:nvPr/>
        </p:nvSpPr>
        <p:spPr>
          <a:xfrm>
            <a:off x="3737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9CD3170-3A5B-3CCD-6D40-5A12B74C4D1D}"/>
              </a:ext>
            </a:extLst>
          </p:cNvPr>
          <p:cNvSpPr/>
          <p:nvPr/>
        </p:nvSpPr>
        <p:spPr>
          <a:xfrm>
            <a:off x="4025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82B17E0-0AAE-D60E-D120-246AAFD20629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3CD7478-4B17-FF7F-D45A-379B604603E1}"/>
              </a:ext>
            </a:extLst>
          </p:cNvPr>
          <p:cNvSpPr/>
          <p:nvPr/>
        </p:nvSpPr>
        <p:spPr>
          <a:xfrm>
            <a:off x="4232449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71AF254-1EDC-A925-6A25-7FB6E6C84079}"/>
              </a:ext>
            </a:extLst>
          </p:cNvPr>
          <p:cNvSpPr/>
          <p:nvPr/>
        </p:nvSpPr>
        <p:spPr>
          <a:xfrm>
            <a:off x="3737862" y="421811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1BE5148-D387-5201-1FBB-C596D79F0FAE}"/>
              </a:ext>
            </a:extLst>
          </p:cNvPr>
          <p:cNvSpPr/>
          <p:nvPr/>
        </p:nvSpPr>
        <p:spPr>
          <a:xfrm>
            <a:off x="3737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6A0410F-8D68-769A-2236-D05147A1607F}"/>
              </a:ext>
            </a:extLst>
          </p:cNvPr>
          <p:cNvSpPr/>
          <p:nvPr/>
        </p:nvSpPr>
        <p:spPr>
          <a:xfrm>
            <a:off x="4025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963AEE6-D565-B5ED-E2D3-4C8FA5AF2F77}"/>
              </a:ext>
            </a:extLst>
          </p:cNvPr>
          <p:cNvSpPr/>
          <p:nvPr/>
        </p:nvSpPr>
        <p:spPr>
          <a:xfrm>
            <a:off x="4232449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532F35F-716A-7CCE-17EE-9D57915102DA}"/>
              </a:ext>
            </a:extLst>
          </p:cNvPr>
          <p:cNvSpPr/>
          <p:nvPr/>
        </p:nvSpPr>
        <p:spPr>
          <a:xfrm>
            <a:off x="4232449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21FCB78-EE60-CD71-C838-82674A28D721}"/>
              </a:ext>
            </a:extLst>
          </p:cNvPr>
          <p:cNvSpPr/>
          <p:nvPr/>
        </p:nvSpPr>
        <p:spPr>
          <a:xfrm>
            <a:off x="3737862" y="494489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26D9C36-DBF1-6306-833D-30EFF34B6604}"/>
              </a:ext>
            </a:extLst>
          </p:cNvPr>
          <p:cNvSpPr/>
          <p:nvPr/>
        </p:nvSpPr>
        <p:spPr>
          <a:xfrm>
            <a:off x="3737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2CEA05D-7BDF-06EF-AA9F-41E017534554}"/>
              </a:ext>
            </a:extLst>
          </p:cNvPr>
          <p:cNvSpPr/>
          <p:nvPr/>
        </p:nvSpPr>
        <p:spPr>
          <a:xfrm>
            <a:off x="4025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56D7D12-F1CE-3519-7CE2-16E4CCD2ACA3}"/>
              </a:ext>
            </a:extLst>
          </p:cNvPr>
          <p:cNvSpPr/>
          <p:nvPr/>
        </p:nvSpPr>
        <p:spPr>
          <a:xfrm>
            <a:off x="4232449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B436089-CD1B-64FF-F382-561A71137708}"/>
              </a:ext>
            </a:extLst>
          </p:cNvPr>
          <p:cNvSpPr/>
          <p:nvPr/>
        </p:nvSpPr>
        <p:spPr>
          <a:xfrm>
            <a:off x="4232449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991D852-2DF9-D72C-19E4-B93601327B8F}"/>
              </a:ext>
            </a:extLst>
          </p:cNvPr>
          <p:cNvSpPr/>
          <p:nvPr/>
        </p:nvSpPr>
        <p:spPr>
          <a:xfrm>
            <a:off x="3737862" y="567166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D65F6E82-74C0-246F-1618-77758BE200E4}"/>
              </a:ext>
            </a:extLst>
          </p:cNvPr>
          <p:cNvSpPr/>
          <p:nvPr/>
        </p:nvSpPr>
        <p:spPr>
          <a:xfrm>
            <a:off x="3737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06EE5B3-F415-4243-2892-5F66FB66FA5D}"/>
              </a:ext>
            </a:extLst>
          </p:cNvPr>
          <p:cNvSpPr/>
          <p:nvPr/>
        </p:nvSpPr>
        <p:spPr>
          <a:xfrm>
            <a:off x="4025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69D368-3718-D2B7-A51A-8B286433D271}"/>
              </a:ext>
            </a:extLst>
          </p:cNvPr>
          <p:cNvSpPr/>
          <p:nvPr/>
        </p:nvSpPr>
        <p:spPr>
          <a:xfrm>
            <a:off x="4232449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607A4EA-DCA4-95DC-251E-BE81FBA3DE2E}"/>
              </a:ext>
            </a:extLst>
          </p:cNvPr>
          <p:cNvSpPr/>
          <p:nvPr/>
        </p:nvSpPr>
        <p:spPr>
          <a:xfrm>
            <a:off x="4232449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EDAC927-2962-110E-2BE5-3AF3E73090B0}"/>
              </a:ext>
            </a:extLst>
          </p:cNvPr>
          <p:cNvSpPr/>
          <p:nvPr/>
        </p:nvSpPr>
        <p:spPr>
          <a:xfrm>
            <a:off x="4439036" y="203778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D04E2F5-CFE9-3165-85EE-10F96059B718}"/>
              </a:ext>
            </a:extLst>
          </p:cNvPr>
          <p:cNvSpPr/>
          <p:nvPr/>
        </p:nvSpPr>
        <p:spPr>
          <a:xfrm>
            <a:off x="4439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110D28C5-EAD2-FE39-89AB-9337FB287691}"/>
              </a:ext>
            </a:extLst>
          </p:cNvPr>
          <p:cNvSpPr/>
          <p:nvPr/>
        </p:nvSpPr>
        <p:spPr>
          <a:xfrm>
            <a:off x="4727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124E846-1C4B-6D61-EAE6-D1BA5043BD1D}"/>
              </a:ext>
            </a:extLst>
          </p:cNvPr>
          <p:cNvSpPr/>
          <p:nvPr/>
        </p:nvSpPr>
        <p:spPr>
          <a:xfrm>
            <a:off x="4439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305E3B00-BB95-56BC-945B-AEDB2F365C4E}"/>
              </a:ext>
            </a:extLst>
          </p:cNvPr>
          <p:cNvSpPr/>
          <p:nvPr/>
        </p:nvSpPr>
        <p:spPr>
          <a:xfrm>
            <a:off x="4727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55DDE4A-1D92-FFBD-4B4C-DD08EA4DFC7B}"/>
              </a:ext>
            </a:extLst>
          </p:cNvPr>
          <p:cNvSpPr/>
          <p:nvPr/>
        </p:nvSpPr>
        <p:spPr>
          <a:xfrm>
            <a:off x="4933623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7F69E5A-A23D-2EDB-586E-D17239BEBFF6}"/>
              </a:ext>
            </a:extLst>
          </p:cNvPr>
          <p:cNvSpPr/>
          <p:nvPr/>
        </p:nvSpPr>
        <p:spPr>
          <a:xfrm>
            <a:off x="4933623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62A84D3-A3A4-47E5-6F57-31D4BEBD4A65}"/>
              </a:ext>
            </a:extLst>
          </p:cNvPr>
          <p:cNvSpPr/>
          <p:nvPr/>
        </p:nvSpPr>
        <p:spPr>
          <a:xfrm>
            <a:off x="4439036" y="276456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F111CB3F-A2F3-28F9-4B7B-018A7E991020}"/>
              </a:ext>
            </a:extLst>
          </p:cNvPr>
          <p:cNvSpPr/>
          <p:nvPr/>
        </p:nvSpPr>
        <p:spPr>
          <a:xfrm>
            <a:off x="4439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B792AAC-3836-71F3-DD03-3B1D43B1C17F}"/>
              </a:ext>
            </a:extLst>
          </p:cNvPr>
          <p:cNvSpPr/>
          <p:nvPr/>
        </p:nvSpPr>
        <p:spPr>
          <a:xfrm>
            <a:off x="4727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11869D73-C2EE-6CE8-088F-FAD3296D9456}"/>
              </a:ext>
            </a:extLst>
          </p:cNvPr>
          <p:cNvSpPr/>
          <p:nvPr/>
        </p:nvSpPr>
        <p:spPr>
          <a:xfrm>
            <a:off x="4933623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F8F9ACD-643E-0E00-D0A0-28973483F70A}"/>
              </a:ext>
            </a:extLst>
          </p:cNvPr>
          <p:cNvSpPr/>
          <p:nvPr/>
        </p:nvSpPr>
        <p:spPr>
          <a:xfrm>
            <a:off x="4933623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D3066769-41B5-2537-DA6A-1C63A1DDE8B0}"/>
              </a:ext>
            </a:extLst>
          </p:cNvPr>
          <p:cNvSpPr/>
          <p:nvPr/>
        </p:nvSpPr>
        <p:spPr>
          <a:xfrm>
            <a:off x="4439036" y="349134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CADDBA64-4DBB-EBE1-EC60-9F5F4FEA3063}"/>
              </a:ext>
            </a:extLst>
          </p:cNvPr>
          <p:cNvSpPr/>
          <p:nvPr/>
        </p:nvSpPr>
        <p:spPr>
          <a:xfrm>
            <a:off x="4439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B5534B1-CD2A-473E-E791-5DEADDD9BB32}"/>
              </a:ext>
            </a:extLst>
          </p:cNvPr>
          <p:cNvSpPr/>
          <p:nvPr/>
        </p:nvSpPr>
        <p:spPr>
          <a:xfrm>
            <a:off x="4727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D2A98D6-B609-A575-43B6-0E9EAAE498E1}"/>
              </a:ext>
            </a:extLst>
          </p:cNvPr>
          <p:cNvSpPr/>
          <p:nvPr/>
        </p:nvSpPr>
        <p:spPr>
          <a:xfrm>
            <a:off x="4933623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EE61FE3C-5E28-A979-E291-50E4AD35979A}"/>
              </a:ext>
            </a:extLst>
          </p:cNvPr>
          <p:cNvSpPr/>
          <p:nvPr/>
        </p:nvSpPr>
        <p:spPr>
          <a:xfrm>
            <a:off x="4933623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37AE212D-493A-AF2A-56B9-D0C6CFAE22F3}"/>
              </a:ext>
            </a:extLst>
          </p:cNvPr>
          <p:cNvSpPr/>
          <p:nvPr/>
        </p:nvSpPr>
        <p:spPr>
          <a:xfrm>
            <a:off x="4439036" y="421811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4FF90C2-5BD5-050C-9E68-E0CA97120E7E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40908A9-4D11-0CEC-F267-E6C23425306C}"/>
              </a:ext>
            </a:extLst>
          </p:cNvPr>
          <p:cNvSpPr/>
          <p:nvPr/>
        </p:nvSpPr>
        <p:spPr>
          <a:xfrm>
            <a:off x="4727036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4E68430A-F9E6-0C04-98DB-8A6D2763818B}"/>
              </a:ext>
            </a:extLst>
          </p:cNvPr>
          <p:cNvSpPr/>
          <p:nvPr/>
        </p:nvSpPr>
        <p:spPr>
          <a:xfrm>
            <a:off x="4933623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915579C-A03A-9B23-57FA-2DC81B4D4059}"/>
              </a:ext>
            </a:extLst>
          </p:cNvPr>
          <p:cNvSpPr/>
          <p:nvPr/>
        </p:nvSpPr>
        <p:spPr>
          <a:xfrm>
            <a:off x="4933623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5A87F7F-6565-0B6D-0311-D75064D78442}"/>
              </a:ext>
            </a:extLst>
          </p:cNvPr>
          <p:cNvSpPr/>
          <p:nvPr/>
        </p:nvSpPr>
        <p:spPr>
          <a:xfrm>
            <a:off x="4439036" y="494489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030BE43-E81C-C4B7-8F8B-41B37835AC2E}"/>
              </a:ext>
            </a:extLst>
          </p:cNvPr>
          <p:cNvSpPr/>
          <p:nvPr/>
        </p:nvSpPr>
        <p:spPr>
          <a:xfrm>
            <a:off x="4439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18165D1-2673-CF86-FDAF-2513558C8B4D}"/>
              </a:ext>
            </a:extLst>
          </p:cNvPr>
          <p:cNvSpPr/>
          <p:nvPr/>
        </p:nvSpPr>
        <p:spPr>
          <a:xfrm>
            <a:off x="4727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E5A7C56-0714-AC30-4B21-345AD0D1E0DB}"/>
              </a:ext>
            </a:extLst>
          </p:cNvPr>
          <p:cNvSpPr/>
          <p:nvPr/>
        </p:nvSpPr>
        <p:spPr>
          <a:xfrm>
            <a:off x="4933623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60C9E9F-04BB-9FA6-6B15-7A8BD1F831C1}"/>
              </a:ext>
            </a:extLst>
          </p:cNvPr>
          <p:cNvSpPr/>
          <p:nvPr/>
        </p:nvSpPr>
        <p:spPr>
          <a:xfrm>
            <a:off x="4933623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77693E33-AC24-0C7F-681A-87E7F7A71682}"/>
              </a:ext>
            </a:extLst>
          </p:cNvPr>
          <p:cNvSpPr/>
          <p:nvPr/>
        </p:nvSpPr>
        <p:spPr>
          <a:xfrm>
            <a:off x="4439036" y="567166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1BD344C2-C745-3187-BC2C-949A1B33CDF6}"/>
              </a:ext>
            </a:extLst>
          </p:cNvPr>
          <p:cNvSpPr/>
          <p:nvPr/>
        </p:nvSpPr>
        <p:spPr>
          <a:xfrm>
            <a:off x="4439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1DAE85DC-0086-838F-EAFE-A4AA157C1E00}"/>
              </a:ext>
            </a:extLst>
          </p:cNvPr>
          <p:cNvSpPr/>
          <p:nvPr/>
        </p:nvSpPr>
        <p:spPr>
          <a:xfrm>
            <a:off x="4727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0F3909C-EFE4-461C-1C14-01067D6D4E77}"/>
              </a:ext>
            </a:extLst>
          </p:cNvPr>
          <p:cNvSpPr/>
          <p:nvPr/>
        </p:nvSpPr>
        <p:spPr>
          <a:xfrm>
            <a:off x="4933623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9BA56CF0-C419-EEBD-8D98-5010120C94EE}"/>
              </a:ext>
            </a:extLst>
          </p:cNvPr>
          <p:cNvSpPr/>
          <p:nvPr/>
        </p:nvSpPr>
        <p:spPr>
          <a:xfrm>
            <a:off x="4933623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E1F9D5FF-2B47-7A5B-AFDF-D2DD5467C6D2}"/>
              </a:ext>
            </a:extLst>
          </p:cNvPr>
          <p:cNvSpPr/>
          <p:nvPr/>
        </p:nvSpPr>
        <p:spPr>
          <a:xfrm>
            <a:off x="5132642" y="203759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F5827614-825D-0C11-BB92-06A737D9A614}"/>
              </a:ext>
            </a:extLst>
          </p:cNvPr>
          <p:cNvSpPr/>
          <p:nvPr/>
        </p:nvSpPr>
        <p:spPr>
          <a:xfrm>
            <a:off x="5132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DA6801E-C937-E344-FB82-2801831B4023}"/>
              </a:ext>
            </a:extLst>
          </p:cNvPr>
          <p:cNvSpPr/>
          <p:nvPr/>
        </p:nvSpPr>
        <p:spPr>
          <a:xfrm>
            <a:off x="5420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9991E53-28BA-72BF-7FCE-896C82AC68F6}"/>
              </a:ext>
            </a:extLst>
          </p:cNvPr>
          <p:cNvSpPr/>
          <p:nvPr/>
        </p:nvSpPr>
        <p:spPr>
          <a:xfrm>
            <a:off x="5132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C6C00D5-6CC0-37A6-E48C-9E2C43474FB7}"/>
              </a:ext>
            </a:extLst>
          </p:cNvPr>
          <p:cNvSpPr/>
          <p:nvPr/>
        </p:nvSpPr>
        <p:spPr>
          <a:xfrm>
            <a:off x="5420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D7EDBD-BF80-EA5A-6104-AA2A669C5EF7}"/>
              </a:ext>
            </a:extLst>
          </p:cNvPr>
          <p:cNvSpPr/>
          <p:nvPr/>
        </p:nvSpPr>
        <p:spPr>
          <a:xfrm>
            <a:off x="5627229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868FECF-6D20-F2FC-A0E1-4D194A3D2C2D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5A812CE-9FE1-6302-8AC4-7B998D861793}"/>
              </a:ext>
            </a:extLst>
          </p:cNvPr>
          <p:cNvSpPr/>
          <p:nvPr/>
        </p:nvSpPr>
        <p:spPr>
          <a:xfrm>
            <a:off x="5132642" y="276437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1427C06-91FD-3B1A-C51F-7A326DC2D233}"/>
              </a:ext>
            </a:extLst>
          </p:cNvPr>
          <p:cNvSpPr/>
          <p:nvPr/>
        </p:nvSpPr>
        <p:spPr>
          <a:xfrm>
            <a:off x="5132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140695E-1E15-FD01-A5C2-9125330D25CE}"/>
              </a:ext>
            </a:extLst>
          </p:cNvPr>
          <p:cNvSpPr/>
          <p:nvPr/>
        </p:nvSpPr>
        <p:spPr>
          <a:xfrm>
            <a:off x="5420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8D0E8CF-4A38-BF7C-FCEA-853CEFF7B79F}"/>
              </a:ext>
            </a:extLst>
          </p:cNvPr>
          <p:cNvSpPr/>
          <p:nvPr/>
        </p:nvSpPr>
        <p:spPr>
          <a:xfrm>
            <a:off x="5627229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258C018-6E29-E35D-EDDA-94FD2F498725}"/>
              </a:ext>
            </a:extLst>
          </p:cNvPr>
          <p:cNvSpPr/>
          <p:nvPr/>
        </p:nvSpPr>
        <p:spPr>
          <a:xfrm>
            <a:off x="5627229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F0FF96D-0034-1D26-B250-E43C8C872F4B}"/>
              </a:ext>
            </a:extLst>
          </p:cNvPr>
          <p:cNvSpPr/>
          <p:nvPr/>
        </p:nvSpPr>
        <p:spPr>
          <a:xfrm>
            <a:off x="5132642" y="349115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6F8427C-A16D-0BFD-3369-D302BAEB4393}"/>
              </a:ext>
            </a:extLst>
          </p:cNvPr>
          <p:cNvSpPr/>
          <p:nvPr/>
        </p:nvSpPr>
        <p:spPr>
          <a:xfrm>
            <a:off x="5132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26CAC2F-6828-41CB-4C1A-760416BCB79E}"/>
              </a:ext>
            </a:extLst>
          </p:cNvPr>
          <p:cNvSpPr/>
          <p:nvPr/>
        </p:nvSpPr>
        <p:spPr>
          <a:xfrm>
            <a:off x="5420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FC26B74-6329-7F08-CF1D-371F201A421D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6505A5B-5755-470D-BF17-FFCB05642234}"/>
              </a:ext>
            </a:extLst>
          </p:cNvPr>
          <p:cNvSpPr/>
          <p:nvPr/>
        </p:nvSpPr>
        <p:spPr>
          <a:xfrm>
            <a:off x="5627229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FE95B333-1C8D-DDF2-C24F-10EA840164FE}"/>
              </a:ext>
            </a:extLst>
          </p:cNvPr>
          <p:cNvSpPr/>
          <p:nvPr/>
        </p:nvSpPr>
        <p:spPr>
          <a:xfrm>
            <a:off x="5132642" y="421792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4D1BFC0-4B4B-0A01-E210-1334C359762F}"/>
              </a:ext>
            </a:extLst>
          </p:cNvPr>
          <p:cNvSpPr/>
          <p:nvPr/>
        </p:nvSpPr>
        <p:spPr>
          <a:xfrm>
            <a:off x="5132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261C0B4-ACE3-7672-5170-3700D02C91ED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38AE6F97-513D-640B-EAA2-64A72C9B1CBA}"/>
              </a:ext>
            </a:extLst>
          </p:cNvPr>
          <p:cNvSpPr/>
          <p:nvPr/>
        </p:nvSpPr>
        <p:spPr>
          <a:xfrm>
            <a:off x="5627229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6C24C61-E4B1-D62D-8310-DA51A9D3B0ED}"/>
              </a:ext>
            </a:extLst>
          </p:cNvPr>
          <p:cNvSpPr/>
          <p:nvPr/>
        </p:nvSpPr>
        <p:spPr>
          <a:xfrm>
            <a:off x="5627229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693854A-5F15-C021-81CE-CCEF59A5FE8D}"/>
              </a:ext>
            </a:extLst>
          </p:cNvPr>
          <p:cNvSpPr/>
          <p:nvPr/>
        </p:nvSpPr>
        <p:spPr>
          <a:xfrm>
            <a:off x="5132642" y="494470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6DBBE05B-5042-0EC6-B365-65C21A2FD2F8}"/>
              </a:ext>
            </a:extLst>
          </p:cNvPr>
          <p:cNvSpPr/>
          <p:nvPr/>
        </p:nvSpPr>
        <p:spPr>
          <a:xfrm>
            <a:off x="5132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15B07AE6-8F43-64C1-3655-C8B403A5C943}"/>
              </a:ext>
            </a:extLst>
          </p:cNvPr>
          <p:cNvSpPr/>
          <p:nvPr/>
        </p:nvSpPr>
        <p:spPr>
          <a:xfrm>
            <a:off x="5420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B4EBF9C-5ECD-B5C7-0874-7417DEBA55B8}"/>
              </a:ext>
            </a:extLst>
          </p:cNvPr>
          <p:cNvSpPr/>
          <p:nvPr/>
        </p:nvSpPr>
        <p:spPr>
          <a:xfrm>
            <a:off x="5627229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68C8129-E191-2DE4-B961-1743CC336DFA}"/>
              </a:ext>
            </a:extLst>
          </p:cNvPr>
          <p:cNvSpPr/>
          <p:nvPr/>
        </p:nvSpPr>
        <p:spPr>
          <a:xfrm>
            <a:off x="5627229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697320F-E6F8-4558-6FA1-AA070D270541}"/>
              </a:ext>
            </a:extLst>
          </p:cNvPr>
          <p:cNvSpPr/>
          <p:nvPr/>
        </p:nvSpPr>
        <p:spPr>
          <a:xfrm>
            <a:off x="5132642" y="5671478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12590C92-93FD-E7BB-6ACC-01BE0B301404}"/>
              </a:ext>
            </a:extLst>
          </p:cNvPr>
          <p:cNvSpPr/>
          <p:nvPr/>
        </p:nvSpPr>
        <p:spPr>
          <a:xfrm>
            <a:off x="5132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893ADDC-DCA9-9455-BB40-D6311BCCBE19}"/>
              </a:ext>
            </a:extLst>
          </p:cNvPr>
          <p:cNvSpPr/>
          <p:nvPr/>
        </p:nvSpPr>
        <p:spPr>
          <a:xfrm>
            <a:off x="5420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9923EA12-3020-92A8-27AF-FB55A52285D6}"/>
              </a:ext>
            </a:extLst>
          </p:cNvPr>
          <p:cNvSpPr/>
          <p:nvPr/>
        </p:nvSpPr>
        <p:spPr>
          <a:xfrm>
            <a:off x="5627229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CEA06CF-13D7-0AD1-8EA4-C2D42F0D99ED}"/>
              </a:ext>
            </a:extLst>
          </p:cNvPr>
          <p:cNvSpPr/>
          <p:nvPr/>
        </p:nvSpPr>
        <p:spPr>
          <a:xfrm>
            <a:off x="5627229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0C47704-124F-E08A-62B4-68ADDDE7F18D}"/>
              </a:ext>
            </a:extLst>
          </p:cNvPr>
          <p:cNvSpPr/>
          <p:nvPr/>
        </p:nvSpPr>
        <p:spPr>
          <a:xfrm>
            <a:off x="5949296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07E9AAC-C975-5ED4-EC31-A672F4DD5AC5}"/>
              </a:ext>
            </a:extLst>
          </p:cNvPr>
          <p:cNvSpPr/>
          <p:nvPr/>
        </p:nvSpPr>
        <p:spPr>
          <a:xfrm>
            <a:off x="5949296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CC07A23-6BF3-DD1A-CF6A-91377A939878}"/>
              </a:ext>
            </a:extLst>
          </p:cNvPr>
          <p:cNvSpPr/>
          <p:nvPr/>
        </p:nvSpPr>
        <p:spPr>
          <a:xfrm>
            <a:off x="5949296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BF12D56-91DF-A1A0-4435-17B8554E0DD8}"/>
              </a:ext>
            </a:extLst>
          </p:cNvPr>
          <p:cNvSpPr/>
          <p:nvPr/>
        </p:nvSpPr>
        <p:spPr>
          <a:xfrm>
            <a:off x="5949296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37AEDAF-4CAA-AE02-87AF-4A1F792EDDC4}"/>
              </a:ext>
            </a:extLst>
          </p:cNvPr>
          <p:cNvSpPr/>
          <p:nvPr/>
        </p:nvSpPr>
        <p:spPr>
          <a:xfrm>
            <a:off x="5949296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9572051-57A1-CF51-6F14-5B9B2E5E7A8C}"/>
              </a:ext>
            </a:extLst>
          </p:cNvPr>
          <p:cNvSpPr/>
          <p:nvPr/>
        </p:nvSpPr>
        <p:spPr>
          <a:xfrm>
            <a:off x="5949296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3F9559D-BE30-40EB-EECB-7E2E350A57CD}"/>
              </a:ext>
            </a:extLst>
          </p:cNvPr>
          <p:cNvSpPr/>
          <p:nvPr/>
        </p:nvSpPr>
        <p:spPr>
          <a:xfrm>
            <a:off x="5949296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BF5101DB-485F-725A-993F-CCB2880B4C06}"/>
              </a:ext>
            </a:extLst>
          </p:cNvPr>
          <p:cNvSpPr/>
          <p:nvPr/>
        </p:nvSpPr>
        <p:spPr>
          <a:xfrm>
            <a:off x="5949296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3205D0A7-9738-CB15-4F1D-AE3260240850}"/>
              </a:ext>
            </a:extLst>
          </p:cNvPr>
          <p:cNvSpPr/>
          <p:nvPr/>
        </p:nvSpPr>
        <p:spPr>
          <a:xfrm>
            <a:off x="5949296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28D0F65A-3ED9-9FC9-D02E-A3877A3AD652}"/>
              </a:ext>
            </a:extLst>
          </p:cNvPr>
          <p:cNvSpPr/>
          <p:nvPr/>
        </p:nvSpPr>
        <p:spPr>
          <a:xfrm>
            <a:off x="5949296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5F87D20-89F6-434D-5D74-39C5060A7AEF}"/>
              </a:ext>
            </a:extLst>
          </p:cNvPr>
          <p:cNvSpPr/>
          <p:nvPr/>
        </p:nvSpPr>
        <p:spPr>
          <a:xfrm>
            <a:off x="5949296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B49F427-7270-6B15-756B-F05A744A2B7B}"/>
              </a:ext>
            </a:extLst>
          </p:cNvPr>
          <p:cNvSpPr/>
          <p:nvPr/>
        </p:nvSpPr>
        <p:spPr>
          <a:xfrm>
            <a:off x="5949296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7CDF653-416D-DCE9-B907-6A927C59EEC8}"/>
              </a:ext>
            </a:extLst>
          </p:cNvPr>
          <p:cNvCxnSpPr>
            <a:cxnSpLocks/>
          </p:cNvCxnSpPr>
          <p:nvPr/>
        </p:nvCxnSpPr>
        <p:spPr>
          <a:xfrm>
            <a:off x="762838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27D6AC46-8540-F6D8-4AB3-5ADB67A93338}"/>
              </a:ext>
            </a:extLst>
          </p:cNvPr>
          <p:cNvCxnSpPr>
            <a:cxnSpLocks/>
          </p:cNvCxnSpPr>
          <p:nvPr/>
        </p:nvCxnSpPr>
        <p:spPr>
          <a:xfrm>
            <a:off x="62244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D7624001-7394-0B28-C694-DA10D2377977}"/>
              </a:ext>
            </a:extLst>
          </p:cNvPr>
          <p:cNvCxnSpPr>
            <a:cxnSpLocks/>
          </p:cNvCxnSpPr>
          <p:nvPr/>
        </p:nvCxnSpPr>
        <p:spPr>
          <a:xfrm>
            <a:off x="650910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A9B0B503-07BC-1CA4-C3A2-FFF301106ADD}"/>
              </a:ext>
            </a:extLst>
          </p:cNvPr>
          <p:cNvCxnSpPr>
            <a:cxnSpLocks/>
          </p:cNvCxnSpPr>
          <p:nvPr/>
        </p:nvCxnSpPr>
        <p:spPr>
          <a:xfrm>
            <a:off x="693299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08733E60-B97D-AE79-B338-832D21A7ECAE}"/>
              </a:ext>
            </a:extLst>
          </p:cNvPr>
          <p:cNvCxnSpPr>
            <a:cxnSpLocks/>
          </p:cNvCxnSpPr>
          <p:nvPr/>
        </p:nvCxnSpPr>
        <p:spPr>
          <a:xfrm>
            <a:off x="72236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6A48CB59-764F-CC82-A0D7-76345AB5AA1B}"/>
              </a:ext>
            </a:extLst>
          </p:cNvPr>
          <p:cNvCxnSpPr>
            <a:cxnSpLocks/>
          </p:cNvCxnSpPr>
          <p:nvPr/>
        </p:nvCxnSpPr>
        <p:spPr>
          <a:xfrm>
            <a:off x="792006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F23E12F9-2DA0-43EF-AA32-BA60FF98E919}"/>
              </a:ext>
            </a:extLst>
          </p:cNvPr>
          <p:cNvSpPr/>
          <p:nvPr/>
        </p:nvSpPr>
        <p:spPr>
          <a:xfrm>
            <a:off x="6155883" y="203740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553CA600-6DA6-28FB-FC6B-4C6BA85D7574}"/>
              </a:ext>
            </a:extLst>
          </p:cNvPr>
          <p:cNvSpPr/>
          <p:nvPr/>
        </p:nvSpPr>
        <p:spPr>
          <a:xfrm>
            <a:off x="6155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1920F42E-003E-FFDB-BAC2-69FD63046107}"/>
              </a:ext>
            </a:extLst>
          </p:cNvPr>
          <p:cNvSpPr/>
          <p:nvPr/>
        </p:nvSpPr>
        <p:spPr>
          <a:xfrm>
            <a:off x="6443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03E22D7-303C-C0BD-FB3F-1828476111B5}"/>
              </a:ext>
            </a:extLst>
          </p:cNvPr>
          <p:cNvSpPr/>
          <p:nvPr/>
        </p:nvSpPr>
        <p:spPr>
          <a:xfrm>
            <a:off x="6155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44A97A5-6056-3F79-8A87-B46BBAE10CDD}"/>
              </a:ext>
            </a:extLst>
          </p:cNvPr>
          <p:cNvSpPr/>
          <p:nvPr/>
        </p:nvSpPr>
        <p:spPr>
          <a:xfrm>
            <a:off x="6443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C1F432ED-6125-19F1-3AE1-3FB1E90C5A57}"/>
              </a:ext>
            </a:extLst>
          </p:cNvPr>
          <p:cNvSpPr/>
          <p:nvPr/>
        </p:nvSpPr>
        <p:spPr>
          <a:xfrm>
            <a:off x="6650470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3150114B-BB42-BB56-81C5-03F08E094DF5}"/>
              </a:ext>
            </a:extLst>
          </p:cNvPr>
          <p:cNvSpPr/>
          <p:nvPr/>
        </p:nvSpPr>
        <p:spPr>
          <a:xfrm>
            <a:off x="6650470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1150F54A-00B5-05DA-2A1E-15731A65A8D9}"/>
              </a:ext>
            </a:extLst>
          </p:cNvPr>
          <p:cNvSpPr/>
          <p:nvPr/>
        </p:nvSpPr>
        <p:spPr>
          <a:xfrm>
            <a:off x="6155883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D093F13-FB04-365E-80F1-2B2277B6F319}"/>
              </a:ext>
            </a:extLst>
          </p:cNvPr>
          <p:cNvSpPr/>
          <p:nvPr/>
        </p:nvSpPr>
        <p:spPr>
          <a:xfrm>
            <a:off x="6155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77DBB36-FE6B-B78F-97BF-A145DC197C6F}"/>
              </a:ext>
            </a:extLst>
          </p:cNvPr>
          <p:cNvSpPr/>
          <p:nvPr/>
        </p:nvSpPr>
        <p:spPr>
          <a:xfrm>
            <a:off x="6443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80829F7-1C5A-BC55-810F-72669722BC6F}"/>
              </a:ext>
            </a:extLst>
          </p:cNvPr>
          <p:cNvSpPr/>
          <p:nvPr/>
        </p:nvSpPr>
        <p:spPr>
          <a:xfrm>
            <a:off x="6650470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FA63350F-74FF-6294-0A10-A3E85E835F47}"/>
              </a:ext>
            </a:extLst>
          </p:cNvPr>
          <p:cNvSpPr/>
          <p:nvPr/>
        </p:nvSpPr>
        <p:spPr>
          <a:xfrm>
            <a:off x="6650470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18EED094-F8A1-7322-A2E4-CDF064ABD7C6}"/>
              </a:ext>
            </a:extLst>
          </p:cNvPr>
          <p:cNvSpPr/>
          <p:nvPr/>
        </p:nvSpPr>
        <p:spPr>
          <a:xfrm>
            <a:off x="6155883" y="349095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1D3F8C26-61E8-FC31-E343-31D4C923830D}"/>
              </a:ext>
            </a:extLst>
          </p:cNvPr>
          <p:cNvSpPr/>
          <p:nvPr/>
        </p:nvSpPr>
        <p:spPr>
          <a:xfrm>
            <a:off x="6155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4011A635-7B3F-AF2E-FC7F-E4A35D43AF4F}"/>
              </a:ext>
            </a:extLst>
          </p:cNvPr>
          <p:cNvSpPr/>
          <p:nvPr/>
        </p:nvSpPr>
        <p:spPr>
          <a:xfrm>
            <a:off x="6443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169160C4-ADA3-D1E4-2F1E-60B5E9CCC79D}"/>
              </a:ext>
            </a:extLst>
          </p:cNvPr>
          <p:cNvSpPr/>
          <p:nvPr/>
        </p:nvSpPr>
        <p:spPr>
          <a:xfrm>
            <a:off x="6650470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13A9926D-4AFA-1299-0DD3-17266C93F0B1}"/>
              </a:ext>
            </a:extLst>
          </p:cNvPr>
          <p:cNvSpPr/>
          <p:nvPr/>
        </p:nvSpPr>
        <p:spPr>
          <a:xfrm>
            <a:off x="6650470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330CAF30-C8A2-0C67-5A74-3A5EB8D97ECA}"/>
              </a:ext>
            </a:extLst>
          </p:cNvPr>
          <p:cNvSpPr/>
          <p:nvPr/>
        </p:nvSpPr>
        <p:spPr>
          <a:xfrm>
            <a:off x="6155883" y="421773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ED0BD4F6-1F71-3C84-26C9-8443F6326F29}"/>
              </a:ext>
            </a:extLst>
          </p:cNvPr>
          <p:cNvSpPr/>
          <p:nvPr/>
        </p:nvSpPr>
        <p:spPr>
          <a:xfrm>
            <a:off x="6155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B0144CD7-710B-3C9C-FDCE-D34589FDC431}"/>
              </a:ext>
            </a:extLst>
          </p:cNvPr>
          <p:cNvSpPr/>
          <p:nvPr/>
        </p:nvSpPr>
        <p:spPr>
          <a:xfrm>
            <a:off x="6443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6B21D293-7965-41A1-028F-659276B1175D}"/>
              </a:ext>
            </a:extLst>
          </p:cNvPr>
          <p:cNvSpPr/>
          <p:nvPr/>
        </p:nvSpPr>
        <p:spPr>
          <a:xfrm>
            <a:off x="6650470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6C1873A7-B509-EA7C-FA1D-D35A901A73C6}"/>
              </a:ext>
            </a:extLst>
          </p:cNvPr>
          <p:cNvSpPr/>
          <p:nvPr/>
        </p:nvSpPr>
        <p:spPr>
          <a:xfrm>
            <a:off x="6650470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2A808EA7-76C3-6547-BE64-53CF8A7267FA}"/>
              </a:ext>
            </a:extLst>
          </p:cNvPr>
          <p:cNvSpPr/>
          <p:nvPr/>
        </p:nvSpPr>
        <p:spPr>
          <a:xfrm>
            <a:off x="6155883" y="494451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BDF0750D-03BD-2EF0-8646-8470E586E09A}"/>
              </a:ext>
            </a:extLst>
          </p:cNvPr>
          <p:cNvSpPr/>
          <p:nvPr/>
        </p:nvSpPr>
        <p:spPr>
          <a:xfrm>
            <a:off x="6155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98FA652C-0680-DDE4-5745-42E5E44C2393}"/>
              </a:ext>
            </a:extLst>
          </p:cNvPr>
          <p:cNvSpPr/>
          <p:nvPr/>
        </p:nvSpPr>
        <p:spPr>
          <a:xfrm>
            <a:off x="6443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1B68DD1D-5E3E-70F9-2112-659F522BA578}"/>
              </a:ext>
            </a:extLst>
          </p:cNvPr>
          <p:cNvSpPr/>
          <p:nvPr/>
        </p:nvSpPr>
        <p:spPr>
          <a:xfrm>
            <a:off x="6650470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1183C00-23D0-2E35-A320-4757799766F8}"/>
              </a:ext>
            </a:extLst>
          </p:cNvPr>
          <p:cNvSpPr/>
          <p:nvPr/>
        </p:nvSpPr>
        <p:spPr>
          <a:xfrm>
            <a:off x="6650470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FAE6322-913F-1DE5-12E8-068A3D983CC4}"/>
              </a:ext>
            </a:extLst>
          </p:cNvPr>
          <p:cNvSpPr/>
          <p:nvPr/>
        </p:nvSpPr>
        <p:spPr>
          <a:xfrm>
            <a:off x="6155883" y="567128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4969AED-6C4E-2DD9-7DCF-81876E197E77}"/>
              </a:ext>
            </a:extLst>
          </p:cNvPr>
          <p:cNvSpPr/>
          <p:nvPr/>
        </p:nvSpPr>
        <p:spPr>
          <a:xfrm>
            <a:off x="6155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607B6935-B511-80C0-D8E9-2130866A9108}"/>
              </a:ext>
            </a:extLst>
          </p:cNvPr>
          <p:cNvSpPr/>
          <p:nvPr/>
        </p:nvSpPr>
        <p:spPr>
          <a:xfrm>
            <a:off x="6443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90A8EEF8-17BC-7E74-C189-9CD44DAC1B50}"/>
              </a:ext>
            </a:extLst>
          </p:cNvPr>
          <p:cNvSpPr/>
          <p:nvPr/>
        </p:nvSpPr>
        <p:spPr>
          <a:xfrm>
            <a:off x="6650470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3677A4E3-D99F-E2DC-1EB5-4313BFEAD8E6}"/>
              </a:ext>
            </a:extLst>
          </p:cNvPr>
          <p:cNvSpPr/>
          <p:nvPr/>
        </p:nvSpPr>
        <p:spPr>
          <a:xfrm>
            <a:off x="6650470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D82C3056-6C47-B192-ACFA-85DBB9AE417C}"/>
              </a:ext>
            </a:extLst>
          </p:cNvPr>
          <p:cNvSpPr/>
          <p:nvPr/>
        </p:nvSpPr>
        <p:spPr>
          <a:xfrm>
            <a:off x="6857057" y="203740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EF79C59C-A335-90D4-2419-80301B750F24}"/>
              </a:ext>
            </a:extLst>
          </p:cNvPr>
          <p:cNvSpPr/>
          <p:nvPr/>
        </p:nvSpPr>
        <p:spPr>
          <a:xfrm>
            <a:off x="6857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57EC7B20-F8F4-44AA-5BE6-1A5F7DFAFDF8}"/>
              </a:ext>
            </a:extLst>
          </p:cNvPr>
          <p:cNvSpPr/>
          <p:nvPr/>
        </p:nvSpPr>
        <p:spPr>
          <a:xfrm>
            <a:off x="7145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0F5697F-319F-D537-9254-4B73D6D1E967}"/>
              </a:ext>
            </a:extLst>
          </p:cNvPr>
          <p:cNvSpPr/>
          <p:nvPr/>
        </p:nvSpPr>
        <p:spPr>
          <a:xfrm>
            <a:off x="6857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119FDAE8-A7E3-A81E-F3CB-4D885C894EB9}"/>
              </a:ext>
            </a:extLst>
          </p:cNvPr>
          <p:cNvSpPr/>
          <p:nvPr/>
        </p:nvSpPr>
        <p:spPr>
          <a:xfrm>
            <a:off x="7145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778411B-184B-CD56-667C-2C553ED6D816}"/>
              </a:ext>
            </a:extLst>
          </p:cNvPr>
          <p:cNvSpPr/>
          <p:nvPr/>
        </p:nvSpPr>
        <p:spPr>
          <a:xfrm>
            <a:off x="7351644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BEE4D118-2B4E-A01E-BE82-2DA367502C61}"/>
              </a:ext>
            </a:extLst>
          </p:cNvPr>
          <p:cNvSpPr/>
          <p:nvPr/>
        </p:nvSpPr>
        <p:spPr>
          <a:xfrm>
            <a:off x="7351644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12777A6C-1C9E-5124-0F0C-9AC7E1B2C59F}"/>
              </a:ext>
            </a:extLst>
          </p:cNvPr>
          <p:cNvSpPr/>
          <p:nvPr/>
        </p:nvSpPr>
        <p:spPr>
          <a:xfrm>
            <a:off x="6857057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338D3B7D-B1BB-9DBA-032A-17FCE5CDF352}"/>
              </a:ext>
            </a:extLst>
          </p:cNvPr>
          <p:cNvSpPr/>
          <p:nvPr/>
        </p:nvSpPr>
        <p:spPr>
          <a:xfrm>
            <a:off x="6857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5CE25DAC-5078-7284-7397-2BB80896705C}"/>
              </a:ext>
            </a:extLst>
          </p:cNvPr>
          <p:cNvSpPr/>
          <p:nvPr/>
        </p:nvSpPr>
        <p:spPr>
          <a:xfrm>
            <a:off x="7145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B7FCAF6F-5E02-ABA9-E65D-40A9C9FA591A}"/>
              </a:ext>
            </a:extLst>
          </p:cNvPr>
          <p:cNvSpPr/>
          <p:nvPr/>
        </p:nvSpPr>
        <p:spPr>
          <a:xfrm>
            <a:off x="7351644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0C5836C3-5C00-3375-E8DE-FE4556D22E59}"/>
              </a:ext>
            </a:extLst>
          </p:cNvPr>
          <p:cNvSpPr/>
          <p:nvPr/>
        </p:nvSpPr>
        <p:spPr>
          <a:xfrm>
            <a:off x="7351644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5ED4B3BB-B742-1348-8568-4D343EED9525}"/>
              </a:ext>
            </a:extLst>
          </p:cNvPr>
          <p:cNvSpPr/>
          <p:nvPr/>
        </p:nvSpPr>
        <p:spPr>
          <a:xfrm>
            <a:off x="6857057" y="349095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BDDE951B-FF66-4D15-8DFF-E587AAD133E4}"/>
              </a:ext>
            </a:extLst>
          </p:cNvPr>
          <p:cNvSpPr/>
          <p:nvPr/>
        </p:nvSpPr>
        <p:spPr>
          <a:xfrm>
            <a:off x="6857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B3517E-47B1-D5AB-00D7-7F0689CAC10F}"/>
              </a:ext>
            </a:extLst>
          </p:cNvPr>
          <p:cNvSpPr/>
          <p:nvPr/>
        </p:nvSpPr>
        <p:spPr>
          <a:xfrm>
            <a:off x="7145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DB6C1C1-1559-5D71-E12A-8D51D66FE3DD}"/>
              </a:ext>
            </a:extLst>
          </p:cNvPr>
          <p:cNvSpPr/>
          <p:nvPr/>
        </p:nvSpPr>
        <p:spPr>
          <a:xfrm>
            <a:off x="7351644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B237952E-A90F-E385-0E75-3351CA82ECA1}"/>
              </a:ext>
            </a:extLst>
          </p:cNvPr>
          <p:cNvSpPr/>
          <p:nvPr/>
        </p:nvSpPr>
        <p:spPr>
          <a:xfrm>
            <a:off x="7351644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C869498A-E273-9FEB-FB33-2B366FEB1F4F}"/>
              </a:ext>
            </a:extLst>
          </p:cNvPr>
          <p:cNvSpPr/>
          <p:nvPr/>
        </p:nvSpPr>
        <p:spPr>
          <a:xfrm>
            <a:off x="6857057" y="421773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7B4A65E2-4CDC-0E73-8B39-0C710A476DD1}"/>
              </a:ext>
            </a:extLst>
          </p:cNvPr>
          <p:cNvSpPr/>
          <p:nvPr/>
        </p:nvSpPr>
        <p:spPr>
          <a:xfrm>
            <a:off x="6857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48FA849-B26F-34F9-6416-BD4CC1981107}"/>
              </a:ext>
            </a:extLst>
          </p:cNvPr>
          <p:cNvSpPr/>
          <p:nvPr/>
        </p:nvSpPr>
        <p:spPr>
          <a:xfrm>
            <a:off x="7145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E79D21E-5911-4430-F9B0-7D92CFEE35DB}"/>
              </a:ext>
            </a:extLst>
          </p:cNvPr>
          <p:cNvSpPr/>
          <p:nvPr/>
        </p:nvSpPr>
        <p:spPr>
          <a:xfrm>
            <a:off x="7351644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7B85B974-9894-9183-C36A-1A004865F927}"/>
              </a:ext>
            </a:extLst>
          </p:cNvPr>
          <p:cNvSpPr/>
          <p:nvPr/>
        </p:nvSpPr>
        <p:spPr>
          <a:xfrm>
            <a:off x="7351644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514AD18-8FF8-1ADC-2F67-C50B77DC1B4A}"/>
              </a:ext>
            </a:extLst>
          </p:cNvPr>
          <p:cNvSpPr/>
          <p:nvPr/>
        </p:nvSpPr>
        <p:spPr>
          <a:xfrm>
            <a:off x="6857057" y="494451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657F952-64F4-580B-16F2-AE67197B27DE}"/>
              </a:ext>
            </a:extLst>
          </p:cNvPr>
          <p:cNvSpPr/>
          <p:nvPr/>
        </p:nvSpPr>
        <p:spPr>
          <a:xfrm>
            <a:off x="6857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C8C44C5-BB33-533B-DBD9-114CCFBB04B0}"/>
              </a:ext>
            </a:extLst>
          </p:cNvPr>
          <p:cNvSpPr/>
          <p:nvPr/>
        </p:nvSpPr>
        <p:spPr>
          <a:xfrm>
            <a:off x="7145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FDCE05BB-DD7E-A116-9E97-C6400434E44D}"/>
              </a:ext>
            </a:extLst>
          </p:cNvPr>
          <p:cNvSpPr/>
          <p:nvPr/>
        </p:nvSpPr>
        <p:spPr>
          <a:xfrm>
            <a:off x="7351644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5A800CC6-0131-5D9E-179D-0C984C712AB6}"/>
              </a:ext>
            </a:extLst>
          </p:cNvPr>
          <p:cNvSpPr/>
          <p:nvPr/>
        </p:nvSpPr>
        <p:spPr>
          <a:xfrm>
            <a:off x="7351644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8EABFA42-24BB-5D19-9092-BF72FB476D9E}"/>
              </a:ext>
            </a:extLst>
          </p:cNvPr>
          <p:cNvSpPr/>
          <p:nvPr/>
        </p:nvSpPr>
        <p:spPr>
          <a:xfrm>
            <a:off x="6857057" y="567128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B8627A9-48BB-ACF8-1397-68E5AA9F79A4}"/>
              </a:ext>
            </a:extLst>
          </p:cNvPr>
          <p:cNvSpPr/>
          <p:nvPr/>
        </p:nvSpPr>
        <p:spPr>
          <a:xfrm>
            <a:off x="6857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2CC8337C-FA19-6C4F-8B9A-3406CEC2C4D8}"/>
              </a:ext>
            </a:extLst>
          </p:cNvPr>
          <p:cNvSpPr/>
          <p:nvPr/>
        </p:nvSpPr>
        <p:spPr>
          <a:xfrm>
            <a:off x="7145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B674AFE3-3331-1C53-6032-BE23EFDF008E}"/>
              </a:ext>
            </a:extLst>
          </p:cNvPr>
          <p:cNvSpPr/>
          <p:nvPr/>
        </p:nvSpPr>
        <p:spPr>
          <a:xfrm>
            <a:off x="7351644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B26AEC41-DBDF-3FD1-4A4F-74900BD0FCB5}"/>
              </a:ext>
            </a:extLst>
          </p:cNvPr>
          <p:cNvSpPr/>
          <p:nvPr/>
        </p:nvSpPr>
        <p:spPr>
          <a:xfrm>
            <a:off x="7351644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E3C737C9-2A0F-E8C8-D1BF-29A102085665}"/>
              </a:ext>
            </a:extLst>
          </p:cNvPr>
          <p:cNvSpPr/>
          <p:nvPr/>
        </p:nvSpPr>
        <p:spPr>
          <a:xfrm>
            <a:off x="7550663" y="2037216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8431CC07-A899-5BDB-F25F-925094F23E16}"/>
              </a:ext>
            </a:extLst>
          </p:cNvPr>
          <p:cNvSpPr/>
          <p:nvPr/>
        </p:nvSpPr>
        <p:spPr>
          <a:xfrm>
            <a:off x="7550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933EECBF-0F1D-983D-8986-D4BA3ABC8288}"/>
              </a:ext>
            </a:extLst>
          </p:cNvPr>
          <p:cNvSpPr/>
          <p:nvPr/>
        </p:nvSpPr>
        <p:spPr>
          <a:xfrm>
            <a:off x="7838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BFD917ED-96D8-63E9-5909-56AA5F8756BE}"/>
              </a:ext>
            </a:extLst>
          </p:cNvPr>
          <p:cNvSpPr/>
          <p:nvPr/>
        </p:nvSpPr>
        <p:spPr>
          <a:xfrm>
            <a:off x="7550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82FDC07F-8172-F3CE-044B-20629CADA523}"/>
              </a:ext>
            </a:extLst>
          </p:cNvPr>
          <p:cNvSpPr/>
          <p:nvPr/>
        </p:nvSpPr>
        <p:spPr>
          <a:xfrm>
            <a:off x="7838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4AD6F11E-0609-4EBD-3903-8251CB5332EA}"/>
              </a:ext>
            </a:extLst>
          </p:cNvPr>
          <p:cNvSpPr/>
          <p:nvPr/>
        </p:nvSpPr>
        <p:spPr>
          <a:xfrm>
            <a:off x="7550663" y="276399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C40C5F4-7518-2B2F-8EE1-167658E08EB1}"/>
              </a:ext>
            </a:extLst>
          </p:cNvPr>
          <p:cNvSpPr/>
          <p:nvPr/>
        </p:nvSpPr>
        <p:spPr>
          <a:xfrm>
            <a:off x="7550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3A653505-FA84-D708-A32C-CC9A0B4B07DE}"/>
              </a:ext>
            </a:extLst>
          </p:cNvPr>
          <p:cNvSpPr/>
          <p:nvPr/>
        </p:nvSpPr>
        <p:spPr>
          <a:xfrm>
            <a:off x="7838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44581A81-7541-AEE9-66A1-FE146A620800}"/>
              </a:ext>
            </a:extLst>
          </p:cNvPr>
          <p:cNvSpPr/>
          <p:nvPr/>
        </p:nvSpPr>
        <p:spPr>
          <a:xfrm>
            <a:off x="7550663" y="3490768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11EEB872-7D47-4918-B2D9-806D7EDEC2A0}"/>
              </a:ext>
            </a:extLst>
          </p:cNvPr>
          <p:cNvSpPr/>
          <p:nvPr/>
        </p:nvSpPr>
        <p:spPr>
          <a:xfrm>
            <a:off x="7550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B7D4EBFD-C29F-384D-11F5-BB4D6B04A743}"/>
              </a:ext>
            </a:extLst>
          </p:cNvPr>
          <p:cNvSpPr/>
          <p:nvPr/>
        </p:nvSpPr>
        <p:spPr>
          <a:xfrm>
            <a:off x="7838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472BF8B-5C07-D532-9D80-30CA24E8FC18}"/>
              </a:ext>
            </a:extLst>
          </p:cNvPr>
          <p:cNvSpPr/>
          <p:nvPr/>
        </p:nvSpPr>
        <p:spPr>
          <a:xfrm>
            <a:off x="7550663" y="421754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40E2F9E-66B1-FC9B-82D3-E0CEB751F4DF}"/>
              </a:ext>
            </a:extLst>
          </p:cNvPr>
          <p:cNvSpPr/>
          <p:nvPr/>
        </p:nvSpPr>
        <p:spPr>
          <a:xfrm>
            <a:off x="7550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F74657E7-AB54-35AA-EAD1-BFAB44E75BCE}"/>
              </a:ext>
            </a:extLst>
          </p:cNvPr>
          <p:cNvSpPr/>
          <p:nvPr/>
        </p:nvSpPr>
        <p:spPr>
          <a:xfrm>
            <a:off x="7838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CEE1A480-5F63-F22E-7BDE-9463BF3FEBAC}"/>
              </a:ext>
            </a:extLst>
          </p:cNvPr>
          <p:cNvSpPr/>
          <p:nvPr/>
        </p:nvSpPr>
        <p:spPr>
          <a:xfrm>
            <a:off x="7550663" y="494432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7F7995A5-0556-8804-C355-842DE7F14BB0}"/>
              </a:ext>
            </a:extLst>
          </p:cNvPr>
          <p:cNvSpPr/>
          <p:nvPr/>
        </p:nvSpPr>
        <p:spPr>
          <a:xfrm>
            <a:off x="7550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8E7C673F-078E-0337-C212-DBBBA38BFBA8}"/>
              </a:ext>
            </a:extLst>
          </p:cNvPr>
          <p:cNvSpPr/>
          <p:nvPr/>
        </p:nvSpPr>
        <p:spPr>
          <a:xfrm>
            <a:off x="7838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CC048853-02C7-FCA9-531D-60CA28A2A9E2}"/>
              </a:ext>
            </a:extLst>
          </p:cNvPr>
          <p:cNvSpPr/>
          <p:nvPr/>
        </p:nvSpPr>
        <p:spPr>
          <a:xfrm>
            <a:off x="7550663" y="567109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E36C3730-06EE-CDD6-B0FC-1661F561D56E}"/>
              </a:ext>
            </a:extLst>
          </p:cNvPr>
          <p:cNvSpPr/>
          <p:nvPr/>
        </p:nvSpPr>
        <p:spPr>
          <a:xfrm>
            <a:off x="7550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3D34BC15-EC69-AD74-1ED8-76EF9864CD4E}"/>
              </a:ext>
            </a:extLst>
          </p:cNvPr>
          <p:cNvSpPr/>
          <p:nvPr/>
        </p:nvSpPr>
        <p:spPr>
          <a:xfrm>
            <a:off x="7838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A00E121D-DA5A-9AE9-0F68-18F53C260B33}"/>
              </a:ext>
            </a:extLst>
          </p:cNvPr>
          <p:cNvGrpSpPr/>
          <p:nvPr/>
        </p:nvGrpSpPr>
        <p:grpSpPr>
          <a:xfrm flipH="1">
            <a:off x="3643471" y="5604868"/>
            <a:ext cx="1538780" cy="269112"/>
            <a:chOff x="6569582" y="5430863"/>
            <a:chExt cx="1538780" cy="269112"/>
          </a:xfrm>
        </p:grpSpPr>
        <p:cxnSp>
          <p:nvCxnSpPr>
            <p:cNvPr id="513" name="직선 화살표 연결선 512">
              <a:extLst>
                <a:ext uri="{FF2B5EF4-FFF2-40B4-BE49-F238E27FC236}">
                  <a16:creationId xmlns:a16="http://schemas.microsoft.com/office/drawing/2014/main" id="{FE6306AE-9CCC-2FC7-A1B9-119C26641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9582" y="5565000"/>
              <a:ext cx="15387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4" name="그림 513">
              <a:extLst>
                <a:ext uri="{FF2B5EF4-FFF2-40B4-BE49-F238E27FC236}">
                  <a16:creationId xmlns:a16="http://schemas.microsoft.com/office/drawing/2014/main" id="{DFE091F7-0ED9-0097-DA41-023B94BBF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470" y="5430863"/>
              <a:ext cx="269112" cy="269112"/>
            </a:xfrm>
            <a:prstGeom prst="rect">
              <a:avLst/>
            </a:prstGeom>
          </p:spPr>
        </p:pic>
      </p:grpSp>
      <p:grpSp>
        <p:nvGrpSpPr>
          <p:cNvPr id="515" name="그룹 514">
            <a:extLst>
              <a:ext uri="{FF2B5EF4-FFF2-40B4-BE49-F238E27FC236}">
                <a16:creationId xmlns:a16="http://schemas.microsoft.com/office/drawing/2014/main" id="{860332D5-ED21-BFAB-4F1A-4A71EB304B74}"/>
              </a:ext>
            </a:extLst>
          </p:cNvPr>
          <p:cNvGrpSpPr/>
          <p:nvPr/>
        </p:nvGrpSpPr>
        <p:grpSpPr>
          <a:xfrm flipH="1">
            <a:off x="2257832" y="4894558"/>
            <a:ext cx="1538780" cy="269112"/>
            <a:chOff x="7975106" y="4725339"/>
            <a:chExt cx="1538780" cy="269112"/>
          </a:xfrm>
        </p:grpSpPr>
        <p:cxnSp>
          <p:nvCxnSpPr>
            <p:cNvPr id="516" name="직선 화살표 연결선 515">
              <a:extLst>
                <a:ext uri="{FF2B5EF4-FFF2-40B4-BE49-F238E27FC236}">
                  <a16:creationId xmlns:a16="http://schemas.microsoft.com/office/drawing/2014/main" id="{88FFE7FA-ADC6-D520-410F-20B80E0F12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5106" y="4851413"/>
              <a:ext cx="15387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7" name="그림 516">
              <a:extLst>
                <a:ext uri="{FF2B5EF4-FFF2-40B4-BE49-F238E27FC236}">
                  <a16:creationId xmlns:a16="http://schemas.microsoft.com/office/drawing/2014/main" id="{A332E4E1-F63F-E51F-4CD2-9D3170851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643" y="4725339"/>
              <a:ext cx="269112" cy="269112"/>
            </a:xfrm>
            <a:prstGeom prst="rect">
              <a:avLst/>
            </a:prstGeom>
          </p:spPr>
        </p:pic>
      </p:grp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E048BA74-BCF5-CA94-5228-004D6B67C20D}"/>
              </a:ext>
            </a:extLst>
          </p:cNvPr>
          <p:cNvGrpSpPr/>
          <p:nvPr/>
        </p:nvGrpSpPr>
        <p:grpSpPr>
          <a:xfrm flipH="1">
            <a:off x="3631620" y="1969483"/>
            <a:ext cx="1538780" cy="269112"/>
            <a:chOff x="7289057" y="1815673"/>
            <a:chExt cx="1538780" cy="269112"/>
          </a:xfrm>
        </p:grpSpPr>
        <p:cxnSp>
          <p:nvCxnSpPr>
            <p:cNvPr id="519" name="직선 화살표 연결선 518">
              <a:extLst>
                <a:ext uri="{FF2B5EF4-FFF2-40B4-BE49-F238E27FC236}">
                  <a16:creationId xmlns:a16="http://schemas.microsoft.com/office/drawing/2014/main" id="{CC3D7524-3C5E-7F57-187F-012A971C4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9057" y="1950051"/>
              <a:ext cx="15387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0" name="그림 519">
              <a:extLst>
                <a:ext uri="{FF2B5EF4-FFF2-40B4-BE49-F238E27FC236}">
                  <a16:creationId xmlns:a16="http://schemas.microsoft.com/office/drawing/2014/main" id="{3DB16651-37E5-20D9-BF32-FEDDA0BE8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0225" y="1815673"/>
              <a:ext cx="269112" cy="269112"/>
            </a:xfrm>
            <a:prstGeom prst="rect">
              <a:avLst/>
            </a:prstGeom>
          </p:spPr>
        </p:pic>
      </p:grpSp>
      <p:grpSp>
        <p:nvGrpSpPr>
          <p:cNvPr id="521" name="그룹 520">
            <a:extLst>
              <a:ext uri="{FF2B5EF4-FFF2-40B4-BE49-F238E27FC236}">
                <a16:creationId xmlns:a16="http://schemas.microsoft.com/office/drawing/2014/main" id="{1809D0E8-EEA7-9A59-9687-7D10D24F9A76}"/>
              </a:ext>
            </a:extLst>
          </p:cNvPr>
          <p:cNvGrpSpPr/>
          <p:nvPr/>
        </p:nvGrpSpPr>
        <p:grpSpPr>
          <a:xfrm flipH="1">
            <a:off x="2950530" y="2688753"/>
            <a:ext cx="1538780" cy="269112"/>
            <a:chOff x="7945465" y="2527744"/>
            <a:chExt cx="1538780" cy="269112"/>
          </a:xfrm>
        </p:grpSpPr>
        <p:cxnSp>
          <p:nvCxnSpPr>
            <p:cNvPr id="522" name="직선 화살표 연결선 521">
              <a:extLst>
                <a:ext uri="{FF2B5EF4-FFF2-40B4-BE49-F238E27FC236}">
                  <a16:creationId xmlns:a16="http://schemas.microsoft.com/office/drawing/2014/main" id="{1E73E9D3-011D-C559-144F-23B94E191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5465" y="2659494"/>
              <a:ext cx="15387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3" name="그림 522">
              <a:extLst>
                <a:ext uri="{FF2B5EF4-FFF2-40B4-BE49-F238E27FC236}">
                  <a16:creationId xmlns:a16="http://schemas.microsoft.com/office/drawing/2014/main" id="{D9695789-1D00-D7C1-59EA-FA11435AEE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9283" y="2527744"/>
              <a:ext cx="269112" cy="269112"/>
            </a:xfrm>
            <a:prstGeom prst="rect">
              <a:avLst/>
            </a:prstGeom>
          </p:spPr>
        </p:pic>
      </p:grpSp>
      <p:grpSp>
        <p:nvGrpSpPr>
          <p:cNvPr id="524" name="그룹 523">
            <a:extLst>
              <a:ext uri="{FF2B5EF4-FFF2-40B4-BE49-F238E27FC236}">
                <a16:creationId xmlns:a16="http://schemas.microsoft.com/office/drawing/2014/main" id="{691BA877-D9B0-AE32-AA4A-BDF93190468C}"/>
              </a:ext>
            </a:extLst>
          </p:cNvPr>
          <p:cNvGrpSpPr/>
          <p:nvPr/>
        </p:nvGrpSpPr>
        <p:grpSpPr>
          <a:xfrm flipH="1">
            <a:off x="2246327" y="3437107"/>
            <a:ext cx="1538780" cy="269112"/>
            <a:chOff x="6568800" y="3268187"/>
            <a:chExt cx="1538780" cy="269112"/>
          </a:xfrm>
        </p:grpSpPr>
        <p:cxnSp>
          <p:nvCxnSpPr>
            <p:cNvPr id="525" name="직선 화살표 연결선 524">
              <a:extLst>
                <a:ext uri="{FF2B5EF4-FFF2-40B4-BE49-F238E27FC236}">
                  <a16:creationId xmlns:a16="http://schemas.microsoft.com/office/drawing/2014/main" id="{59D8CE74-0BE8-D6AD-435A-8728AB9347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8800" y="3393827"/>
              <a:ext cx="15387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6" name="그림 525">
              <a:extLst>
                <a:ext uri="{FF2B5EF4-FFF2-40B4-BE49-F238E27FC236}">
                  <a16:creationId xmlns:a16="http://schemas.microsoft.com/office/drawing/2014/main" id="{2890BC55-395C-BC88-6757-CD06D8B2A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6668" y="3268187"/>
              <a:ext cx="269112" cy="269112"/>
            </a:xfrm>
            <a:prstGeom prst="rect">
              <a:avLst/>
            </a:prstGeom>
          </p:spPr>
        </p:pic>
      </p:grpSp>
      <p:grpSp>
        <p:nvGrpSpPr>
          <p:cNvPr id="527" name="그룹 526">
            <a:extLst>
              <a:ext uri="{FF2B5EF4-FFF2-40B4-BE49-F238E27FC236}">
                <a16:creationId xmlns:a16="http://schemas.microsoft.com/office/drawing/2014/main" id="{44D27BB0-7C7A-30F1-41E7-AFD00D306231}"/>
              </a:ext>
            </a:extLst>
          </p:cNvPr>
          <p:cNvGrpSpPr/>
          <p:nvPr/>
        </p:nvGrpSpPr>
        <p:grpSpPr>
          <a:xfrm flipH="1">
            <a:off x="2944055" y="4153030"/>
            <a:ext cx="1538780" cy="269112"/>
            <a:chOff x="7969605" y="3970507"/>
            <a:chExt cx="1538780" cy="269112"/>
          </a:xfrm>
        </p:grpSpPr>
        <p:cxnSp>
          <p:nvCxnSpPr>
            <p:cNvPr id="528" name="직선 화살표 연결선 527">
              <a:extLst>
                <a:ext uri="{FF2B5EF4-FFF2-40B4-BE49-F238E27FC236}">
                  <a16:creationId xmlns:a16="http://schemas.microsoft.com/office/drawing/2014/main" id="{0F0E3055-DE10-48E9-7D12-87B43B474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9605" y="4105189"/>
              <a:ext cx="1538780" cy="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29" name="그림 528">
              <a:extLst>
                <a:ext uri="{FF2B5EF4-FFF2-40B4-BE49-F238E27FC236}">
                  <a16:creationId xmlns:a16="http://schemas.microsoft.com/office/drawing/2014/main" id="{13CE35BF-BFC5-72D3-5866-80ED4D05E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7610" y="3970507"/>
              <a:ext cx="269112" cy="269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80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E6CA91F7-8412-22CA-DF2E-0F0CC6269362}"/>
              </a:ext>
            </a:extLst>
          </p:cNvPr>
          <p:cNvSpPr/>
          <p:nvPr/>
        </p:nvSpPr>
        <p:spPr>
          <a:xfrm>
            <a:off x="5851007" y="1751603"/>
            <a:ext cx="4527887" cy="4646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00BAACBE-5C97-519C-12A4-B27B24D99146}"/>
              </a:ext>
            </a:extLst>
          </p:cNvPr>
          <p:cNvSpPr/>
          <p:nvPr/>
        </p:nvSpPr>
        <p:spPr>
          <a:xfrm>
            <a:off x="1329731" y="1751603"/>
            <a:ext cx="4527887" cy="4646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1606DBE0-F304-BDCB-327B-456CDDFDE197}"/>
              </a:ext>
            </a:extLst>
          </p:cNvPr>
          <p:cNvCxnSpPr>
            <a:cxnSpLocks/>
          </p:cNvCxnSpPr>
          <p:nvPr/>
        </p:nvCxnSpPr>
        <p:spPr>
          <a:xfrm>
            <a:off x="307959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F903DC89-512A-F54B-9EE8-AAB31BFB95D5}"/>
              </a:ext>
            </a:extLst>
          </p:cNvPr>
          <p:cNvCxnSpPr>
            <a:cxnSpLocks/>
          </p:cNvCxnSpPr>
          <p:nvPr/>
        </p:nvCxnSpPr>
        <p:spPr>
          <a:xfrm>
            <a:off x="1675702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A6DA6035-4055-AFED-A46B-786372FABDB4}"/>
              </a:ext>
            </a:extLst>
          </p:cNvPr>
          <p:cNvCxnSpPr>
            <a:cxnSpLocks/>
          </p:cNvCxnSpPr>
          <p:nvPr/>
        </p:nvCxnSpPr>
        <p:spPr>
          <a:xfrm>
            <a:off x="1960316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00B7CA23-6F55-5BEC-0DC2-094274E98697}"/>
              </a:ext>
            </a:extLst>
          </p:cNvPr>
          <p:cNvCxnSpPr>
            <a:cxnSpLocks/>
          </p:cNvCxnSpPr>
          <p:nvPr/>
        </p:nvCxnSpPr>
        <p:spPr>
          <a:xfrm>
            <a:off x="238421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8F3F9D5B-654C-15D7-8440-971384A9666C}"/>
              </a:ext>
            </a:extLst>
          </p:cNvPr>
          <p:cNvCxnSpPr>
            <a:cxnSpLocks/>
          </p:cNvCxnSpPr>
          <p:nvPr/>
        </p:nvCxnSpPr>
        <p:spPr>
          <a:xfrm>
            <a:off x="267488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6B02A8B8-51BD-7B44-57B7-2389822D5E5E}"/>
              </a:ext>
            </a:extLst>
          </p:cNvPr>
          <p:cNvCxnSpPr>
            <a:cxnSpLocks/>
          </p:cNvCxnSpPr>
          <p:nvPr/>
        </p:nvCxnSpPr>
        <p:spPr>
          <a:xfrm>
            <a:off x="337127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AA3581A5-BDC8-AACA-AD66-17A51E06D817}"/>
              </a:ext>
            </a:extLst>
          </p:cNvPr>
          <p:cNvCxnSpPr>
            <a:cxnSpLocks/>
          </p:cNvCxnSpPr>
          <p:nvPr/>
        </p:nvCxnSpPr>
        <p:spPr>
          <a:xfrm>
            <a:off x="974785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42CBCD72-8256-09E9-3B46-B51F8FD9FE96}"/>
              </a:ext>
            </a:extLst>
          </p:cNvPr>
          <p:cNvCxnSpPr>
            <a:cxnSpLocks/>
          </p:cNvCxnSpPr>
          <p:nvPr/>
        </p:nvCxnSpPr>
        <p:spPr>
          <a:xfrm>
            <a:off x="834395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4DD4F402-8269-1853-3996-50BFD2C13A86}"/>
              </a:ext>
            </a:extLst>
          </p:cNvPr>
          <p:cNvCxnSpPr>
            <a:cxnSpLocks/>
          </p:cNvCxnSpPr>
          <p:nvPr/>
        </p:nvCxnSpPr>
        <p:spPr>
          <a:xfrm>
            <a:off x="862857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B6B9A752-4B11-C022-8B5D-BECEBCFC3F6C}"/>
              </a:ext>
            </a:extLst>
          </p:cNvPr>
          <p:cNvCxnSpPr>
            <a:cxnSpLocks/>
          </p:cNvCxnSpPr>
          <p:nvPr/>
        </p:nvCxnSpPr>
        <p:spPr>
          <a:xfrm>
            <a:off x="90524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CF0FD9F8-A265-A6D8-BA96-7700C53D06F3}"/>
              </a:ext>
            </a:extLst>
          </p:cNvPr>
          <p:cNvCxnSpPr>
            <a:cxnSpLocks/>
          </p:cNvCxnSpPr>
          <p:nvPr/>
        </p:nvCxnSpPr>
        <p:spPr>
          <a:xfrm>
            <a:off x="934313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5413E631-BC04-4EFE-7D87-60EC0D6598B6}"/>
              </a:ext>
            </a:extLst>
          </p:cNvPr>
          <p:cNvCxnSpPr>
            <a:cxnSpLocks/>
          </p:cNvCxnSpPr>
          <p:nvPr/>
        </p:nvCxnSpPr>
        <p:spPr>
          <a:xfrm>
            <a:off x="1003953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9184529C-DF2F-AEC1-A612-66AD8C7C12A3}"/>
              </a:ext>
            </a:extLst>
          </p:cNvPr>
          <p:cNvCxnSpPr>
            <a:cxnSpLocks/>
          </p:cNvCxnSpPr>
          <p:nvPr/>
        </p:nvCxnSpPr>
        <p:spPr>
          <a:xfrm>
            <a:off x="1329731" y="2101302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48B25618-A780-EBE0-DCFE-53FB3FD71F16}"/>
              </a:ext>
            </a:extLst>
          </p:cNvPr>
          <p:cNvCxnSpPr>
            <a:cxnSpLocks/>
          </p:cNvCxnSpPr>
          <p:nvPr/>
        </p:nvCxnSpPr>
        <p:spPr>
          <a:xfrm>
            <a:off x="1329731" y="2386926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EFC228BF-DC59-6DD7-0AED-E9D92F0BFB9A}"/>
              </a:ext>
            </a:extLst>
          </p:cNvPr>
          <p:cNvCxnSpPr>
            <a:cxnSpLocks/>
          </p:cNvCxnSpPr>
          <p:nvPr/>
        </p:nvCxnSpPr>
        <p:spPr>
          <a:xfrm>
            <a:off x="1329731" y="282898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837738BD-7C2E-D9C9-DBE8-377D706EF862}"/>
              </a:ext>
            </a:extLst>
          </p:cNvPr>
          <p:cNvCxnSpPr>
            <a:cxnSpLocks/>
          </p:cNvCxnSpPr>
          <p:nvPr/>
        </p:nvCxnSpPr>
        <p:spPr>
          <a:xfrm>
            <a:off x="1329731" y="311461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DCD45BD-C35E-D672-EF43-2C3E076324D5}"/>
              </a:ext>
            </a:extLst>
          </p:cNvPr>
          <p:cNvCxnSpPr>
            <a:cxnSpLocks/>
          </p:cNvCxnSpPr>
          <p:nvPr/>
        </p:nvCxnSpPr>
        <p:spPr>
          <a:xfrm>
            <a:off x="1329731" y="354960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F731D49E-8B6D-E3A1-A90F-835FF3F9D8F3}"/>
              </a:ext>
            </a:extLst>
          </p:cNvPr>
          <p:cNvCxnSpPr>
            <a:cxnSpLocks/>
          </p:cNvCxnSpPr>
          <p:nvPr/>
        </p:nvCxnSpPr>
        <p:spPr>
          <a:xfrm>
            <a:off x="1329731" y="383523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6F605A91-41CD-A144-2B33-F694B4F5D656}"/>
              </a:ext>
            </a:extLst>
          </p:cNvPr>
          <p:cNvCxnSpPr>
            <a:cxnSpLocks/>
          </p:cNvCxnSpPr>
          <p:nvPr/>
        </p:nvCxnSpPr>
        <p:spPr>
          <a:xfrm>
            <a:off x="1329731" y="4300505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1A36C874-2168-1AEB-13F4-A7C959ACDC88}"/>
              </a:ext>
            </a:extLst>
          </p:cNvPr>
          <p:cNvCxnSpPr>
            <a:cxnSpLocks/>
          </p:cNvCxnSpPr>
          <p:nvPr/>
        </p:nvCxnSpPr>
        <p:spPr>
          <a:xfrm>
            <a:off x="1329731" y="4586129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0FE28BA0-475A-82BF-855A-B7ADCBF1ADB6}"/>
              </a:ext>
            </a:extLst>
          </p:cNvPr>
          <p:cNvCxnSpPr>
            <a:cxnSpLocks/>
          </p:cNvCxnSpPr>
          <p:nvPr/>
        </p:nvCxnSpPr>
        <p:spPr>
          <a:xfrm>
            <a:off x="1329731" y="502819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F0D598FB-DDB8-DFCD-B099-3FC7488F0D40}"/>
              </a:ext>
            </a:extLst>
          </p:cNvPr>
          <p:cNvCxnSpPr>
            <a:cxnSpLocks/>
          </p:cNvCxnSpPr>
          <p:nvPr/>
        </p:nvCxnSpPr>
        <p:spPr>
          <a:xfrm>
            <a:off x="1329731" y="531381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97DF2435-F396-9137-D2DC-29D3994D6B68}"/>
              </a:ext>
            </a:extLst>
          </p:cNvPr>
          <p:cNvCxnSpPr>
            <a:cxnSpLocks/>
          </p:cNvCxnSpPr>
          <p:nvPr/>
        </p:nvCxnSpPr>
        <p:spPr>
          <a:xfrm>
            <a:off x="1329731" y="574881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A1D7AB56-990F-8DB0-D1D8-76F408C3BB24}"/>
              </a:ext>
            </a:extLst>
          </p:cNvPr>
          <p:cNvCxnSpPr>
            <a:cxnSpLocks/>
          </p:cNvCxnSpPr>
          <p:nvPr/>
        </p:nvCxnSpPr>
        <p:spPr>
          <a:xfrm>
            <a:off x="1329731" y="603443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A866FDF-00FA-5E53-4DAE-AA9A951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489" name="텍스트 개체 틀 488">
            <a:extLst>
              <a:ext uri="{FF2B5EF4-FFF2-40B4-BE49-F238E27FC236}">
                <a16:creationId xmlns:a16="http://schemas.microsoft.com/office/drawing/2014/main" id="{CA554241-F051-0C43-803A-B9C111AB4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더 이상 이동 가능한 전하들이 없어지게 되는데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dirty="0" err="1"/>
              <a:t>공핍</a:t>
            </a:r>
            <a:r>
              <a:rPr lang="ko-KR" altLang="en-US" dirty="0"/>
              <a:t> 영역이라고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42A67-4CCE-31BE-943E-306B0A6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26</a:t>
            </a:fld>
            <a:endParaRPr 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9D2BD-971B-68FC-0A0C-B05508CA8286}"/>
              </a:ext>
            </a:extLst>
          </p:cNvPr>
          <p:cNvSpPr/>
          <p:nvPr/>
        </p:nvSpPr>
        <p:spPr>
          <a:xfrm>
            <a:off x="1612818" y="203817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8E5759-FF79-2504-B931-3DF9BA189233}"/>
              </a:ext>
            </a:extLst>
          </p:cNvPr>
          <p:cNvSpPr/>
          <p:nvPr/>
        </p:nvSpPr>
        <p:spPr>
          <a:xfrm>
            <a:off x="1612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6AA807-29EF-4A8B-8E43-A81AD33352F4}"/>
              </a:ext>
            </a:extLst>
          </p:cNvPr>
          <p:cNvSpPr/>
          <p:nvPr/>
        </p:nvSpPr>
        <p:spPr>
          <a:xfrm>
            <a:off x="1900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7DBFFE-4E2B-C2D3-60BB-79325B5AA7C0}"/>
              </a:ext>
            </a:extLst>
          </p:cNvPr>
          <p:cNvSpPr/>
          <p:nvPr/>
        </p:nvSpPr>
        <p:spPr>
          <a:xfrm>
            <a:off x="1612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F8B00-4D23-6F73-D200-87DDE1E446A3}"/>
              </a:ext>
            </a:extLst>
          </p:cNvPr>
          <p:cNvSpPr/>
          <p:nvPr/>
        </p:nvSpPr>
        <p:spPr>
          <a:xfrm>
            <a:off x="1900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E98686-C7FE-8BE3-83EE-83BDB3DE0E18}"/>
              </a:ext>
            </a:extLst>
          </p:cNvPr>
          <p:cNvSpPr/>
          <p:nvPr/>
        </p:nvSpPr>
        <p:spPr>
          <a:xfrm>
            <a:off x="1406231" y="2326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8A424D-D46A-41D5-92A7-967226C1D096}"/>
              </a:ext>
            </a:extLst>
          </p:cNvPr>
          <p:cNvSpPr/>
          <p:nvPr/>
        </p:nvSpPr>
        <p:spPr>
          <a:xfrm>
            <a:off x="1406231" y="2038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02D7FC-BD26-45A8-7820-A4072700B097}"/>
              </a:ext>
            </a:extLst>
          </p:cNvPr>
          <p:cNvSpPr/>
          <p:nvPr/>
        </p:nvSpPr>
        <p:spPr>
          <a:xfrm>
            <a:off x="2107405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DC99042-8A49-CCA7-53E9-482BBDC77996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1A0A1A-F7CE-C0AA-5EC5-A4C24CAC777B}"/>
              </a:ext>
            </a:extLst>
          </p:cNvPr>
          <p:cNvSpPr/>
          <p:nvPr/>
        </p:nvSpPr>
        <p:spPr>
          <a:xfrm>
            <a:off x="1612818" y="276494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428BAD-E42E-F2B8-CB7B-F554FC7572F9}"/>
              </a:ext>
            </a:extLst>
          </p:cNvPr>
          <p:cNvSpPr/>
          <p:nvPr/>
        </p:nvSpPr>
        <p:spPr>
          <a:xfrm>
            <a:off x="1612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7060DC-6ECF-EA73-E7AF-7B1AFC8742F0}"/>
              </a:ext>
            </a:extLst>
          </p:cNvPr>
          <p:cNvSpPr/>
          <p:nvPr/>
        </p:nvSpPr>
        <p:spPr>
          <a:xfrm>
            <a:off x="1900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682E166-9DDC-D515-4E4D-9B355B7E9CB7}"/>
              </a:ext>
            </a:extLst>
          </p:cNvPr>
          <p:cNvSpPr/>
          <p:nvPr/>
        </p:nvSpPr>
        <p:spPr>
          <a:xfrm>
            <a:off x="1406231" y="3052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6FF40E9-D656-919A-AD9A-6DBE621B7357}"/>
              </a:ext>
            </a:extLst>
          </p:cNvPr>
          <p:cNvSpPr/>
          <p:nvPr/>
        </p:nvSpPr>
        <p:spPr>
          <a:xfrm>
            <a:off x="1406231" y="2764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BBC88A-C882-96CA-A031-6FC53A57F2C0}"/>
              </a:ext>
            </a:extLst>
          </p:cNvPr>
          <p:cNvSpPr/>
          <p:nvPr/>
        </p:nvSpPr>
        <p:spPr>
          <a:xfrm>
            <a:off x="2107405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342F4D-1D51-45D0-1326-9245DBAEABFE}"/>
              </a:ext>
            </a:extLst>
          </p:cNvPr>
          <p:cNvSpPr/>
          <p:nvPr/>
        </p:nvSpPr>
        <p:spPr>
          <a:xfrm>
            <a:off x="2107405" y="2764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F729F8D-5535-1213-7761-BCB5E29D2751}"/>
              </a:ext>
            </a:extLst>
          </p:cNvPr>
          <p:cNvSpPr/>
          <p:nvPr/>
        </p:nvSpPr>
        <p:spPr>
          <a:xfrm>
            <a:off x="1612818" y="349172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A1EC04-D334-4DC2-DAE1-14B40E481D59}"/>
              </a:ext>
            </a:extLst>
          </p:cNvPr>
          <p:cNvSpPr/>
          <p:nvPr/>
        </p:nvSpPr>
        <p:spPr>
          <a:xfrm>
            <a:off x="1612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072D21-4C74-B1BE-EE27-1C7DE7D1F920}"/>
              </a:ext>
            </a:extLst>
          </p:cNvPr>
          <p:cNvSpPr/>
          <p:nvPr/>
        </p:nvSpPr>
        <p:spPr>
          <a:xfrm>
            <a:off x="1900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DE47E8-6BA4-4A46-AF89-4BB3981EFF9F}"/>
              </a:ext>
            </a:extLst>
          </p:cNvPr>
          <p:cNvSpPr/>
          <p:nvPr/>
        </p:nvSpPr>
        <p:spPr>
          <a:xfrm>
            <a:off x="1406231" y="3779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61EF12-1A03-7923-2270-2AFF06F7B7CF}"/>
              </a:ext>
            </a:extLst>
          </p:cNvPr>
          <p:cNvSpPr/>
          <p:nvPr/>
        </p:nvSpPr>
        <p:spPr>
          <a:xfrm>
            <a:off x="1406231" y="3491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5669A9F-F3F5-D7A5-0845-ACA142017D2C}"/>
              </a:ext>
            </a:extLst>
          </p:cNvPr>
          <p:cNvSpPr/>
          <p:nvPr/>
        </p:nvSpPr>
        <p:spPr>
          <a:xfrm>
            <a:off x="2107405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2F2A18E-7118-46E4-D11F-787AFE731DD6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7CEE28C-70E5-AE7E-F252-5E5E77D672AE}"/>
              </a:ext>
            </a:extLst>
          </p:cNvPr>
          <p:cNvSpPr/>
          <p:nvPr/>
        </p:nvSpPr>
        <p:spPr>
          <a:xfrm>
            <a:off x="1612818" y="421849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84CCDB-BBEA-DD04-4039-E1FDD727FF0E}"/>
              </a:ext>
            </a:extLst>
          </p:cNvPr>
          <p:cNvSpPr/>
          <p:nvPr/>
        </p:nvSpPr>
        <p:spPr>
          <a:xfrm>
            <a:off x="1612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585CB42-0D1F-FDCD-288B-F7745F00080C}"/>
              </a:ext>
            </a:extLst>
          </p:cNvPr>
          <p:cNvSpPr/>
          <p:nvPr/>
        </p:nvSpPr>
        <p:spPr>
          <a:xfrm>
            <a:off x="1900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7463B2-71FB-F87F-61ED-CFBA2252974F}"/>
              </a:ext>
            </a:extLst>
          </p:cNvPr>
          <p:cNvSpPr/>
          <p:nvPr/>
        </p:nvSpPr>
        <p:spPr>
          <a:xfrm>
            <a:off x="1406231" y="4506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4EE56-759C-0305-9FF3-EC8C75F43F22}"/>
              </a:ext>
            </a:extLst>
          </p:cNvPr>
          <p:cNvSpPr/>
          <p:nvPr/>
        </p:nvSpPr>
        <p:spPr>
          <a:xfrm>
            <a:off x="1406231" y="4218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2699524-BFD6-2A02-7C01-1DAE20668199}"/>
              </a:ext>
            </a:extLst>
          </p:cNvPr>
          <p:cNvSpPr/>
          <p:nvPr/>
        </p:nvSpPr>
        <p:spPr>
          <a:xfrm>
            <a:off x="2107405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09FC723-F209-388A-1062-2B866AD54C87}"/>
              </a:ext>
            </a:extLst>
          </p:cNvPr>
          <p:cNvSpPr/>
          <p:nvPr/>
        </p:nvSpPr>
        <p:spPr>
          <a:xfrm>
            <a:off x="2107405" y="4218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C4F20C-7667-9AC3-B31E-84C950EA1A74}"/>
              </a:ext>
            </a:extLst>
          </p:cNvPr>
          <p:cNvSpPr/>
          <p:nvPr/>
        </p:nvSpPr>
        <p:spPr>
          <a:xfrm>
            <a:off x="1612818" y="494527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EAB4C2A-6E1F-5853-E11E-B187BF69C14E}"/>
              </a:ext>
            </a:extLst>
          </p:cNvPr>
          <p:cNvSpPr/>
          <p:nvPr/>
        </p:nvSpPr>
        <p:spPr>
          <a:xfrm>
            <a:off x="1612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0EB525F-993A-E02F-D13D-B291BE8011D9}"/>
              </a:ext>
            </a:extLst>
          </p:cNvPr>
          <p:cNvSpPr/>
          <p:nvPr/>
        </p:nvSpPr>
        <p:spPr>
          <a:xfrm>
            <a:off x="1900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EA1A81-12DB-4EF4-BB16-D88FF8C9989B}"/>
              </a:ext>
            </a:extLst>
          </p:cNvPr>
          <p:cNvSpPr/>
          <p:nvPr/>
        </p:nvSpPr>
        <p:spPr>
          <a:xfrm>
            <a:off x="1406231" y="5233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05B328-9F51-2B79-25A3-8405F0F620BB}"/>
              </a:ext>
            </a:extLst>
          </p:cNvPr>
          <p:cNvSpPr/>
          <p:nvPr/>
        </p:nvSpPr>
        <p:spPr>
          <a:xfrm>
            <a:off x="1406231" y="4945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5D72250-E9AD-D47F-AC2E-B488B82BC64F}"/>
              </a:ext>
            </a:extLst>
          </p:cNvPr>
          <p:cNvSpPr/>
          <p:nvPr/>
        </p:nvSpPr>
        <p:spPr>
          <a:xfrm>
            <a:off x="2107405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688BCF4-A28A-C72F-3724-C51C0DC110E9}"/>
              </a:ext>
            </a:extLst>
          </p:cNvPr>
          <p:cNvSpPr/>
          <p:nvPr/>
        </p:nvSpPr>
        <p:spPr>
          <a:xfrm>
            <a:off x="2107405" y="494508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56DF21-1FF4-A7DA-DC67-4F612CEE1ECF}"/>
              </a:ext>
            </a:extLst>
          </p:cNvPr>
          <p:cNvSpPr/>
          <p:nvPr/>
        </p:nvSpPr>
        <p:spPr>
          <a:xfrm>
            <a:off x="1612818" y="567205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CE986B-A198-1294-FA7A-1F59FD795E42}"/>
              </a:ext>
            </a:extLst>
          </p:cNvPr>
          <p:cNvSpPr/>
          <p:nvPr/>
        </p:nvSpPr>
        <p:spPr>
          <a:xfrm>
            <a:off x="1612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20B52DF-AA82-5DF2-E1E8-40D6658ED37C}"/>
              </a:ext>
            </a:extLst>
          </p:cNvPr>
          <p:cNvSpPr/>
          <p:nvPr/>
        </p:nvSpPr>
        <p:spPr>
          <a:xfrm>
            <a:off x="1900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BFC308-691C-CE0C-9389-A77B98EBB7DF}"/>
              </a:ext>
            </a:extLst>
          </p:cNvPr>
          <p:cNvSpPr/>
          <p:nvPr/>
        </p:nvSpPr>
        <p:spPr>
          <a:xfrm>
            <a:off x="1406231" y="5960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6C99DB6-7CC0-8759-F237-16A00E38A662}"/>
              </a:ext>
            </a:extLst>
          </p:cNvPr>
          <p:cNvSpPr/>
          <p:nvPr/>
        </p:nvSpPr>
        <p:spPr>
          <a:xfrm>
            <a:off x="1406231" y="5672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1DD6DA5-88A1-D668-8B88-D26DEF243F6C}"/>
              </a:ext>
            </a:extLst>
          </p:cNvPr>
          <p:cNvSpPr/>
          <p:nvPr/>
        </p:nvSpPr>
        <p:spPr>
          <a:xfrm>
            <a:off x="2107405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87F9DBA-DFAF-1C85-7D44-487F28A167AA}"/>
              </a:ext>
            </a:extLst>
          </p:cNvPr>
          <p:cNvSpPr/>
          <p:nvPr/>
        </p:nvSpPr>
        <p:spPr>
          <a:xfrm>
            <a:off x="2107405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06A0AA3-C114-46E4-3C28-ADF3C2A4D0D8}"/>
              </a:ext>
            </a:extLst>
          </p:cNvPr>
          <p:cNvSpPr/>
          <p:nvPr/>
        </p:nvSpPr>
        <p:spPr>
          <a:xfrm>
            <a:off x="2313992" y="203817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F2299C8-2449-D7AB-FBF6-30AB588B818C}"/>
              </a:ext>
            </a:extLst>
          </p:cNvPr>
          <p:cNvSpPr/>
          <p:nvPr/>
        </p:nvSpPr>
        <p:spPr>
          <a:xfrm>
            <a:off x="2313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9E552B-62AB-1BF9-C844-A98CF147C242}"/>
              </a:ext>
            </a:extLst>
          </p:cNvPr>
          <p:cNvSpPr/>
          <p:nvPr/>
        </p:nvSpPr>
        <p:spPr>
          <a:xfrm>
            <a:off x="2601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93AD4C9-9450-FA9E-8157-7077431E6DD2}"/>
              </a:ext>
            </a:extLst>
          </p:cNvPr>
          <p:cNvSpPr/>
          <p:nvPr/>
        </p:nvSpPr>
        <p:spPr>
          <a:xfrm>
            <a:off x="2313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C8B9239-07BD-BBA2-32DC-1642E5368B19}"/>
              </a:ext>
            </a:extLst>
          </p:cNvPr>
          <p:cNvSpPr/>
          <p:nvPr/>
        </p:nvSpPr>
        <p:spPr>
          <a:xfrm>
            <a:off x="2601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B6C5CA-3C2A-40F2-AABD-F11374D273A3}"/>
              </a:ext>
            </a:extLst>
          </p:cNvPr>
          <p:cNvSpPr/>
          <p:nvPr/>
        </p:nvSpPr>
        <p:spPr>
          <a:xfrm>
            <a:off x="2808579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D205A03-4538-370B-A4EA-35DAD1A5D576}"/>
              </a:ext>
            </a:extLst>
          </p:cNvPr>
          <p:cNvSpPr/>
          <p:nvPr/>
        </p:nvSpPr>
        <p:spPr>
          <a:xfrm>
            <a:off x="2808579" y="2037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7792EB-1117-5E1D-C6E2-54F2E426906B}"/>
              </a:ext>
            </a:extLst>
          </p:cNvPr>
          <p:cNvSpPr/>
          <p:nvPr/>
        </p:nvSpPr>
        <p:spPr>
          <a:xfrm>
            <a:off x="2313992" y="276494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3844A1F-5222-B993-A274-AC6CFAC296E6}"/>
              </a:ext>
            </a:extLst>
          </p:cNvPr>
          <p:cNvSpPr/>
          <p:nvPr/>
        </p:nvSpPr>
        <p:spPr>
          <a:xfrm>
            <a:off x="2313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E366DE-CC56-04BC-BC0C-80C5155A4AED}"/>
              </a:ext>
            </a:extLst>
          </p:cNvPr>
          <p:cNvSpPr/>
          <p:nvPr/>
        </p:nvSpPr>
        <p:spPr>
          <a:xfrm>
            <a:off x="2601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5EFCCA5-8F93-CEE3-C0D4-CE85BEDD7138}"/>
              </a:ext>
            </a:extLst>
          </p:cNvPr>
          <p:cNvSpPr/>
          <p:nvPr/>
        </p:nvSpPr>
        <p:spPr>
          <a:xfrm>
            <a:off x="2808579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1F55917-C617-4F44-9BF9-540A1FB81EB4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6B9CF45-CE0A-6F21-5441-8C25E5045F8E}"/>
              </a:ext>
            </a:extLst>
          </p:cNvPr>
          <p:cNvSpPr/>
          <p:nvPr/>
        </p:nvSpPr>
        <p:spPr>
          <a:xfrm>
            <a:off x="2313992" y="349172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2D62230-BAB8-6332-9C66-0AF775169AB9}"/>
              </a:ext>
            </a:extLst>
          </p:cNvPr>
          <p:cNvSpPr/>
          <p:nvPr/>
        </p:nvSpPr>
        <p:spPr>
          <a:xfrm>
            <a:off x="2313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1D33042-0D42-8A76-348B-F01B67CBBD79}"/>
              </a:ext>
            </a:extLst>
          </p:cNvPr>
          <p:cNvSpPr/>
          <p:nvPr/>
        </p:nvSpPr>
        <p:spPr>
          <a:xfrm>
            <a:off x="2601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32343F-BB72-1CFC-78A4-19537664BAFC}"/>
              </a:ext>
            </a:extLst>
          </p:cNvPr>
          <p:cNvSpPr/>
          <p:nvPr/>
        </p:nvSpPr>
        <p:spPr>
          <a:xfrm>
            <a:off x="2808579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842E40B-C8F5-BECD-AEFC-864961C72172}"/>
              </a:ext>
            </a:extLst>
          </p:cNvPr>
          <p:cNvSpPr/>
          <p:nvPr/>
        </p:nvSpPr>
        <p:spPr>
          <a:xfrm>
            <a:off x="2808579" y="3491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F6F409A-6A58-DB3F-117A-A29CC494421D}"/>
              </a:ext>
            </a:extLst>
          </p:cNvPr>
          <p:cNvSpPr/>
          <p:nvPr/>
        </p:nvSpPr>
        <p:spPr>
          <a:xfrm>
            <a:off x="2313992" y="421849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324CEDC-65D9-56F2-B557-2662E1226F0A}"/>
              </a:ext>
            </a:extLst>
          </p:cNvPr>
          <p:cNvSpPr/>
          <p:nvPr/>
        </p:nvSpPr>
        <p:spPr>
          <a:xfrm>
            <a:off x="2313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318120D-9ED3-E56C-FAB7-23FEAC0C3716}"/>
              </a:ext>
            </a:extLst>
          </p:cNvPr>
          <p:cNvSpPr/>
          <p:nvPr/>
        </p:nvSpPr>
        <p:spPr>
          <a:xfrm>
            <a:off x="2601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B59504E-32B9-AD35-EE5B-BA8D04B527E1}"/>
              </a:ext>
            </a:extLst>
          </p:cNvPr>
          <p:cNvSpPr/>
          <p:nvPr/>
        </p:nvSpPr>
        <p:spPr>
          <a:xfrm>
            <a:off x="2808579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B72B8F-091B-6AA4-CBD6-459E948FB745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51F0BBD-2DCD-85E5-B311-809FD543BEAC}"/>
              </a:ext>
            </a:extLst>
          </p:cNvPr>
          <p:cNvSpPr/>
          <p:nvPr/>
        </p:nvSpPr>
        <p:spPr>
          <a:xfrm>
            <a:off x="2313992" y="494527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079B0DE-D58C-43B1-3CEF-AFF31E24B5B6}"/>
              </a:ext>
            </a:extLst>
          </p:cNvPr>
          <p:cNvSpPr/>
          <p:nvPr/>
        </p:nvSpPr>
        <p:spPr>
          <a:xfrm>
            <a:off x="2313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7A4A538-42F5-8EA0-EF99-4A3C94706445}"/>
              </a:ext>
            </a:extLst>
          </p:cNvPr>
          <p:cNvSpPr/>
          <p:nvPr/>
        </p:nvSpPr>
        <p:spPr>
          <a:xfrm>
            <a:off x="2601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9E969FD-E089-BC12-74E9-A8C6DBB946FE}"/>
              </a:ext>
            </a:extLst>
          </p:cNvPr>
          <p:cNvSpPr/>
          <p:nvPr/>
        </p:nvSpPr>
        <p:spPr>
          <a:xfrm>
            <a:off x="2808579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DFFF367-A28C-4857-C4A6-458B3FD55763}"/>
              </a:ext>
            </a:extLst>
          </p:cNvPr>
          <p:cNvSpPr/>
          <p:nvPr/>
        </p:nvSpPr>
        <p:spPr>
          <a:xfrm>
            <a:off x="2808579" y="4945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333B088-F866-5F85-3EBD-E4C87A62B3D5}"/>
              </a:ext>
            </a:extLst>
          </p:cNvPr>
          <p:cNvSpPr/>
          <p:nvPr/>
        </p:nvSpPr>
        <p:spPr>
          <a:xfrm>
            <a:off x="2313992" y="567205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96ABB74-525A-263B-EDC4-49ED20DDFE03}"/>
              </a:ext>
            </a:extLst>
          </p:cNvPr>
          <p:cNvSpPr/>
          <p:nvPr/>
        </p:nvSpPr>
        <p:spPr>
          <a:xfrm>
            <a:off x="2313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4F7041-447F-5CB9-0AC4-5E66ED7CD3EB}"/>
              </a:ext>
            </a:extLst>
          </p:cNvPr>
          <p:cNvSpPr/>
          <p:nvPr/>
        </p:nvSpPr>
        <p:spPr>
          <a:xfrm>
            <a:off x="2601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55ED2F5-342F-22E9-5E9A-6932660D30C0}"/>
              </a:ext>
            </a:extLst>
          </p:cNvPr>
          <p:cNvSpPr/>
          <p:nvPr/>
        </p:nvSpPr>
        <p:spPr>
          <a:xfrm>
            <a:off x="2808579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47C43C-C989-9A8A-C24B-E8047ED3CB04}"/>
              </a:ext>
            </a:extLst>
          </p:cNvPr>
          <p:cNvSpPr/>
          <p:nvPr/>
        </p:nvSpPr>
        <p:spPr>
          <a:xfrm>
            <a:off x="2808579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2258FA-68CF-74A4-CF9D-0DED692F8507}"/>
              </a:ext>
            </a:extLst>
          </p:cNvPr>
          <p:cNvSpPr/>
          <p:nvPr/>
        </p:nvSpPr>
        <p:spPr>
          <a:xfrm>
            <a:off x="3007598" y="203798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AEDB89A-1F5B-51E9-3B95-059906D02470}"/>
              </a:ext>
            </a:extLst>
          </p:cNvPr>
          <p:cNvSpPr/>
          <p:nvPr/>
        </p:nvSpPr>
        <p:spPr>
          <a:xfrm>
            <a:off x="3007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CF1A9D5-6C7B-8EDA-0A9C-2F432052E6EA}"/>
              </a:ext>
            </a:extLst>
          </p:cNvPr>
          <p:cNvSpPr/>
          <p:nvPr/>
        </p:nvSpPr>
        <p:spPr>
          <a:xfrm>
            <a:off x="3295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4B281A-E4E9-B7D3-B9DD-5A4878CE7A91}"/>
              </a:ext>
            </a:extLst>
          </p:cNvPr>
          <p:cNvSpPr/>
          <p:nvPr/>
        </p:nvSpPr>
        <p:spPr>
          <a:xfrm>
            <a:off x="3007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A50823-CAF7-2810-39A7-4762EB1811A1}"/>
              </a:ext>
            </a:extLst>
          </p:cNvPr>
          <p:cNvSpPr/>
          <p:nvPr/>
        </p:nvSpPr>
        <p:spPr>
          <a:xfrm>
            <a:off x="3295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95159E5-8068-5DAA-F1AB-441AE8D6DF3C}"/>
              </a:ext>
            </a:extLst>
          </p:cNvPr>
          <p:cNvSpPr/>
          <p:nvPr/>
        </p:nvSpPr>
        <p:spPr>
          <a:xfrm>
            <a:off x="3502185" y="23257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2EBD62-036A-1F4F-A97B-309230254F27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B3008D8-3319-4427-E1CF-E5CF9A88C6C4}"/>
              </a:ext>
            </a:extLst>
          </p:cNvPr>
          <p:cNvSpPr/>
          <p:nvPr/>
        </p:nvSpPr>
        <p:spPr>
          <a:xfrm>
            <a:off x="3007598" y="276475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1F8E501-CAF3-24AD-0D85-E2C8EA3043F8}"/>
              </a:ext>
            </a:extLst>
          </p:cNvPr>
          <p:cNvSpPr/>
          <p:nvPr/>
        </p:nvSpPr>
        <p:spPr>
          <a:xfrm>
            <a:off x="3007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36C5025-219C-9457-BA54-26E2EA385032}"/>
              </a:ext>
            </a:extLst>
          </p:cNvPr>
          <p:cNvSpPr/>
          <p:nvPr/>
        </p:nvSpPr>
        <p:spPr>
          <a:xfrm>
            <a:off x="3295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0949CD-6ED5-66BD-263D-2932948662D4}"/>
              </a:ext>
            </a:extLst>
          </p:cNvPr>
          <p:cNvSpPr/>
          <p:nvPr/>
        </p:nvSpPr>
        <p:spPr>
          <a:xfrm>
            <a:off x="3502185" y="3052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84F3C32-9B46-2D91-9B4B-C4C30AA3DE3B}"/>
              </a:ext>
            </a:extLst>
          </p:cNvPr>
          <p:cNvSpPr/>
          <p:nvPr/>
        </p:nvSpPr>
        <p:spPr>
          <a:xfrm>
            <a:off x="3502185" y="2764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36096A4-66FF-31A9-1EC1-5289D4BF76E4}"/>
              </a:ext>
            </a:extLst>
          </p:cNvPr>
          <p:cNvSpPr/>
          <p:nvPr/>
        </p:nvSpPr>
        <p:spPr>
          <a:xfrm>
            <a:off x="3007598" y="349153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13709D7-2473-9FC1-79C2-C9D4EAA89EBB}"/>
              </a:ext>
            </a:extLst>
          </p:cNvPr>
          <p:cNvSpPr/>
          <p:nvPr/>
        </p:nvSpPr>
        <p:spPr>
          <a:xfrm>
            <a:off x="3007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EB91E6E-836C-6918-216F-6F14DF5FADBD}"/>
              </a:ext>
            </a:extLst>
          </p:cNvPr>
          <p:cNvSpPr/>
          <p:nvPr/>
        </p:nvSpPr>
        <p:spPr>
          <a:xfrm>
            <a:off x="3295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A6E9738-5A94-362F-BABD-1BD5DD7D7F19}"/>
              </a:ext>
            </a:extLst>
          </p:cNvPr>
          <p:cNvSpPr/>
          <p:nvPr/>
        </p:nvSpPr>
        <p:spPr>
          <a:xfrm>
            <a:off x="3502185" y="3779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18B7F63-D557-BF5A-3026-FD07B8A14DEF}"/>
              </a:ext>
            </a:extLst>
          </p:cNvPr>
          <p:cNvSpPr/>
          <p:nvPr/>
        </p:nvSpPr>
        <p:spPr>
          <a:xfrm>
            <a:off x="3502185" y="3491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F5872FB-DE31-08CF-D122-3D0A2BEA14EC}"/>
              </a:ext>
            </a:extLst>
          </p:cNvPr>
          <p:cNvSpPr/>
          <p:nvPr/>
        </p:nvSpPr>
        <p:spPr>
          <a:xfrm>
            <a:off x="3007598" y="421830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91F947-4FAE-B297-357A-6A82D220F764}"/>
              </a:ext>
            </a:extLst>
          </p:cNvPr>
          <p:cNvSpPr/>
          <p:nvPr/>
        </p:nvSpPr>
        <p:spPr>
          <a:xfrm>
            <a:off x="3007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C8EC098-9D86-7B4F-825A-501FCDBDFC0C}"/>
              </a:ext>
            </a:extLst>
          </p:cNvPr>
          <p:cNvSpPr/>
          <p:nvPr/>
        </p:nvSpPr>
        <p:spPr>
          <a:xfrm>
            <a:off x="3295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8CABA0C-5920-51E3-84ED-CDD133A219D3}"/>
              </a:ext>
            </a:extLst>
          </p:cNvPr>
          <p:cNvSpPr/>
          <p:nvPr/>
        </p:nvSpPr>
        <p:spPr>
          <a:xfrm>
            <a:off x="3502185" y="4506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A27FF1F-48DA-906E-4BE5-19679D03B5FF}"/>
              </a:ext>
            </a:extLst>
          </p:cNvPr>
          <p:cNvSpPr/>
          <p:nvPr/>
        </p:nvSpPr>
        <p:spPr>
          <a:xfrm>
            <a:off x="3502185" y="4218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A994DB8-0022-BDFF-5EE2-2D3BA777B32B}"/>
              </a:ext>
            </a:extLst>
          </p:cNvPr>
          <p:cNvSpPr/>
          <p:nvPr/>
        </p:nvSpPr>
        <p:spPr>
          <a:xfrm>
            <a:off x="3007598" y="494508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28E2B9-1DF2-6EF1-42F6-CA255C48020C}"/>
              </a:ext>
            </a:extLst>
          </p:cNvPr>
          <p:cNvSpPr/>
          <p:nvPr/>
        </p:nvSpPr>
        <p:spPr>
          <a:xfrm>
            <a:off x="3007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A0AF8E4-DA66-44EA-7D59-38E98DF4118A}"/>
              </a:ext>
            </a:extLst>
          </p:cNvPr>
          <p:cNvSpPr/>
          <p:nvPr/>
        </p:nvSpPr>
        <p:spPr>
          <a:xfrm>
            <a:off x="3295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76EE389-B2CC-DC89-7486-D4A0DF1AFB20}"/>
              </a:ext>
            </a:extLst>
          </p:cNvPr>
          <p:cNvSpPr/>
          <p:nvPr/>
        </p:nvSpPr>
        <p:spPr>
          <a:xfrm>
            <a:off x="3502185" y="52328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F042D1E-7B71-5BDD-E56B-DC89CE0767A7}"/>
              </a:ext>
            </a:extLst>
          </p:cNvPr>
          <p:cNvSpPr/>
          <p:nvPr/>
        </p:nvSpPr>
        <p:spPr>
          <a:xfrm>
            <a:off x="3502185" y="494489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91A550B-4F24-7168-D4DC-69D6641B007E}"/>
              </a:ext>
            </a:extLst>
          </p:cNvPr>
          <p:cNvSpPr/>
          <p:nvPr/>
        </p:nvSpPr>
        <p:spPr>
          <a:xfrm>
            <a:off x="3007598" y="567186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8CEA8A7-1BCB-688B-11A9-853F42D82219}"/>
              </a:ext>
            </a:extLst>
          </p:cNvPr>
          <p:cNvSpPr/>
          <p:nvPr/>
        </p:nvSpPr>
        <p:spPr>
          <a:xfrm>
            <a:off x="3007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EB318AC-AE0F-C82A-75DB-576509A1643A}"/>
              </a:ext>
            </a:extLst>
          </p:cNvPr>
          <p:cNvSpPr/>
          <p:nvPr/>
        </p:nvSpPr>
        <p:spPr>
          <a:xfrm>
            <a:off x="3295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F6C2043-4CCF-38AA-0DB9-8B9514842E28}"/>
              </a:ext>
            </a:extLst>
          </p:cNvPr>
          <p:cNvSpPr/>
          <p:nvPr/>
        </p:nvSpPr>
        <p:spPr>
          <a:xfrm>
            <a:off x="3502185" y="595966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2E9142-E041-0145-2653-8EFBCDDAE7B1}"/>
              </a:ext>
            </a:extLst>
          </p:cNvPr>
          <p:cNvSpPr/>
          <p:nvPr/>
        </p:nvSpPr>
        <p:spPr>
          <a:xfrm>
            <a:off x="3502185" y="567166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5F7F8CE6-1D2B-4FE6-1311-D4AF57502A41}"/>
              </a:ext>
            </a:extLst>
          </p:cNvPr>
          <p:cNvSpPr/>
          <p:nvPr/>
        </p:nvSpPr>
        <p:spPr>
          <a:xfrm>
            <a:off x="8045250" y="2325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FAA830D-5D46-DB2A-DE91-D0D383B03DC1}"/>
              </a:ext>
            </a:extLst>
          </p:cNvPr>
          <p:cNvSpPr/>
          <p:nvPr/>
        </p:nvSpPr>
        <p:spPr>
          <a:xfrm>
            <a:off x="8045250" y="2037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71EDA58D-4B23-72FD-C3F0-6E4FE885093E}"/>
              </a:ext>
            </a:extLst>
          </p:cNvPr>
          <p:cNvSpPr/>
          <p:nvPr/>
        </p:nvSpPr>
        <p:spPr>
          <a:xfrm>
            <a:off x="8045250" y="3051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EDF60738-59F8-88FE-9B72-51294425B686}"/>
              </a:ext>
            </a:extLst>
          </p:cNvPr>
          <p:cNvSpPr/>
          <p:nvPr/>
        </p:nvSpPr>
        <p:spPr>
          <a:xfrm>
            <a:off x="8045250" y="2763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ADBC84F-B905-2A5A-D455-420205057F88}"/>
              </a:ext>
            </a:extLst>
          </p:cNvPr>
          <p:cNvSpPr/>
          <p:nvPr/>
        </p:nvSpPr>
        <p:spPr>
          <a:xfrm>
            <a:off x="8045250" y="3778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DA8227BE-D8FE-18D7-58BF-6948EA70D915}"/>
              </a:ext>
            </a:extLst>
          </p:cNvPr>
          <p:cNvSpPr/>
          <p:nvPr/>
        </p:nvSpPr>
        <p:spPr>
          <a:xfrm>
            <a:off x="8045250" y="3490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9EC10A44-A385-FC7A-8C59-69B257C77A8B}"/>
              </a:ext>
            </a:extLst>
          </p:cNvPr>
          <p:cNvSpPr/>
          <p:nvPr/>
        </p:nvSpPr>
        <p:spPr>
          <a:xfrm>
            <a:off x="8045250" y="4505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BE7E8404-E89D-3DBF-DA48-85ACFA86D5FE}"/>
              </a:ext>
            </a:extLst>
          </p:cNvPr>
          <p:cNvSpPr/>
          <p:nvPr/>
        </p:nvSpPr>
        <p:spPr>
          <a:xfrm>
            <a:off x="8045250" y="4217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458C698-0D4E-76B2-0330-2EBBD5A324C2}"/>
              </a:ext>
            </a:extLst>
          </p:cNvPr>
          <p:cNvSpPr/>
          <p:nvPr/>
        </p:nvSpPr>
        <p:spPr>
          <a:xfrm>
            <a:off x="8045250" y="5232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ABCCA6C0-2DE1-E684-8C0A-A403A30A8326}"/>
              </a:ext>
            </a:extLst>
          </p:cNvPr>
          <p:cNvSpPr/>
          <p:nvPr/>
        </p:nvSpPr>
        <p:spPr>
          <a:xfrm>
            <a:off x="8045250" y="4944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BAA49B8B-43CE-CD6C-C065-11D0EE95EA19}"/>
              </a:ext>
            </a:extLst>
          </p:cNvPr>
          <p:cNvSpPr/>
          <p:nvPr/>
        </p:nvSpPr>
        <p:spPr>
          <a:xfrm>
            <a:off x="8045250" y="5958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EAAE8926-7FE0-13DA-D3FB-34F74F19AE94}"/>
              </a:ext>
            </a:extLst>
          </p:cNvPr>
          <p:cNvSpPr/>
          <p:nvPr/>
        </p:nvSpPr>
        <p:spPr>
          <a:xfrm>
            <a:off x="8045250" y="5670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0E30DE30-2244-56F1-3D02-F16BD740EA37}"/>
              </a:ext>
            </a:extLst>
          </p:cNvPr>
          <p:cNvSpPr/>
          <p:nvPr/>
        </p:nvSpPr>
        <p:spPr>
          <a:xfrm>
            <a:off x="8280927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81922689-291D-408E-7336-8BCBA8D0DA88}"/>
              </a:ext>
            </a:extLst>
          </p:cNvPr>
          <p:cNvSpPr/>
          <p:nvPr/>
        </p:nvSpPr>
        <p:spPr>
          <a:xfrm>
            <a:off x="8280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B778B45A-DA36-B62F-349F-7FCCD1D85BFF}"/>
              </a:ext>
            </a:extLst>
          </p:cNvPr>
          <p:cNvSpPr/>
          <p:nvPr/>
        </p:nvSpPr>
        <p:spPr>
          <a:xfrm>
            <a:off x="8568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E5A70C1-56AD-6C2D-AB18-827E7B5089ED}"/>
              </a:ext>
            </a:extLst>
          </p:cNvPr>
          <p:cNvSpPr/>
          <p:nvPr/>
        </p:nvSpPr>
        <p:spPr>
          <a:xfrm>
            <a:off x="8280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6AF0A3BA-F3F5-1F21-A797-C117198075AD}"/>
              </a:ext>
            </a:extLst>
          </p:cNvPr>
          <p:cNvSpPr/>
          <p:nvPr/>
        </p:nvSpPr>
        <p:spPr>
          <a:xfrm>
            <a:off x="8568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26E90EC6-111C-CE1F-56C0-806FC0D9832D}"/>
              </a:ext>
            </a:extLst>
          </p:cNvPr>
          <p:cNvSpPr/>
          <p:nvPr/>
        </p:nvSpPr>
        <p:spPr>
          <a:xfrm>
            <a:off x="8775514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119B261A-7389-8D8A-D52F-4DD4D1A1D6D8}"/>
              </a:ext>
            </a:extLst>
          </p:cNvPr>
          <p:cNvSpPr/>
          <p:nvPr/>
        </p:nvSpPr>
        <p:spPr>
          <a:xfrm>
            <a:off x="8775514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ABE18DAC-0360-D614-AFCE-81D07DE5B405}"/>
              </a:ext>
            </a:extLst>
          </p:cNvPr>
          <p:cNvSpPr/>
          <p:nvPr/>
        </p:nvSpPr>
        <p:spPr>
          <a:xfrm>
            <a:off x="8280927" y="276380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F1784CB6-0554-254C-9E4D-D027937F2E0E}"/>
              </a:ext>
            </a:extLst>
          </p:cNvPr>
          <p:cNvSpPr/>
          <p:nvPr/>
        </p:nvSpPr>
        <p:spPr>
          <a:xfrm>
            <a:off x="8280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F8C4DC19-1672-201D-97CE-7DD0415152C1}"/>
              </a:ext>
            </a:extLst>
          </p:cNvPr>
          <p:cNvSpPr/>
          <p:nvPr/>
        </p:nvSpPr>
        <p:spPr>
          <a:xfrm>
            <a:off x="8568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7F0C0CC3-B785-7D23-227C-E68E59353B0D}"/>
              </a:ext>
            </a:extLst>
          </p:cNvPr>
          <p:cNvSpPr/>
          <p:nvPr/>
        </p:nvSpPr>
        <p:spPr>
          <a:xfrm>
            <a:off x="8775514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4D5B09DB-FD86-2520-B59F-114385226F41}"/>
              </a:ext>
            </a:extLst>
          </p:cNvPr>
          <p:cNvSpPr/>
          <p:nvPr/>
        </p:nvSpPr>
        <p:spPr>
          <a:xfrm>
            <a:off x="8775514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58E27F28-3513-9F0E-6E8C-9FB36E8E9B2B}"/>
              </a:ext>
            </a:extLst>
          </p:cNvPr>
          <p:cNvSpPr/>
          <p:nvPr/>
        </p:nvSpPr>
        <p:spPr>
          <a:xfrm>
            <a:off x="8280927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7B833BA4-798D-4ACF-5C86-A9C2B3C294E7}"/>
              </a:ext>
            </a:extLst>
          </p:cNvPr>
          <p:cNvSpPr/>
          <p:nvPr/>
        </p:nvSpPr>
        <p:spPr>
          <a:xfrm>
            <a:off x="8280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69B97B7F-D392-FAFF-EE07-877DB34C3F8A}"/>
              </a:ext>
            </a:extLst>
          </p:cNvPr>
          <p:cNvSpPr/>
          <p:nvPr/>
        </p:nvSpPr>
        <p:spPr>
          <a:xfrm>
            <a:off x="8568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7C3E57D0-1C2B-DBE2-1C91-2306215FCE1B}"/>
              </a:ext>
            </a:extLst>
          </p:cNvPr>
          <p:cNvSpPr/>
          <p:nvPr/>
        </p:nvSpPr>
        <p:spPr>
          <a:xfrm>
            <a:off x="8775514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55C9817-B42F-97EB-50A8-80569B963C67}"/>
              </a:ext>
            </a:extLst>
          </p:cNvPr>
          <p:cNvSpPr/>
          <p:nvPr/>
        </p:nvSpPr>
        <p:spPr>
          <a:xfrm>
            <a:off x="8775514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DCDABB2A-6922-B7BB-E630-41FB6DCDD3A7}"/>
              </a:ext>
            </a:extLst>
          </p:cNvPr>
          <p:cNvSpPr/>
          <p:nvPr/>
        </p:nvSpPr>
        <p:spPr>
          <a:xfrm>
            <a:off x="8280927" y="421735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1BA6216-7990-7D5D-2181-45F00869BF2A}"/>
              </a:ext>
            </a:extLst>
          </p:cNvPr>
          <p:cNvSpPr/>
          <p:nvPr/>
        </p:nvSpPr>
        <p:spPr>
          <a:xfrm>
            <a:off x="8280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EB2BBDE6-294D-C605-CDA5-2EF7833725C9}"/>
              </a:ext>
            </a:extLst>
          </p:cNvPr>
          <p:cNvSpPr/>
          <p:nvPr/>
        </p:nvSpPr>
        <p:spPr>
          <a:xfrm>
            <a:off x="8568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50A3298E-3342-8F03-71AA-2DC36A0F8562}"/>
              </a:ext>
            </a:extLst>
          </p:cNvPr>
          <p:cNvSpPr/>
          <p:nvPr/>
        </p:nvSpPr>
        <p:spPr>
          <a:xfrm>
            <a:off x="8775514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8106D36E-06D2-0AC5-54EE-30D762F055B2}"/>
              </a:ext>
            </a:extLst>
          </p:cNvPr>
          <p:cNvSpPr/>
          <p:nvPr/>
        </p:nvSpPr>
        <p:spPr>
          <a:xfrm>
            <a:off x="8775514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6B0EB07C-12E2-30B9-19BD-85C4C0C23E9F}"/>
              </a:ext>
            </a:extLst>
          </p:cNvPr>
          <p:cNvSpPr/>
          <p:nvPr/>
        </p:nvSpPr>
        <p:spPr>
          <a:xfrm>
            <a:off x="8280927" y="494412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F0D104D0-BDC2-60E4-E661-2FE5E75DC2C4}"/>
              </a:ext>
            </a:extLst>
          </p:cNvPr>
          <p:cNvSpPr/>
          <p:nvPr/>
        </p:nvSpPr>
        <p:spPr>
          <a:xfrm>
            <a:off x="8280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EA738DF6-8EAD-E209-1D5D-84770EFFC2E8}"/>
              </a:ext>
            </a:extLst>
          </p:cNvPr>
          <p:cNvSpPr/>
          <p:nvPr/>
        </p:nvSpPr>
        <p:spPr>
          <a:xfrm>
            <a:off x="8568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38C9B189-38A4-87A3-F4D5-7CF430025DF4}"/>
              </a:ext>
            </a:extLst>
          </p:cNvPr>
          <p:cNvSpPr/>
          <p:nvPr/>
        </p:nvSpPr>
        <p:spPr>
          <a:xfrm>
            <a:off x="8775514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08C76C74-389B-CC82-9C05-1E5F10E432EE}"/>
              </a:ext>
            </a:extLst>
          </p:cNvPr>
          <p:cNvSpPr/>
          <p:nvPr/>
        </p:nvSpPr>
        <p:spPr>
          <a:xfrm>
            <a:off x="8775514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BEED7A1C-B7F7-01CB-C602-7D0A2B01165F}"/>
              </a:ext>
            </a:extLst>
          </p:cNvPr>
          <p:cNvSpPr/>
          <p:nvPr/>
        </p:nvSpPr>
        <p:spPr>
          <a:xfrm>
            <a:off x="8280927" y="567090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3236F82F-8A35-57A8-0457-D83387C95B1F}"/>
              </a:ext>
            </a:extLst>
          </p:cNvPr>
          <p:cNvSpPr/>
          <p:nvPr/>
        </p:nvSpPr>
        <p:spPr>
          <a:xfrm>
            <a:off x="8280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135B1344-6962-6342-12F5-625D9F094E48}"/>
              </a:ext>
            </a:extLst>
          </p:cNvPr>
          <p:cNvSpPr/>
          <p:nvPr/>
        </p:nvSpPr>
        <p:spPr>
          <a:xfrm>
            <a:off x="8568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42E29FEA-5280-22E5-D54A-EC8F0941BEEC}"/>
              </a:ext>
            </a:extLst>
          </p:cNvPr>
          <p:cNvSpPr/>
          <p:nvPr/>
        </p:nvSpPr>
        <p:spPr>
          <a:xfrm>
            <a:off x="8775514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1D67A784-F527-C96B-8E4D-FFA2183BEBC6}"/>
              </a:ext>
            </a:extLst>
          </p:cNvPr>
          <p:cNvSpPr/>
          <p:nvPr/>
        </p:nvSpPr>
        <p:spPr>
          <a:xfrm>
            <a:off x="8775514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F96FC4C2-2C56-8ED0-AD4D-35CF5858EEA6}"/>
              </a:ext>
            </a:extLst>
          </p:cNvPr>
          <p:cNvSpPr/>
          <p:nvPr/>
        </p:nvSpPr>
        <p:spPr>
          <a:xfrm>
            <a:off x="8982101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39DEC22-1E61-60D9-2457-87C411B40D96}"/>
              </a:ext>
            </a:extLst>
          </p:cNvPr>
          <p:cNvSpPr/>
          <p:nvPr/>
        </p:nvSpPr>
        <p:spPr>
          <a:xfrm>
            <a:off x="8982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A05C6526-4CAE-9E4E-DC15-D5BBAFFB4353}"/>
              </a:ext>
            </a:extLst>
          </p:cNvPr>
          <p:cNvSpPr/>
          <p:nvPr/>
        </p:nvSpPr>
        <p:spPr>
          <a:xfrm>
            <a:off x="9270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C65B9E0F-8436-5EE3-6DA9-8F28E75FB91E}"/>
              </a:ext>
            </a:extLst>
          </p:cNvPr>
          <p:cNvSpPr/>
          <p:nvPr/>
        </p:nvSpPr>
        <p:spPr>
          <a:xfrm>
            <a:off x="8982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A5325333-E8D5-EECD-6809-A49319006325}"/>
              </a:ext>
            </a:extLst>
          </p:cNvPr>
          <p:cNvSpPr/>
          <p:nvPr/>
        </p:nvSpPr>
        <p:spPr>
          <a:xfrm>
            <a:off x="9270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01E8E5AB-D436-1A02-F95A-F3E99CE9922A}"/>
              </a:ext>
            </a:extLst>
          </p:cNvPr>
          <p:cNvSpPr/>
          <p:nvPr/>
        </p:nvSpPr>
        <p:spPr>
          <a:xfrm>
            <a:off x="9476688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7E28EE62-3508-2620-1811-15F9E908E20F}"/>
              </a:ext>
            </a:extLst>
          </p:cNvPr>
          <p:cNvSpPr/>
          <p:nvPr/>
        </p:nvSpPr>
        <p:spPr>
          <a:xfrm>
            <a:off x="9476688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A21E5409-62F6-FE87-9FC6-B374FCE251FC}"/>
              </a:ext>
            </a:extLst>
          </p:cNvPr>
          <p:cNvSpPr/>
          <p:nvPr/>
        </p:nvSpPr>
        <p:spPr>
          <a:xfrm>
            <a:off x="8982101" y="276380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168A2163-B403-1D90-5068-D54B63799292}"/>
              </a:ext>
            </a:extLst>
          </p:cNvPr>
          <p:cNvSpPr/>
          <p:nvPr/>
        </p:nvSpPr>
        <p:spPr>
          <a:xfrm>
            <a:off x="8982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FF402CAC-3464-825A-0172-5815F44057B7}"/>
              </a:ext>
            </a:extLst>
          </p:cNvPr>
          <p:cNvSpPr/>
          <p:nvPr/>
        </p:nvSpPr>
        <p:spPr>
          <a:xfrm>
            <a:off x="9270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479C2B6E-0995-64B3-ED52-EC9BC684B508}"/>
              </a:ext>
            </a:extLst>
          </p:cNvPr>
          <p:cNvSpPr/>
          <p:nvPr/>
        </p:nvSpPr>
        <p:spPr>
          <a:xfrm>
            <a:off x="9476688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04AD7A5A-EEB4-A7F1-C811-9ED017E9F223}"/>
              </a:ext>
            </a:extLst>
          </p:cNvPr>
          <p:cNvSpPr/>
          <p:nvPr/>
        </p:nvSpPr>
        <p:spPr>
          <a:xfrm>
            <a:off x="9476688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968FCCEC-88CA-3DAB-1CB8-7355B52BED4C}"/>
              </a:ext>
            </a:extLst>
          </p:cNvPr>
          <p:cNvSpPr/>
          <p:nvPr/>
        </p:nvSpPr>
        <p:spPr>
          <a:xfrm>
            <a:off x="8982101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872FEF46-901B-426A-8D9C-5FE5BE36AD60}"/>
              </a:ext>
            </a:extLst>
          </p:cNvPr>
          <p:cNvSpPr/>
          <p:nvPr/>
        </p:nvSpPr>
        <p:spPr>
          <a:xfrm>
            <a:off x="8982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CA0E66EA-43DC-9177-23CE-2174AC75F39E}"/>
              </a:ext>
            </a:extLst>
          </p:cNvPr>
          <p:cNvSpPr/>
          <p:nvPr/>
        </p:nvSpPr>
        <p:spPr>
          <a:xfrm>
            <a:off x="9270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38CDABA-DE65-5FDA-6DA2-D2E977610D7B}"/>
              </a:ext>
            </a:extLst>
          </p:cNvPr>
          <p:cNvSpPr/>
          <p:nvPr/>
        </p:nvSpPr>
        <p:spPr>
          <a:xfrm>
            <a:off x="9476688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D12E219-BBAD-80F7-5A5C-E120FE45452E}"/>
              </a:ext>
            </a:extLst>
          </p:cNvPr>
          <p:cNvSpPr/>
          <p:nvPr/>
        </p:nvSpPr>
        <p:spPr>
          <a:xfrm>
            <a:off x="9476688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DAE66BE0-B536-DB85-33D8-BC9EAB4A68E3}"/>
              </a:ext>
            </a:extLst>
          </p:cNvPr>
          <p:cNvSpPr/>
          <p:nvPr/>
        </p:nvSpPr>
        <p:spPr>
          <a:xfrm>
            <a:off x="8982101" y="4217353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F3C56A1E-6B8B-B58C-AFBD-19FDD915C638}"/>
              </a:ext>
            </a:extLst>
          </p:cNvPr>
          <p:cNvSpPr/>
          <p:nvPr/>
        </p:nvSpPr>
        <p:spPr>
          <a:xfrm>
            <a:off x="8982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B465D0ED-4C01-335A-7B44-41AEF534CBD3}"/>
              </a:ext>
            </a:extLst>
          </p:cNvPr>
          <p:cNvSpPr/>
          <p:nvPr/>
        </p:nvSpPr>
        <p:spPr>
          <a:xfrm>
            <a:off x="9270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759D2628-268F-C5C5-B14F-CD9409F658A0}"/>
              </a:ext>
            </a:extLst>
          </p:cNvPr>
          <p:cNvSpPr/>
          <p:nvPr/>
        </p:nvSpPr>
        <p:spPr>
          <a:xfrm>
            <a:off x="9476688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0E3532A7-B3AF-7338-56CB-DD6E3FCB03FC}"/>
              </a:ext>
            </a:extLst>
          </p:cNvPr>
          <p:cNvSpPr/>
          <p:nvPr/>
        </p:nvSpPr>
        <p:spPr>
          <a:xfrm>
            <a:off x="9476688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95AD4C3-00BC-283E-A7A2-9F0135251643}"/>
              </a:ext>
            </a:extLst>
          </p:cNvPr>
          <p:cNvSpPr/>
          <p:nvPr/>
        </p:nvSpPr>
        <p:spPr>
          <a:xfrm>
            <a:off x="8982101" y="494412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6E1E9AE3-C6F5-2691-42EE-F8441A12F9CA}"/>
              </a:ext>
            </a:extLst>
          </p:cNvPr>
          <p:cNvSpPr/>
          <p:nvPr/>
        </p:nvSpPr>
        <p:spPr>
          <a:xfrm>
            <a:off x="8982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72BAB3F1-E7BC-E4B2-85D5-5C4B2F72057E}"/>
              </a:ext>
            </a:extLst>
          </p:cNvPr>
          <p:cNvSpPr/>
          <p:nvPr/>
        </p:nvSpPr>
        <p:spPr>
          <a:xfrm>
            <a:off x="9270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85485984-8815-C6BD-2709-EFE34B363D24}"/>
              </a:ext>
            </a:extLst>
          </p:cNvPr>
          <p:cNvSpPr/>
          <p:nvPr/>
        </p:nvSpPr>
        <p:spPr>
          <a:xfrm>
            <a:off x="9476688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1689F289-1368-EC37-8300-05F0BBA2FDF4}"/>
              </a:ext>
            </a:extLst>
          </p:cNvPr>
          <p:cNvSpPr/>
          <p:nvPr/>
        </p:nvSpPr>
        <p:spPr>
          <a:xfrm>
            <a:off x="9476688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3E8CAE8A-C3FD-11D0-3F52-7F7DE38DDB8E}"/>
              </a:ext>
            </a:extLst>
          </p:cNvPr>
          <p:cNvSpPr/>
          <p:nvPr/>
        </p:nvSpPr>
        <p:spPr>
          <a:xfrm>
            <a:off x="8982101" y="567090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1CFBF05D-A94C-E0CB-F582-FE513C36BAA7}"/>
              </a:ext>
            </a:extLst>
          </p:cNvPr>
          <p:cNvSpPr/>
          <p:nvPr/>
        </p:nvSpPr>
        <p:spPr>
          <a:xfrm>
            <a:off x="8982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77DF2164-6FF5-E55B-F66F-8B895930CFE2}"/>
              </a:ext>
            </a:extLst>
          </p:cNvPr>
          <p:cNvSpPr/>
          <p:nvPr/>
        </p:nvSpPr>
        <p:spPr>
          <a:xfrm>
            <a:off x="9270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F4361572-57E7-9602-0EC3-4988AFD84D66}"/>
              </a:ext>
            </a:extLst>
          </p:cNvPr>
          <p:cNvSpPr/>
          <p:nvPr/>
        </p:nvSpPr>
        <p:spPr>
          <a:xfrm>
            <a:off x="9476688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0EF6D46F-DEBC-0EC3-3AC3-DD84CB8A1A7B}"/>
              </a:ext>
            </a:extLst>
          </p:cNvPr>
          <p:cNvSpPr/>
          <p:nvPr/>
        </p:nvSpPr>
        <p:spPr>
          <a:xfrm>
            <a:off x="9476688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A79CBC5B-526B-F78E-39C0-BF23CED64A95}"/>
              </a:ext>
            </a:extLst>
          </p:cNvPr>
          <p:cNvSpPr/>
          <p:nvPr/>
        </p:nvSpPr>
        <p:spPr>
          <a:xfrm>
            <a:off x="9675707" y="203683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508A6D-3F96-556D-49A5-8D7A5DDCEFD8}"/>
              </a:ext>
            </a:extLst>
          </p:cNvPr>
          <p:cNvSpPr/>
          <p:nvPr/>
        </p:nvSpPr>
        <p:spPr>
          <a:xfrm>
            <a:off x="9675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FC222C55-351E-F7CC-0822-14DB8EDAED22}"/>
              </a:ext>
            </a:extLst>
          </p:cNvPr>
          <p:cNvSpPr/>
          <p:nvPr/>
        </p:nvSpPr>
        <p:spPr>
          <a:xfrm>
            <a:off x="9963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BF51ECAC-BF77-58AC-62D5-EC63BB5C4807}"/>
              </a:ext>
            </a:extLst>
          </p:cNvPr>
          <p:cNvSpPr/>
          <p:nvPr/>
        </p:nvSpPr>
        <p:spPr>
          <a:xfrm>
            <a:off x="9675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F3BD89C4-C058-C384-74AF-BB7DDE75DED0}"/>
              </a:ext>
            </a:extLst>
          </p:cNvPr>
          <p:cNvSpPr/>
          <p:nvPr/>
        </p:nvSpPr>
        <p:spPr>
          <a:xfrm>
            <a:off x="9963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73852965-0F96-57A5-F3AC-56F92085C4E2}"/>
              </a:ext>
            </a:extLst>
          </p:cNvPr>
          <p:cNvSpPr/>
          <p:nvPr/>
        </p:nvSpPr>
        <p:spPr>
          <a:xfrm>
            <a:off x="10170294" y="2324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ECDE9087-71AF-6200-8E39-E5B2766D9697}"/>
              </a:ext>
            </a:extLst>
          </p:cNvPr>
          <p:cNvSpPr/>
          <p:nvPr/>
        </p:nvSpPr>
        <p:spPr>
          <a:xfrm>
            <a:off x="10170294" y="2036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6D9138B9-0AD2-2EFD-0983-1AA76AD7DA27}"/>
              </a:ext>
            </a:extLst>
          </p:cNvPr>
          <p:cNvSpPr/>
          <p:nvPr/>
        </p:nvSpPr>
        <p:spPr>
          <a:xfrm>
            <a:off x="9675707" y="27636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BA48192E-3FFC-A4A2-B312-522111DCF385}"/>
              </a:ext>
            </a:extLst>
          </p:cNvPr>
          <p:cNvSpPr/>
          <p:nvPr/>
        </p:nvSpPr>
        <p:spPr>
          <a:xfrm>
            <a:off x="9675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AF1F549A-0D25-4DB3-FB21-28A4802A38DB}"/>
              </a:ext>
            </a:extLst>
          </p:cNvPr>
          <p:cNvSpPr/>
          <p:nvPr/>
        </p:nvSpPr>
        <p:spPr>
          <a:xfrm>
            <a:off x="9963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FB45F27D-136A-6E5B-7985-290A85BCC799}"/>
              </a:ext>
            </a:extLst>
          </p:cNvPr>
          <p:cNvSpPr/>
          <p:nvPr/>
        </p:nvSpPr>
        <p:spPr>
          <a:xfrm>
            <a:off x="10170294" y="3051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3B2084A9-5B2D-746F-2D81-10647471E4AD}"/>
              </a:ext>
            </a:extLst>
          </p:cNvPr>
          <p:cNvSpPr/>
          <p:nvPr/>
        </p:nvSpPr>
        <p:spPr>
          <a:xfrm>
            <a:off x="10170294" y="2763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E0FAF81-A3DC-2430-8A5E-789807267E94}"/>
              </a:ext>
            </a:extLst>
          </p:cNvPr>
          <p:cNvSpPr/>
          <p:nvPr/>
        </p:nvSpPr>
        <p:spPr>
          <a:xfrm>
            <a:off x="9675707" y="349038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719FC51-636C-BCCE-78DD-54AD5406767F}"/>
              </a:ext>
            </a:extLst>
          </p:cNvPr>
          <p:cNvSpPr/>
          <p:nvPr/>
        </p:nvSpPr>
        <p:spPr>
          <a:xfrm>
            <a:off x="9675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58FF941B-9AA1-1046-8EA5-5101152F49C4}"/>
              </a:ext>
            </a:extLst>
          </p:cNvPr>
          <p:cNvSpPr/>
          <p:nvPr/>
        </p:nvSpPr>
        <p:spPr>
          <a:xfrm>
            <a:off x="9963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1CC38481-E78B-DC17-22FC-756514B4B90A}"/>
              </a:ext>
            </a:extLst>
          </p:cNvPr>
          <p:cNvSpPr/>
          <p:nvPr/>
        </p:nvSpPr>
        <p:spPr>
          <a:xfrm>
            <a:off x="10170294" y="3778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C2EF411D-8FE1-2714-18D1-D03D2FD19531}"/>
              </a:ext>
            </a:extLst>
          </p:cNvPr>
          <p:cNvSpPr/>
          <p:nvPr/>
        </p:nvSpPr>
        <p:spPr>
          <a:xfrm>
            <a:off x="10170294" y="3490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FC936383-63F6-8556-42F4-CAF9E4EDA05E}"/>
              </a:ext>
            </a:extLst>
          </p:cNvPr>
          <p:cNvSpPr/>
          <p:nvPr/>
        </p:nvSpPr>
        <p:spPr>
          <a:xfrm>
            <a:off x="9675707" y="421716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6579CA2B-0192-97C8-71E0-CFF83941600E}"/>
              </a:ext>
            </a:extLst>
          </p:cNvPr>
          <p:cNvSpPr/>
          <p:nvPr/>
        </p:nvSpPr>
        <p:spPr>
          <a:xfrm>
            <a:off x="9675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70ADBA55-0102-87F6-D0BC-C604A62A0204}"/>
              </a:ext>
            </a:extLst>
          </p:cNvPr>
          <p:cNvSpPr/>
          <p:nvPr/>
        </p:nvSpPr>
        <p:spPr>
          <a:xfrm>
            <a:off x="9963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5D0B9D3F-4EFD-D654-EEF0-4AD6CFEAB05F}"/>
              </a:ext>
            </a:extLst>
          </p:cNvPr>
          <p:cNvSpPr/>
          <p:nvPr/>
        </p:nvSpPr>
        <p:spPr>
          <a:xfrm>
            <a:off x="10170294" y="4504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B80B1FE7-7552-FD61-3A5D-3D7F3953DE25}"/>
              </a:ext>
            </a:extLst>
          </p:cNvPr>
          <p:cNvSpPr/>
          <p:nvPr/>
        </p:nvSpPr>
        <p:spPr>
          <a:xfrm>
            <a:off x="10170294" y="4216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A07B5244-9991-DE27-DEB6-1717BDFC3A8D}"/>
              </a:ext>
            </a:extLst>
          </p:cNvPr>
          <p:cNvSpPr/>
          <p:nvPr/>
        </p:nvSpPr>
        <p:spPr>
          <a:xfrm>
            <a:off x="9675707" y="494393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8763150D-63F2-35C1-CE80-815524E97305}"/>
              </a:ext>
            </a:extLst>
          </p:cNvPr>
          <p:cNvSpPr/>
          <p:nvPr/>
        </p:nvSpPr>
        <p:spPr>
          <a:xfrm>
            <a:off x="9675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1D42E0CB-1C70-07E9-EBBC-57D077637544}"/>
              </a:ext>
            </a:extLst>
          </p:cNvPr>
          <p:cNvSpPr/>
          <p:nvPr/>
        </p:nvSpPr>
        <p:spPr>
          <a:xfrm>
            <a:off x="9963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4D10AFC9-00AA-27BB-5D17-B31CB14BB331}"/>
              </a:ext>
            </a:extLst>
          </p:cNvPr>
          <p:cNvSpPr/>
          <p:nvPr/>
        </p:nvSpPr>
        <p:spPr>
          <a:xfrm>
            <a:off x="10170294" y="5231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58EE62E0-AD18-6234-AC5E-85E42BD76EE0}"/>
              </a:ext>
            </a:extLst>
          </p:cNvPr>
          <p:cNvSpPr/>
          <p:nvPr/>
        </p:nvSpPr>
        <p:spPr>
          <a:xfrm>
            <a:off x="10170294" y="4943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A0182506-C3B2-48D2-C4F2-F479162A5382}"/>
              </a:ext>
            </a:extLst>
          </p:cNvPr>
          <p:cNvSpPr/>
          <p:nvPr/>
        </p:nvSpPr>
        <p:spPr>
          <a:xfrm>
            <a:off x="9675707" y="567071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C67E8E5-9C7C-D689-3C11-2CC4A32BAE01}"/>
              </a:ext>
            </a:extLst>
          </p:cNvPr>
          <p:cNvSpPr/>
          <p:nvPr/>
        </p:nvSpPr>
        <p:spPr>
          <a:xfrm>
            <a:off x="9675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92C9CFF5-2B57-31ED-0B8C-E48BBCBBE679}"/>
              </a:ext>
            </a:extLst>
          </p:cNvPr>
          <p:cNvSpPr/>
          <p:nvPr/>
        </p:nvSpPr>
        <p:spPr>
          <a:xfrm>
            <a:off x="9963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9F1E2C21-2186-885F-D9E6-411571E8AECC}"/>
              </a:ext>
            </a:extLst>
          </p:cNvPr>
          <p:cNvSpPr/>
          <p:nvPr/>
        </p:nvSpPr>
        <p:spPr>
          <a:xfrm>
            <a:off x="10170294" y="5958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890E422D-69C6-57D0-7230-4D11242D780A}"/>
              </a:ext>
            </a:extLst>
          </p:cNvPr>
          <p:cNvSpPr/>
          <p:nvPr/>
        </p:nvSpPr>
        <p:spPr>
          <a:xfrm>
            <a:off x="10170294" y="5670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198DB3C1-ED51-EC6A-1F7D-DEBC0B14370B}"/>
              </a:ext>
            </a:extLst>
          </p:cNvPr>
          <p:cNvSpPr/>
          <p:nvPr/>
        </p:nvSpPr>
        <p:spPr>
          <a:xfrm>
            <a:off x="1104764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8F2AE650-1003-F512-759F-770F80F76349}"/>
              </a:ext>
            </a:extLst>
          </p:cNvPr>
          <p:cNvSpPr/>
          <p:nvPr/>
        </p:nvSpPr>
        <p:spPr>
          <a:xfrm>
            <a:off x="10353638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3588181E-1C45-BAB6-36B2-200B0E80C848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31FDC11-0668-A9E0-521A-E8459F8CA9D9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7257E34-F4D0-3774-68DB-0CBD56CFB3A6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51783E12-B845-CC19-C795-56C66559F548}"/>
              </a:ext>
            </a:extLst>
          </p:cNvPr>
          <p:cNvSpPr/>
          <p:nvPr/>
        </p:nvSpPr>
        <p:spPr>
          <a:xfrm>
            <a:off x="8114028" y="5487762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D2AECCEF-095A-29E6-6EA6-5A2E67DD422E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2669AAD0-9873-34F2-21CE-4629804B369E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CAA7CD-D8BA-73BB-83D7-9C8959ADA1A3}"/>
              </a:ext>
            </a:extLst>
          </p:cNvPr>
          <p:cNvSpPr/>
          <p:nvPr/>
        </p:nvSpPr>
        <p:spPr>
          <a:xfrm flipH="1">
            <a:off x="5854345" y="1751602"/>
            <a:ext cx="2097308" cy="46465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rgbClr val="4472C4"/>
              </a:gs>
              <a:gs pos="83000">
                <a:srgbClr val="4472C4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0C47704-124F-E08A-62B4-68ADDDE7F18D}"/>
              </a:ext>
            </a:extLst>
          </p:cNvPr>
          <p:cNvSpPr/>
          <p:nvPr/>
        </p:nvSpPr>
        <p:spPr>
          <a:xfrm>
            <a:off x="5949296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07E9AAC-C975-5ED4-EC31-A672F4DD5AC5}"/>
              </a:ext>
            </a:extLst>
          </p:cNvPr>
          <p:cNvSpPr/>
          <p:nvPr/>
        </p:nvSpPr>
        <p:spPr>
          <a:xfrm>
            <a:off x="5949296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CC07A23-6BF3-DD1A-CF6A-91377A939878}"/>
              </a:ext>
            </a:extLst>
          </p:cNvPr>
          <p:cNvSpPr/>
          <p:nvPr/>
        </p:nvSpPr>
        <p:spPr>
          <a:xfrm>
            <a:off x="5949296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BF12D56-91DF-A1A0-4435-17B8554E0DD8}"/>
              </a:ext>
            </a:extLst>
          </p:cNvPr>
          <p:cNvSpPr/>
          <p:nvPr/>
        </p:nvSpPr>
        <p:spPr>
          <a:xfrm>
            <a:off x="5949296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37AEDAF-4CAA-AE02-87AF-4A1F792EDDC4}"/>
              </a:ext>
            </a:extLst>
          </p:cNvPr>
          <p:cNvSpPr/>
          <p:nvPr/>
        </p:nvSpPr>
        <p:spPr>
          <a:xfrm>
            <a:off x="5949296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9572051-57A1-CF51-6F14-5B9B2E5E7A8C}"/>
              </a:ext>
            </a:extLst>
          </p:cNvPr>
          <p:cNvSpPr/>
          <p:nvPr/>
        </p:nvSpPr>
        <p:spPr>
          <a:xfrm>
            <a:off x="5949296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3F9559D-BE30-40EB-EECB-7E2E350A57CD}"/>
              </a:ext>
            </a:extLst>
          </p:cNvPr>
          <p:cNvSpPr/>
          <p:nvPr/>
        </p:nvSpPr>
        <p:spPr>
          <a:xfrm>
            <a:off x="5949296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BF5101DB-485F-725A-993F-CCB2880B4C06}"/>
              </a:ext>
            </a:extLst>
          </p:cNvPr>
          <p:cNvSpPr/>
          <p:nvPr/>
        </p:nvSpPr>
        <p:spPr>
          <a:xfrm>
            <a:off x="5949296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3205D0A7-9738-CB15-4F1D-AE3260240850}"/>
              </a:ext>
            </a:extLst>
          </p:cNvPr>
          <p:cNvSpPr/>
          <p:nvPr/>
        </p:nvSpPr>
        <p:spPr>
          <a:xfrm>
            <a:off x="5949296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28D0F65A-3ED9-9FC9-D02E-A3877A3AD652}"/>
              </a:ext>
            </a:extLst>
          </p:cNvPr>
          <p:cNvSpPr/>
          <p:nvPr/>
        </p:nvSpPr>
        <p:spPr>
          <a:xfrm>
            <a:off x="5949296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5F87D20-89F6-434D-5D74-39C5060A7AEF}"/>
              </a:ext>
            </a:extLst>
          </p:cNvPr>
          <p:cNvSpPr/>
          <p:nvPr/>
        </p:nvSpPr>
        <p:spPr>
          <a:xfrm>
            <a:off x="5949296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B49F427-7270-6B15-756B-F05A744A2B7B}"/>
              </a:ext>
            </a:extLst>
          </p:cNvPr>
          <p:cNvSpPr/>
          <p:nvPr/>
        </p:nvSpPr>
        <p:spPr>
          <a:xfrm>
            <a:off x="5949296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7CDF653-416D-DCE9-B907-6A927C59EEC8}"/>
              </a:ext>
            </a:extLst>
          </p:cNvPr>
          <p:cNvCxnSpPr>
            <a:cxnSpLocks/>
          </p:cNvCxnSpPr>
          <p:nvPr/>
        </p:nvCxnSpPr>
        <p:spPr>
          <a:xfrm>
            <a:off x="762838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27D6AC46-8540-F6D8-4AB3-5ADB67A93338}"/>
              </a:ext>
            </a:extLst>
          </p:cNvPr>
          <p:cNvCxnSpPr>
            <a:cxnSpLocks/>
          </p:cNvCxnSpPr>
          <p:nvPr/>
        </p:nvCxnSpPr>
        <p:spPr>
          <a:xfrm>
            <a:off x="62244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D7624001-7394-0B28-C694-DA10D2377977}"/>
              </a:ext>
            </a:extLst>
          </p:cNvPr>
          <p:cNvCxnSpPr>
            <a:cxnSpLocks/>
          </p:cNvCxnSpPr>
          <p:nvPr/>
        </p:nvCxnSpPr>
        <p:spPr>
          <a:xfrm>
            <a:off x="650910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A9B0B503-07BC-1CA4-C3A2-FFF301106ADD}"/>
              </a:ext>
            </a:extLst>
          </p:cNvPr>
          <p:cNvCxnSpPr>
            <a:cxnSpLocks/>
          </p:cNvCxnSpPr>
          <p:nvPr/>
        </p:nvCxnSpPr>
        <p:spPr>
          <a:xfrm>
            <a:off x="693299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08733E60-B97D-AE79-B338-832D21A7ECAE}"/>
              </a:ext>
            </a:extLst>
          </p:cNvPr>
          <p:cNvCxnSpPr>
            <a:cxnSpLocks/>
          </p:cNvCxnSpPr>
          <p:nvPr/>
        </p:nvCxnSpPr>
        <p:spPr>
          <a:xfrm>
            <a:off x="72236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6A48CB59-764F-CC82-A0D7-76345AB5AA1B}"/>
              </a:ext>
            </a:extLst>
          </p:cNvPr>
          <p:cNvCxnSpPr>
            <a:cxnSpLocks/>
          </p:cNvCxnSpPr>
          <p:nvPr/>
        </p:nvCxnSpPr>
        <p:spPr>
          <a:xfrm>
            <a:off x="792006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F23E12F9-2DA0-43EF-AA32-BA60FF98E919}"/>
              </a:ext>
            </a:extLst>
          </p:cNvPr>
          <p:cNvSpPr/>
          <p:nvPr/>
        </p:nvSpPr>
        <p:spPr>
          <a:xfrm>
            <a:off x="6155883" y="203740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553CA600-6DA6-28FB-FC6B-4C6BA85D7574}"/>
              </a:ext>
            </a:extLst>
          </p:cNvPr>
          <p:cNvSpPr/>
          <p:nvPr/>
        </p:nvSpPr>
        <p:spPr>
          <a:xfrm>
            <a:off x="6155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1920F42E-003E-FFDB-BAC2-69FD63046107}"/>
              </a:ext>
            </a:extLst>
          </p:cNvPr>
          <p:cNvSpPr/>
          <p:nvPr/>
        </p:nvSpPr>
        <p:spPr>
          <a:xfrm>
            <a:off x="6443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03E22D7-303C-C0BD-FB3F-1828476111B5}"/>
              </a:ext>
            </a:extLst>
          </p:cNvPr>
          <p:cNvSpPr/>
          <p:nvPr/>
        </p:nvSpPr>
        <p:spPr>
          <a:xfrm>
            <a:off x="6155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44A97A5-6056-3F79-8A87-B46BBAE10CDD}"/>
              </a:ext>
            </a:extLst>
          </p:cNvPr>
          <p:cNvSpPr/>
          <p:nvPr/>
        </p:nvSpPr>
        <p:spPr>
          <a:xfrm>
            <a:off x="6443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C1F432ED-6125-19F1-3AE1-3FB1E90C5A57}"/>
              </a:ext>
            </a:extLst>
          </p:cNvPr>
          <p:cNvSpPr/>
          <p:nvPr/>
        </p:nvSpPr>
        <p:spPr>
          <a:xfrm>
            <a:off x="6650470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3150114B-BB42-BB56-81C5-03F08E094DF5}"/>
              </a:ext>
            </a:extLst>
          </p:cNvPr>
          <p:cNvSpPr/>
          <p:nvPr/>
        </p:nvSpPr>
        <p:spPr>
          <a:xfrm>
            <a:off x="6650470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1150F54A-00B5-05DA-2A1E-15731A65A8D9}"/>
              </a:ext>
            </a:extLst>
          </p:cNvPr>
          <p:cNvSpPr/>
          <p:nvPr/>
        </p:nvSpPr>
        <p:spPr>
          <a:xfrm>
            <a:off x="6155883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D093F13-FB04-365E-80F1-2B2277B6F319}"/>
              </a:ext>
            </a:extLst>
          </p:cNvPr>
          <p:cNvSpPr/>
          <p:nvPr/>
        </p:nvSpPr>
        <p:spPr>
          <a:xfrm>
            <a:off x="6155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77DBB36-FE6B-B78F-97BF-A145DC197C6F}"/>
              </a:ext>
            </a:extLst>
          </p:cNvPr>
          <p:cNvSpPr/>
          <p:nvPr/>
        </p:nvSpPr>
        <p:spPr>
          <a:xfrm>
            <a:off x="6443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80829F7-1C5A-BC55-810F-72669722BC6F}"/>
              </a:ext>
            </a:extLst>
          </p:cNvPr>
          <p:cNvSpPr/>
          <p:nvPr/>
        </p:nvSpPr>
        <p:spPr>
          <a:xfrm>
            <a:off x="6650470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FA63350F-74FF-6294-0A10-A3E85E835F47}"/>
              </a:ext>
            </a:extLst>
          </p:cNvPr>
          <p:cNvSpPr/>
          <p:nvPr/>
        </p:nvSpPr>
        <p:spPr>
          <a:xfrm>
            <a:off x="6650470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18EED094-F8A1-7322-A2E4-CDF064ABD7C6}"/>
              </a:ext>
            </a:extLst>
          </p:cNvPr>
          <p:cNvSpPr/>
          <p:nvPr/>
        </p:nvSpPr>
        <p:spPr>
          <a:xfrm>
            <a:off x="6155883" y="349095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1D3F8C26-61E8-FC31-E343-31D4C923830D}"/>
              </a:ext>
            </a:extLst>
          </p:cNvPr>
          <p:cNvSpPr/>
          <p:nvPr/>
        </p:nvSpPr>
        <p:spPr>
          <a:xfrm>
            <a:off x="6155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4011A635-7B3F-AF2E-FC7F-E4A35D43AF4F}"/>
              </a:ext>
            </a:extLst>
          </p:cNvPr>
          <p:cNvSpPr/>
          <p:nvPr/>
        </p:nvSpPr>
        <p:spPr>
          <a:xfrm>
            <a:off x="6443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169160C4-ADA3-D1E4-2F1E-60B5E9CCC79D}"/>
              </a:ext>
            </a:extLst>
          </p:cNvPr>
          <p:cNvSpPr/>
          <p:nvPr/>
        </p:nvSpPr>
        <p:spPr>
          <a:xfrm>
            <a:off x="6650470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13A9926D-4AFA-1299-0DD3-17266C93F0B1}"/>
              </a:ext>
            </a:extLst>
          </p:cNvPr>
          <p:cNvSpPr/>
          <p:nvPr/>
        </p:nvSpPr>
        <p:spPr>
          <a:xfrm>
            <a:off x="6650470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330CAF30-C8A2-0C67-5A74-3A5EB8D97ECA}"/>
              </a:ext>
            </a:extLst>
          </p:cNvPr>
          <p:cNvSpPr/>
          <p:nvPr/>
        </p:nvSpPr>
        <p:spPr>
          <a:xfrm>
            <a:off x="6155883" y="421773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ED0BD4F6-1F71-3C84-26C9-8443F6326F29}"/>
              </a:ext>
            </a:extLst>
          </p:cNvPr>
          <p:cNvSpPr/>
          <p:nvPr/>
        </p:nvSpPr>
        <p:spPr>
          <a:xfrm>
            <a:off x="6155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B0144CD7-710B-3C9C-FDCE-D34589FDC431}"/>
              </a:ext>
            </a:extLst>
          </p:cNvPr>
          <p:cNvSpPr/>
          <p:nvPr/>
        </p:nvSpPr>
        <p:spPr>
          <a:xfrm>
            <a:off x="6443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6B21D293-7965-41A1-028F-659276B1175D}"/>
              </a:ext>
            </a:extLst>
          </p:cNvPr>
          <p:cNvSpPr/>
          <p:nvPr/>
        </p:nvSpPr>
        <p:spPr>
          <a:xfrm>
            <a:off x="6650470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6C1873A7-B509-EA7C-FA1D-D35A901A73C6}"/>
              </a:ext>
            </a:extLst>
          </p:cNvPr>
          <p:cNvSpPr/>
          <p:nvPr/>
        </p:nvSpPr>
        <p:spPr>
          <a:xfrm>
            <a:off x="6650470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2A808EA7-76C3-6547-BE64-53CF8A7267FA}"/>
              </a:ext>
            </a:extLst>
          </p:cNvPr>
          <p:cNvSpPr/>
          <p:nvPr/>
        </p:nvSpPr>
        <p:spPr>
          <a:xfrm>
            <a:off x="6155883" y="494451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BDF0750D-03BD-2EF0-8646-8470E586E09A}"/>
              </a:ext>
            </a:extLst>
          </p:cNvPr>
          <p:cNvSpPr/>
          <p:nvPr/>
        </p:nvSpPr>
        <p:spPr>
          <a:xfrm>
            <a:off x="6155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98FA652C-0680-DDE4-5745-42E5E44C2393}"/>
              </a:ext>
            </a:extLst>
          </p:cNvPr>
          <p:cNvSpPr/>
          <p:nvPr/>
        </p:nvSpPr>
        <p:spPr>
          <a:xfrm>
            <a:off x="6443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1B68DD1D-5E3E-70F9-2112-659F522BA578}"/>
              </a:ext>
            </a:extLst>
          </p:cNvPr>
          <p:cNvSpPr/>
          <p:nvPr/>
        </p:nvSpPr>
        <p:spPr>
          <a:xfrm>
            <a:off x="6650470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1183C00-23D0-2E35-A320-4757799766F8}"/>
              </a:ext>
            </a:extLst>
          </p:cNvPr>
          <p:cNvSpPr/>
          <p:nvPr/>
        </p:nvSpPr>
        <p:spPr>
          <a:xfrm>
            <a:off x="6650470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FAE6322-913F-1DE5-12E8-068A3D983CC4}"/>
              </a:ext>
            </a:extLst>
          </p:cNvPr>
          <p:cNvSpPr/>
          <p:nvPr/>
        </p:nvSpPr>
        <p:spPr>
          <a:xfrm>
            <a:off x="6155883" y="567128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4969AED-6C4E-2DD9-7DCF-81876E197E77}"/>
              </a:ext>
            </a:extLst>
          </p:cNvPr>
          <p:cNvSpPr/>
          <p:nvPr/>
        </p:nvSpPr>
        <p:spPr>
          <a:xfrm>
            <a:off x="6155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607B6935-B511-80C0-D8E9-2130866A9108}"/>
              </a:ext>
            </a:extLst>
          </p:cNvPr>
          <p:cNvSpPr/>
          <p:nvPr/>
        </p:nvSpPr>
        <p:spPr>
          <a:xfrm>
            <a:off x="6443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90A8EEF8-17BC-7E74-C189-9CD44DAC1B50}"/>
              </a:ext>
            </a:extLst>
          </p:cNvPr>
          <p:cNvSpPr/>
          <p:nvPr/>
        </p:nvSpPr>
        <p:spPr>
          <a:xfrm>
            <a:off x="6650470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3677A4E3-D99F-E2DC-1EB5-4313BFEAD8E6}"/>
              </a:ext>
            </a:extLst>
          </p:cNvPr>
          <p:cNvSpPr/>
          <p:nvPr/>
        </p:nvSpPr>
        <p:spPr>
          <a:xfrm>
            <a:off x="6650470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D82C3056-6C47-B192-ACFA-85DBB9AE417C}"/>
              </a:ext>
            </a:extLst>
          </p:cNvPr>
          <p:cNvSpPr/>
          <p:nvPr/>
        </p:nvSpPr>
        <p:spPr>
          <a:xfrm>
            <a:off x="6857057" y="203740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EF79C59C-A335-90D4-2419-80301B750F24}"/>
              </a:ext>
            </a:extLst>
          </p:cNvPr>
          <p:cNvSpPr/>
          <p:nvPr/>
        </p:nvSpPr>
        <p:spPr>
          <a:xfrm>
            <a:off x="6857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57EC7B20-F8F4-44AA-5BE6-1A5F7DFAFDF8}"/>
              </a:ext>
            </a:extLst>
          </p:cNvPr>
          <p:cNvSpPr/>
          <p:nvPr/>
        </p:nvSpPr>
        <p:spPr>
          <a:xfrm>
            <a:off x="7145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0F5697F-319F-D537-9254-4B73D6D1E967}"/>
              </a:ext>
            </a:extLst>
          </p:cNvPr>
          <p:cNvSpPr/>
          <p:nvPr/>
        </p:nvSpPr>
        <p:spPr>
          <a:xfrm>
            <a:off x="6857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119FDAE8-A7E3-A81E-F3CB-4D885C894EB9}"/>
              </a:ext>
            </a:extLst>
          </p:cNvPr>
          <p:cNvSpPr/>
          <p:nvPr/>
        </p:nvSpPr>
        <p:spPr>
          <a:xfrm>
            <a:off x="7145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778411B-184B-CD56-667C-2C553ED6D816}"/>
              </a:ext>
            </a:extLst>
          </p:cNvPr>
          <p:cNvSpPr/>
          <p:nvPr/>
        </p:nvSpPr>
        <p:spPr>
          <a:xfrm>
            <a:off x="7351644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BEE4D118-2B4E-A01E-BE82-2DA367502C61}"/>
              </a:ext>
            </a:extLst>
          </p:cNvPr>
          <p:cNvSpPr/>
          <p:nvPr/>
        </p:nvSpPr>
        <p:spPr>
          <a:xfrm>
            <a:off x="7351644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12777A6C-1C9E-5124-0F0C-9AC7E1B2C59F}"/>
              </a:ext>
            </a:extLst>
          </p:cNvPr>
          <p:cNvSpPr/>
          <p:nvPr/>
        </p:nvSpPr>
        <p:spPr>
          <a:xfrm>
            <a:off x="6857057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338D3B7D-B1BB-9DBA-032A-17FCE5CDF352}"/>
              </a:ext>
            </a:extLst>
          </p:cNvPr>
          <p:cNvSpPr/>
          <p:nvPr/>
        </p:nvSpPr>
        <p:spPr>
          <a:xfrm>
            <a:off x="6857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5CE25DAC-5078-7284-7397-2BB80896705C}"/>
              </a:ext>
            </a:extLst>
          </p:cNvPr>
          <p:cNvSpPr/>
          <p:nvPr/>
        </p:nvSpPr>
        <p:spPr>
          <a:xfrm>
            <a:off x="7145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B7FCAF6F-5E02-ABA9-E65D-40A9C9FA591A}"/>
              </a:ext>
            </a:extLst>
          </p:cNvPr>
          <p:cNvSpPr/>
          <p:nvPr/>
        </p:nvSpPr>
        <p:spPr>
          <a:xfrm>
            <a:off x="7351644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0C5836C3-5C00-3375-E8DE-FE4556D22E59}"/>
              </a:ext>
            </a:extLst>
          </p:cNvPr>
          <p:cNvSpPr/>
          <p:nvPr/>
        </p:nvSpPr>
        <p:spPr>
          <a:xfrm>
            <a:off x="7351644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5ED4B3BB-B742-1348-8568-4D343EED9525}"/>
              </a:ext>
            </a:extLst>
          </p:cNvPr>
          <p:cNvSpPr/>
          <p:nvPr/>
        </p:nvSpPr>
        <p:spPr>
          <a:xfrm>
            <a:off x="6857057" y="349095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BDDE951B-FF66-4D15-8DFF-E587AAD133E4}"/>
              </a:ext>
            </a:extLst>
          </p:cNvPr>
          <p:cNvSpPr/>
          <p:nvPr/>
        </p:nvSpPr>
        <p:spPr>
          <a:xfrm>
            <a:off x="6857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B3517E-47B1-D5AB-00D7-7F0689CAC10F}"/>
              </a:ext>
            </a:extLst>
          </p:cNvPr>
          <p:cNvSpPr/>
          <p:nvPr/>
        </p:nvSpPr>
        <p:spPr>
          <a:xfrm>
            <a:off x="7145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DB6C1C1-1559-5D71-E12A-8D51D66FE3DD}"/>
              </a:ext>
            </a:extLst>
          </p:cNvPr>
          <p:cNvSpPr/>
          <p:nvPr/>
        </p:nvSpPr>
        <p:spPr>
          <a:xfrm>
            <a:off x="7351644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B237952E-A90F-E385-0E75-3351CA82ECA1}"/>
              </a:ext>
            </a:extLst>
          </p:cNvPr>
          <p:cNvSpPr/>
          <p:nvPr/>
        </p:nvSpPr>
        <p:spPr>
          <a:xfrm>
            <a:off x="7351644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C869498A-E273-9FEB-FB33-2B366FEB1F4F}"/>
              </a:ext>
            </a:extLst>
          </p:cNvPr>
          <p:cNvSpPr/>
          <p:nvPr/>
        </p:nvSpPr>
        <p:spPr>
          <a:xfrm>
            <a:off x="6857057" y="421773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7B4A65E2-4CDC-0E73-8B39-0C710A476DD1}"/>
              </a:ext>
            </a:extLst>
          </p:cNvPr>
          <p:cNvSpPr/>
          <p:nvPr/>
        </p:nvSpPr>
        <p:spPr>
          <a:xfrm>
            <a:off x="6857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48FA849-B26F-34F9-6416-BD4CC1981107}"/>
              </a:ext>
            </a:extLst>
          </p:cNvPr>
          <p:cNvSpPr/>
          <p:nvPr/>
        </p:nvSpPr>
        <p:spPr>
          <a:xfrm>
            <a:off x="7145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E79D21E-5911-4430-F9B0-7D92CFEE35DB}"/>
              </a:ext>
            </a:extLst>
          </p:cNvPr>
          <p:cNvSpPr/>
          <p:nvPr/>
        </p:nvSpPr>
        <p:spPr>
          <a:xfrm>
            <a:off x="7351644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7B85B974-9894-9183-C36A-1A004865F927}"/>
              </a:ext>
            </a:extLst>
          </p:cNvPr>
          <p:cNvSpPr/>
          <p:nvPr/>
        </p:nvSpPr>
        <p:spPr>
          <a:xfrm>
            <a:off x="7351644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514AD18-8FF8-1ADC-2F67-C50B77DC1B4A}"/>
              </a:ext>
            </a:extLst>
          </p:cNvPr>
          <p:cNvSpPr/>
          <p:nvPr/>
        </p:nvSpPr>
        <p:spPr>
          <a:xfrm>
            <a:off x="6857057" y="494451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657F952-64F4-580B-16F2-AE67197B27DE}"/>
              </a:ext>
            </a:extLst>
          </p:cNvPr>
          <p:cNvSpPr/>
          <p:nvPr/>
        </p:nvSpPr>
        <p:spPr>
          <a:xfrm>
            <a:off x="6857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C8C44C5-BB33-533B-DBD9-114CCFBB04B0}"/>
              </a:ext>
            </a:extLst>
          </p:cNvPr>
          <p:cNvSpPr/>
          <p:nvPr/>
        </p:nvSpPr>
        <p:spPr>
          <a:xfrm>
            <a:off x="7145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FDCE05BB-DD7E-A116-9E97-C6400434E44D}"/>
              </a:ext>
            </a:extLst>
          </p:cNvPr>
          <p:cNvSpPr/>
          <p:nvPr/>
        </p:nvSpPr>
        <p:spPr>
          <a:xfrm>
            <a:off x="7351644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5A800CC6-0131-5D9E-179D-0C984C712AB6}"/>
              </a:ext>
            </a:extLst>
          </p:cNvPr>
          <p:cNvSpPr/>
          <p:nvPr/>
        </p:nvSpPr>
        <p:spPr>
          <a:xfrm>
            <a:off x="7351644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8EABFA42-24BB-5D19-9092-BF72FB476D9E}"/>
              </a:ext>
            </a:extLst>
          </p:cNvPr>
          <p:cNvSpPr/>
          <p:nvPr/>
        </p:nvSpPr>
        <p:spPr>
          <a:xfrm>
            <a:off x="6857057" y="567128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B8627A9-48BB-ACF8-1397-68E5AA9F79A4}"/>
              </a:ext>
            </a:extLst>
          </p:cNvPr>
          <p:cNvSpPr/>
          <p:nvPr/>
        </p:nvSpPr>
        <p:spPr>
          <a:xfrm>
            <a:off x="6857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2CC8337C-FA19-6C4F-8B9A-3406CEC2C4D8}"/>
              </a:ext>
            </a:extLst>
          </p:cNvPr>
          <p:cNvSpPr/>
          <p:nvPr/>
        </p:nvSpPr>
        <p:spPr>
          <a:xfrm>
            <a:off x="7145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B674AFE3-3331-1C53-6032-BE23EFDF008E}"/>
              </a:ext>
            </a:extLst>
          </p:cNvPr>
          <p:cNvSpPr/>
          <p:nvPr/>
        </p:nvSpPr>
        <p:spPr>
          <a:xfrm>
            <a:off x="7351644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B26AEC41-DBDF-3FD1-4A4F-74900BD0FCB5}"/>
              </a:ext>
            </a:extLst>
          </p:cNvPr>
          <p:cNvSpPr/>
          <p:nvPr/>
        </p:nvSpPr>
        <p:spPr>
          <a:xfrm>
            <a:off x="7351644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E3C737C9-2A0F-E8C8-D1BF-29A102085665}"/>
              </a:ext>
            </a:extLst>
          </p:cNvPr>
          <p:cNvSpPr/>
          <p:nvPr/>
        </p:nvSpPr>
        <p:spPr>
          <a:xfrm>
            <a:off x="7550663" y="2037216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8431CC07-A899-5BDB-F25F-925094F23E16}"/>
              </a:ext>
            </a:extLst>
          </p:cNvPr>
          <p:cNvSpPr/>
          <p:nvPr/>
        </p:nvSpPr>
        <p:spPr>
          <a:xfrm>
            <a:off x="7550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933EECBF-0F1D-983D-8986-D4BA3ABC8288}"/>
              </a:ext>
            </a:extLst>
          </p:cNvPr>
          <p:cNvSpPr/>
          <p:nvPr/>
        </p:nvSpPr>
        <p:spPr>
          <a:xfrm>
            <a:off x="7838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BFD917ED-96D8-63E9-5909-56AA5F8756BE}"/>
              </a:ext>
            </a:extLst>
          </p:cNvPr>
          <p:cNvSpPr/>
          <p:nvPr/>
        </p:nvSpPr>
        <p:spPr>
          <a:xfrm>
            <a:off x="7550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82FDC07F-8172-F3CE-044B-20629CADA523}"/>
              </a:ext>
            </a:extLst>
          </p:cNvPr>
          <p:cNvSpPr/>
          <p:nvPr/>
        </p:nvSpPr>
        <p:spPr>
          <a:xfrm>
            <a:off x="7838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4AD6F11E-0609-4EBD-3903-8251CB5332EA}"/>
              </a:ext>
            </a:extLst>
          </p:cNvPr>
          <p:cNvSpPr/>
          <p:nvPr/>
        </p:nvSpPr>
        <p:spPr>
          <a:xfrm>
            <a:off x="7550663" y="276399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C40C5F4-7518-2B2F-8EE1-167658E08EB1}"/>
              </a:ext>
            </a:extLst>
          </p:cNvPr>
          <p:cNvSpPr/>
          <p:nvPr/>
        </p:nvSpPr>
        <p:spPr>
          <a:xfrm>
            <a:off x="7550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3A653505-FA84-D708-A32C-CC9A0B4B07DE}"/>
              </a:ext>
            </a:extLst>
          </p:cNvPr>
          <p:cNvSpPr/>
          <p:nvPr/>
        </p:nvSpPr>
        <p:spPr>
          <a:xfrm>
            <a:off x="7838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44581A81-7541-AEE9-66A1-FE146A620800}"/>
              </a:ext>
            </a:extLst>
          </p:cNvPr>
          <p:cNvSpPr/>
          <p:nvPr/>
        </p:nvSpPr>
        <p:spPr>
          <a:xfrm>
            <a:off x="7550663" y="3490768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11EEB872-7D47-4918-B2D9-806D7EDEC2A0}"/>
              </a:ext>
            </a:extLst>
          </p:cNvPr>
          <p:cNvSpPr/>
          <p:nvPr/>
        </p:nvSpPr>
        <p:spPr>
          <a:xfrm>
            <a:off x="7550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B7D4EBFD-C29F-384D-11F5-BB4D6B04A743}"/>
              </a:ext>
            </a:extLst>
          </p:cNvPr>
          <p:cNvSpPr/>
          <p:nvPr/>
        </p:nvSpPr>
        <p:spPr>
          <a:xfrm>
            <a:off x="7838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472BF8B-5C07-D532-9D80-30CA24E8FC18}"/>
              </a:ext>
            </a:extLst>
          </p:cNvPr>
          <p:cNvSpPr/>
          <p:nvPr/>
        </p:nvSpPr>
        <p:spPr>
          <a:xfrm>
            <a:off x="7550663" y="421754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40E2F9E-66B1-FC9B-82D3-E0CEB751F4DF}"/>
              </a:ext>
            </a:extLst>
          </p:cNvPr>
          <p:cNvSpPr/>
          <p:nvPr/>
        </p:nvSpPr>
        <p:spPr>
          <a:xfrm>
            <a:off x="7550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F74657E7-AB54-35AA-EAD1-BFAB44E75BCE}"/>
              </a:ext>
            </a:extLst>
          </p:cNvPr>
          <p:cNvSpPr/>
          <p:nvPr/>
        </p:nvSpPr>
        <p:spPr>
          <a:xfrm>
            <a:off x="7838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CEE1A480-5F63-F22E-7BDE-9463BF3FEBAC}"/>
              </a:ext>
            </a:extLst>
          </p:cNvPr>
          <p:cNvSpPr/>
          <p:nvPr/>
        </p:nvSpPr>
        <p:spPr>
          <a:xfrm>
            <a:off x="7550663" y="494432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7F7995A5-0556-8804-C355-842DE7F14BB0}"/>
              </a:ext>
            </a:extLst>
          </p:cNvPr>
          <p:cNvSpPr/>
          <p:nvPr/>
        </p:nvSpPr>
        <p:spPr>
          <a:xfrm>
            <a:off x="7550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8E7C673F-078E-0337-C212-DBBBA38BFBA8}"/>
              </a:ext>
            </a:extLst>
          </p:cNvPr>
          <p:cNvSpPr/>
          <p:nvPr/>
        </p:nvSpPr>
        <p:spPr>
          <a:xfrm>
            <a:off x="7838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CC048853-02C7-FCA9-531D-60CA28A2A9E2}"/>
              </a:ext>
            </a:extLst>
          </p:cNvPr>
          <p:cNvSpPr/>
          <p:nvPr/>
        </p:nvSpPr>
        <p:spPr>
          <a:xfrm>
            <a:off x="7550663" y="567109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E36C3730-06EE-CDD6-B0FC-1661F561D56E}"/>
              </a:ext>
            </a:extLst>
          </p:cNvPr>
          <p:cNvSpPr/>
          <p:nvPr/>
        </p:nvSpPr>
        <p:spPr>
          <a:xfrm>
            <a:off x="7550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3D34BC15-EC69-AD74-1ED8-76EF9864CD4E}"/>
              </a:ext>
            </a:extLst>
          </p:cNvPr>
          <p:cNvSpPr/>
          <p:nvPr/>
        </p:nvSpPr>
        <p:spPr>
          <a:xfrm>
            <a:off x="7838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BDAF8C-E4CE-4F86-1592-1D62AD5B1906}"/>
              </a:ext>
            </a:extLst>
          </p:cNvPr>
          <p:cNvSpPr/>
          <p:nvPr/>
        </p:nvSpPr>
        <p:spPr>
          <a:xfrm>
            <a:off x="3753700" y="1751602"/>
            <a:ext cx="2097308" cy="46465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rgbClr val="FF0000"/>
              </a:gs>
              <a:gs pos="83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C3A804EA-2740-5C7C-6156-820ECF916D2C}"/>
              </a:ext>
            </a:extLst>
          </p:cNvPr>
          <p:cNvCxnSpPr>
            <a:cxnSpLocks/>
          </p:cNvCxnSpPr>
          <p:nvPr/>
        </p:nvCxnSpPr>
        <p:spPr>
          <a:xfrm>
            <a:off x="52121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80F67D48-F686-BFB3-CB30-42B748A84095}"/>
              </a:ext>
            </a:extLst>
          </p:cNvPr>
          <p:cNvCxnSpPr>
            <a:cxnSpLocks/>
          </p:cNvCxnSpPr>
          <p:nvPr/>
        </p:nvCxnSpPr>
        <p:spPr>
          <a:xfrm>
            <a:off x="380829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59731CE1-3EAD-E817-02C3-47FCA0515308}"/>
              </a:ext>
            </a:extLst>
          </p:cNvPr>
          <p:cNvCxnSpPr>
            <a:cxnSpLocks/>
          </p:cNvCxnSpPr>
          <p:nvPr/>
        </p:nvCxnSpPr>
        <p:spPr>
          <a:xfrm>
            <a:off x="409290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EB03F967-4716-7118-1A76-8E7C2EB03A6F}"/>
              </a:ext>
            </a:extLst>
          </p:cNvPr>
          <p:cNvCxnSpPr>
            <a:cxnSpLocks/>
          </p:cNvCxnSpPr>
          <p:nvPr/>
        </p:nvCxnSpPr>
        <p:spPr>
          <a:xfrm>
            <a:off x="451680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0CF461CB-C2D6-5E3B-B6AE-FB8FCC0B37BE}"/>
              </a:ext>
            </a:extLst>
          </p:cNvPr>
          <p:cNvCxnSpPr>
            <a:cxnSpLocks/>
          </p:cNvCxnSpPr>
          <p:nvPr/>
        </p:nvCxnSpPr>
        <p:spPr>
          <a:xfrm>
            <a:off x="480747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FCD0ABF4-638B-4337-896F-EFBDFCCEABF6}"/>
              </a:ext>
            </a:extLst>
          </p:cNvPr>
          <p:cNvCxnSpPr>
            <a:cxnSpLocks/>
          </p:cNvCxnSpPr>
          <p:nvPr/>
        </p:nvCxnSpPr>
        <p:spPr>
          <a:xfrm>
            <a:off x="550386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3BCFCC28-70D7-732C-21D6-9AC9CB87840A}"/>
              </a:ext>
            </a:extLst>
          </p:cNvPr>
          <p:cNvSpPr/>
          <p:nvPr/>
        </p:nvSpPr>
        <p:spPr>
          <a:xfrm>
            <a:off x="3737862" y="203778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799BDCF-9B0C-CD52-EF10-B4C5EC8346D6}"/>
              </a:ext>
            </a:extLst>
          </p:cNvPr>
          <p:cNvSpPr/>
          <p:nvPr/>
        </p:nvSpPr>
        <p:spPr>
          <a:xfrm>
            <a:off x="3737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8068D0-CB11-F292-FCA3-B20A38649617}"/>
              </a:ext>
            </a:extLst>
          </p:cNvPr>
          <p:cNvSpPr/>
          <p:nvPr/>
        </p:nvSpPr>
        <p:spPr>
          <a:xfrm>
            <a:off x="4025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F9D1715-6CB7-403A-FC4F-4F5386C9126C}"/>
              </a:ext>
            </a:extLst>
          </p:cNvPr>
          <p:cNvSpPr/>
          <p:nvPr/>
        </p:nvSpPr>
        <p:spPr>
          <a:xfrm>
            <a:off x="3737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0DF0DA9-7C0A-7A94-006A-FCD84BDFDFE1}"/>
              </a:ext>
            </a:extLst>
          </p:cNvPr>
          <p:cNvSpPr/>
          <p:nvPr/>
        </p:nvSpPr>
        <p:spPr>
          <a:xfrm>
            <a:off x="4025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D21D053-D8F1-6B4B-85B2-263B6300CCA8}"/>
              </a:ext>
            </a:extLst>
          </p:cNvPr>
          <p:cNvSpPr/>
          <p:nvPr/>
        </p:nvSpPr>
        <p:spPr>
          <a:xfrm>
            <a:off x="4232449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367895D-44DC-EF23-E7E1-188BC3018E7E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A8681FC-AB72-4624-099F-1EEFF4EAAB52}"/>
              </a:ext>
            </a:extLst>
          </p:cNvPr>
          <p:cNvSpPr/>
          <p:nvPr/>
        </p:nvSpPr>
        <p:spPr>
          <a:xfrm>
            <a:off x="3737862" y="276456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4992EF6-7094-D45A-CE86-2ACC05D66B0D}"/>
              </a:ext>
            </a:extLst>
          </p:cNvPr>
          <p:cNvSpPr/>
          <p:nvPr/>
        </p:nvSpPr>
        <p:spPr>
          <a:xfrm>
            <a:off x="3737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1AAEC53-30F4-C375-1B37-8A8472FD490D}"/>
              </a:ext>
            </a:extLst>
          </p:cNvPr>
          <p:cNvSpPr/>
          <p:nvPr/>
        </p:nvSpPr>
        <p:spPr>
          <a:xfrm>
            <a:off x="4025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97F5F63-B05D-F13F-E085-E9F20B7F7D6D}"/>
              </a:ext>
            </a:extLst>
          </p:cNvPr>
          <p:cNvSpPr/>
          <p:nvPr/>
        </p:nvSpPr>
        <p:spPr>
          <a:xfrm>
            <a:off x="4232449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534C45A-A04F-791A-C74D-555CF36D4AEE}"/>
              </a:ext>
            </a:extLst>
          </p:cNvPr>
          <p:cNvSpPr/>
          <p:nvPr/>
        </p:nvSpPr>
        <p:spPr>
          <a:xfrm>
            <a:off x="4232449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A8B90D0-405A-5501-5241-5BFE05CBB095}"/>
              </a:ext>
            </a:extLst>
          </p:cNvPr>
          <p:cNvSpPr/>
          <p:nvPr/>
        </p:nvSpPr>
        <p:spPr>
          <a:xfrm>
            <a:off x="3737862" y="349134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41FED-352C-3672-5DEC-D9C26989FD87}"/>
              </a:ext>
            </a:extLst>
          </p:cNvPr>
          <p:cNvSpPr/>
          <p:nvPr/>
        </p:nvSpPr>
        <p:spPr>
          <a:xfrm>
            <a:off x="3737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9CD3170-3A5B-3CCD-6D40-5A12B74C4D1D}"/>
              </a:ext>
            </a:extLst>
          </p:cNvPr>
          <p:cNvSpPr/>
          <p:nvPr/>
        </p:nvSpPr>
        <p:spPr>
          <a:xfrm>
            <a:off x="4025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82B17E0-0AAE-D60E-D120-246AAFD20629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3CD7478-4B17-FF7F-D45A-379B604603E1}"/>
              </a:ext>
            </a:extLst>
          </p:cNvPr>
          <p:cNvSpPr/>
          <p:nvPr/>
        </p:nvSpPr>
        <p:spPr>
          <a:xfrm>
            <a:off x="4232449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71AF254-1EDC-A925-6A25-7FB6E6C84079}"/>
              </a:ext>
            </a:extLst>
          </p:cNvPr>
          <p:cNvSpPr/>
          <p:nvPr/>
        </p:nvSpPr>
        <p:spPr>
          <a:xfrm>
            <a:off x="3737862" y="421811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1BE5148-D387-5201-1FBB-C596D79F0FAE}"/>
              </a:ext>
            </a:extLst>
          </p:cNvPr>
          <p:cNvSpPr/>
          <p:nvPr/>
        </p:nvSpPr>
        <p:spPr>
          <a:xfrm>
            <a:off x="3737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6A0410F-8D68-769A-2236-D05147A1607F}"/>
              </a:ext>
            </a:extLst>
          </p:cNvPr>
          <p:cNvSpPr/>
          <p:nvPr/>
        </p:nvSpPr>
        <p:spPr>
          <a:xfrm>
            <a:off x="4025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963AEE6-D565-B5ED-E2D3-4C8FA5AF2F77}"/>
              </a:ext>
            </a:extLst>
          </p:cNvPr>
          <p:cNvSpPr/>
          <p:nvPr/>
        </p:nvSpPr>
        <p:spPr>
          <a:xfrm>
            <a:off x="4232449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532F35F-716A-7CCE-17EE-9D57915102DA}"/>
              </a:ext>
            </a:extLst>
          </p:cNvPr>
          <p:cNvSpPr/>
          <p:nvPr/>
        </p:nvSpPr>
        <p:spPr>
          <a:xfrm>
            <a:off x="4232449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21FCB78-EE60-CD71-C838-82674A28D721}"/>
              </a:ext>
            </a:extLst>
          </p:cNvPr>
          <p:cNvSpPr/>
          <p:nvPr/>
        </p:nvSpPr>
        <p:spPr>
          <a:xfrm>
            <a:off x="3737862" y="494489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26D9C36-DBF1-6306-833D-30EFF34B6604}"/>
              </a:ext>
            </a:extLst>
          </p:cNvPr>
          <p:cNvSpPr/>
          <p:nvPr/>
        </p:nvSpPr>
        <p:spPr>
          <a:xfrm>
            <a:off x="3737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2CEA05D-7BDF-06EF-AA9F-41E017534554}"/>
              </a:ext>
            </a:extLst>
          </p:cNvPr>
          <p:cNvSpPr/>
          <p:nvPr/>
        </p:nvSpPr>
        <p:spPr>
          <a:xfrm>
            <a:off x="4025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56D7D12-F1CE-3519-7CE2-16E4CCD2ACA3}"/>
              </a:ext>
            </a:extLst>
          </p:cNvPr>
          <p:cNvSpPr/>
          <p:nvPr/>
        </p:nvSpPr>
        <p:spPr>
          <a:xfrm>
            <a:off x="4232449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B436089-CD1B-64FF-F382-561A71137708}"/>
              </a:ext>
            </a:extLst>
          </p:cNvPr>
          <p:cNvSpPr/>
          <p:nvPr/>
        </p:nvSpPr>
        <p:spPr>
          <a:xfrm>
            <a:off x="4232449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991D852-2DF9-D72C-19E4-B93601327B8F}"/>
              </a:ext>
            </a:extLst>
          </p:cNvPr>
          <p:cNvSpPr/>
          <p:nvPr/>
        </p:nvSpPr>
        <p:spPr>
          <a:xfrm>
            <a:off x="3737862" y="567166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D65F6E82-74C0-246F-1618-77758BE200E4}"/>
              </a:ext>
            </a:extLst>
          </p:cNvPr>
          <p:cNvSpPr/>
          <p:nvPr/>
        </p:nvSpPr>
        <p:spPr>
          <a:xfrm>
            <a:off x="3737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06EE5B3-F415-4243-2892-5F66FB66FA5D}"/>
              </a:ext>
            </a:extLst>
          </p:cNvPr>
          <p:cNvSpPr/>
          <p:nvPr/>
        </p:nvSpPr>
        <p:spPr>
          <a:xfrm>
            <a:off x="4025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69D368-3718-D2B7-A51A-8B286433D271}"/>
              </a:ext>
            </a:extLst>
          </p:cNvPr>
          <p:cNvSpPr/>
          <p:nvPr/>
        </p:nvSpPr>
        <p:spPr>
          <a:xfrm>
            <a:off x="4232449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607A4EA-DCA4-95DC-251E-BE81FBA3DE2E}"/>
              </a:ext>
            </a:extLst>
          </p:cNvPr>
          <p:cNvSpPr/>
          <p:nvPr/>
        </p:nvSpPr>
        <p:spPr>
          <a:xfrm>
            <a:off x="4232449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EDAC927-2962-110E-2BE5-3AF3E73090B0}"/>
              </a:ext>
            </a:extLst>
          </p:cNvPr>
          <p:cNvSpPr/>
          <p:nvPr/>
        </p:nvSpPr>
        <p:spPr>
          <a:xfrm>
            <a:off x="4439036" y="203778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D04E2F5-CFE9-3165-85EE-10F96059B718}"/>
              </a:ext>
            </a:extLst>
          </p:cNvPr>
          <p:cNvSpPr/>
          <p:nvPr/>
        </p:nvSpPr>
        <p:spPr>
          <a:xfrm>
            <a:off x="4439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110D28C5-EAD2-FE39-89AB-9337FB287691}"/>
              </a:ext>
            </a:extLst>
          </p:cNvPr>
          <p:cNvSpPr/>
          <p:nvPr/>
        </p:nvSpPr>
        <p:spPr>
          <a:xfrm>
            <a:off x="4727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124E846-1C4B-6D61-EAE6-D1BA5043BD1D}"/>
              </a:ext>
            </a:extLst>
          </p:cNvPr>
          <p:cNvSpPr/>
          <p:nvPr/>
        </p:nvSpPr>
        <p:spPr>
          <a:xfrm>
            <a:off x="4439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305E3B00-BB95-56BC-945B-AEDB2F365C4E}"/>
              </a:ext>
            </a:extLst>
          </p:cNvPr>
          <p:cNvSpPr/>
          <p:nvPr/>
        </p:nvSpPr>
        <p:spPr>
          <a:xfrm>
            <a:off x="4727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55DDE4A-1D92-FFBD-4B4C-DD08EA4DFC7B}"/>
              </a:ext>
            </a:extLst>
          </p:cNvPr>
          <p:cNvSpPr/>
          <p:nvPr/>
        </p:nvSpPr>
        <p:spPr>
          <a:xfrm>
            <a:off x="4933623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7F69E5A-A23D-2EDB-586E-D17239BEBFF6}"/>
              </a:ext>
            </a:extLst>
          </p:cNvPr>
          <p:cNvSpPr/>
          <p:nvPr/>
        </p:nvSpPr>
        <p:spPr>
          <a:xfrm>
            <a:off x="4933623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62A84D3-A3A4-47E5-6F57-31D4BEBD4A65}"/>
              </a:ext>
            </a:extLst>
          </p:cNvPr>
          <p:cNvSpPr/>
          <p:nvPr/>
        </p:nvSpPr>
        <p:spPr>
          <a:xfrm>
            <a:off x="4439036" y="276456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F111CB3F-A2F3-28F9-4B7B-018A7E991020}"/>
              </a:ext>
            </a:extLst>
          </p:cNvPr>
          <p:cNvSpPr/>
          <p:nvPr/>
        </p:nvSpPr>
        <p:spPr>
          <a:xfrm>
            <a:off x="4439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B792AAC-3836-71F3-DD03-3B1D43B1C17F}"/>
              </a:ext>
            </a:extLst>
          </p:cNvPr>
          <p:cNvSpPr/>
          <p:nvPr/>
        </p:nvSpPr>
        <p:spPr>
          <a:xfrm>
            <a:off x="4727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11869D73-C2EE-6CE8-088F-FAD3296D9456}"/>
              </a:ext>
            </a:extLst>
          </p:cNvPr>
          <p:cNvSpPr/>
          <p:nvPr/>
        </p:nvSpPr>
        <p:spPr>
          <a:xfrm>
            <a:off x="4933623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F8F9ACD-643E-0E00-D0A0-28973483F70A}"/>
              </a:ext>
            </a:extLst>
          </p:cNvPr>
          <p:cNvSpPr/>
          <p:nvPr/>
        </p:nvSpPr>
        <p:spPr>
          <a:xfrm>
            <a:off x="4933623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D3066769-41B5-2537-DA6A-1C63A1DDE8B0}"/>
              </a:ext>
            </a:extLst>
          </p:cNvPr>
          <p:cNvSpPr/>
          <p:nvPr/>
        </p:nvSpPr>
        <p:spPr>
          <a:xfrm>
            <a:off x="4439036" y="349134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CADDBA64-4DBB-EBE1-EC60-9F5F4FEA3063}"/>
              </a:ext>
            </a:extLst>
          </p:cNvPr>
          <p:cNvSpPr/>
          <p:nvPr/>
        </p:nvSpPr>
        <p:spPr>
          <a:xfrm>
            <a:off x="4439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B5534B1-CD2A-473E-E791-5DEADDD9BB32}"/>
              </a:ext>
            </a:extLst>
          </p:cNvPr>
          <p:cNvSpPr/>
          <p:nvPr/>
        </p:nvSpPr>
        <p:spPr>
          <a:xfrm>
            <a:off x="4727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D2A98D6-B609-A575-43B6-0E9EAAE498E1}"/>
              </a:ext>
            </a:extLst>
          </p:cNvPr>
          <p:cNvSpPr/>
          <p:nvPr/>
        </p:nvSpPr>
        <p:spPr>
          <a:xfrm>
            <a:off x="4933623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EE61FE3C-5E28-A979-E291-50E4AD35979A}"/>
              </a:ext>
            </a:extLst>
          </p:cNvPr>
          <p:cNvSpPr/>
          <p:nvPr/>
        </p:nvSpPr>
        <p:spPr>
          <a:xfrm>
            <a:off x="4933623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37AE212D-493A-AF2A-56B9-D0C6CFAE22F3}"/>
              </a:ext>
            </a:extLst>
          </p:cNvPr>
          <p:cNvSpPr/>
          <p:nvPr/>
        </p:nvSpPr>
        <p:spPr>
          <a:xfrm>
            <a:off x="4439036" y="421811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4FF90C2-5BD5-050C-9E68-E0CA97120E7E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40908A9-4D11-0CEC-F267-E6C23425306C}"/>
              </a:ext>
            </a:extLst>
          </p:cNvPr>
          <p:cNvSpPr/>
          <p:nvPr/>
        </p:nvSpPr>
        <p:spPr>
          <a:xfrm>
            <a:off x="4727036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4E68430A-F9E6-0C04-98DB-8A6D2763818B}"/>
              </a:ext>
            </a:extLst>
          </p:cNvPr>
          <p:cNvSpPr/>
          <p:nvPr/>
        </p:nvSpPr>
        <p:spPr>
          <a:xfrm>
            <a:off x="4933623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915579C-A03A-9B23-57FA-2DC81B4D4059}"/>
              </a:ext>
            </a:extLst>
          </p:cNvPr>
          <p:cNvSpPr/>
          <p:nvPr/>
        </p:nvSpPr>
        <p:spPr>
          <a:xfrm>
            <a:off x="4933623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5A87F7F-6565-0B6D-0311-D75064D78442}"/>
              </a:ext>
            </a:extLst>
          </p:cNvPr>
          <p:cNvSpPr/>
          <p:nvPr/>
        </p:nvSpPr>
        <p:spPr>
          <a:xfrm>
            <a:off x="4439036" y="494489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030BE43-E81C-C4B7-8F8B-41B37835AC2E}"/>
              </a:ext>
            </a:extLst>
          </p:cNvPr>
          <p:cNvSpPr/>
          <p:nvPr/>
        </p:nvSpPr>
        <p:spPr>
          <a:xfrm>
            <a:off x="4439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18165D1-2673-CF86-FDAF-2513558C8B4D}"/>
              </a:ext>
            </a:extLst>
          </p:cNvPr>
          <p:cNvSpPr/>
          <p:nvPr/>
        </p:nvSpPr>
        <p:spPr>
          <a:xfrm>
            <a:off x="4727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E5A7C56-0714-AC30-4B21-345AD0D1E0DB}"/>
              </a:ext>
            </a:extLst>
          </p:cNvPr>
          <p:cNvSpPr/>
          <p:nvPr/>
        </p:nvSpPr>
        <p:spPr>
          <a:xfrm>
            <a:off x="4933623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60C9E9F-04BB-9FA6-6B15-7A8BD1F831C1}"/>
              </a:ext>
            </a:extLst>
          </p:cNvPr>
          <p:cNvSpPr/>
          <p:nvPr/>
        </p:nvSpPr>
        <p:spPr>
          <a:xfrm>
            <a:off x="4933623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77693E33-AC24-0C7F-681A-87E7F7A71682}"/>
              </a:ext>
            </a:extLst>
          </p:cNvPr>
          <p:cNvSpPr/>
          <p:nvPr/>
        </p:nvSpPr>
        <p:spPr>
          <a:xfrm>
            <a:off x="4439036" y="567166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1BD344C2-C745-3187-BC2C-949A1B33CDF6}"/>
              </a:ext>
            </a:extLst>
          </p:cNvPr>
          <p:cNvSpPr/>
          <p:nvPr/>
        </p:nvSpPr>
        <p:spPr>
          <a:xfrm>
            <a:off x="4439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1DAE85DC-0086-838F-EAFE-A4AA157C1E00}"/>
              </a:ext>
            </a:extLst>
          </p:cNvPr>
          <p:cNvSpPr/>
          <p:nvPr/>
        </p:nvSpPr>
        <p:spPr>
          <a:xfrm>
            <a:off x="4727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0F3909C-EFE4-461C-1C14-01067D6D4E77}"/>
              </a:ext>
            </a:extLst>
          </p:cNvPr>
          <p:cNvSpPr/>
          <p:nvPr/>
        </p:nvSpPr>
        <p:spPr>
          <a:xfrm>
            <a:off x="4933623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9BA56CF0-C419-EEBD-8D98-5010120C94EE}"/>
              </a:ext>
            </a:extLst>
          </p:cNvPr>
          <p:cNvSpPr/>
          <p:nvPr/>
        </p:nvSpPr>
        <p:spPr>
          <a:xfrm>
            <a:off x="4933623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E1F9D5FF-2B47-7A5B-AFDF-D2DD5467C6D2}"/>
              </a:ext>
            </a:extLst>
          </p:cNvPr>
          <p:cNvSpPr/>
          <p:nvPr/>
        </p:nvSpPr>
        <p:spPr>
          <a:xfrm>
            <a:off x="5132642" y="203759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F5827614-825D-0C11-BB92-06A737D9A614}"/>
              </a:ext>
            </a:extLst>
          </p:cNvPr>
          <p:cNvSpPr/>
          <p:nvPr/>
        </p:nvSpPr>
        <p:spPr>
          <a:xfrm>
            <a:off x="5132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DA6801E-C937-E344-FB82-2801831B4023}"/>
              </a:ext>
            </a:extLst>
          </p:cNvPr>
          <p:cNvSpPr/>
          <p:nvPr/>
        </p:nvSpPr>
        <p:spPr>
          <a:xfrm>
            <a:off x="5420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9991E53-28BA-72BF-7FCE-896C82AC68F6}"/>
              </a:ext>
            </a:extLst>
          </p:cNvPr>
          <p:cNvSpPr/>
          <p:nvPr/>
        </p:nvSpPr>
        <p:spPr>
          <a:xfrm>
            <a:off x="5132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C6C00D5-6CC0-37A6-E48C-9E2C43474FB7}"/>
              </a:ext>
            </a:extLst>
          </p:cNvPr>
          <p:cNvSpPr/>
          <p:nvPr/>
        </p:nvSpPr>
        <p:spPr>
          <a:xfrm>
            <a:off x="5420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D7EDBD-BF80-EA5A-6104-AA2A669C5EF7}"/>
              </a:ext>
            </a:extLst>
          </p:cNvPr>
          <p:cNvSpPr/>
          <p:nvPr/>
        </p:nvSpPr>
        <p:spPr>
          <a:xfrm>
            <a:off x="5627229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868FECF-6D20-F2FC-A0E1-4D194A3D2C2D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5A812CE-9FE1-6302-8AC4-7B998D861793}"/>
              </a:ext>
            </a:extLst>
          </p:cNvPr>
          <p:cNvSpPr/>
          <p:nvPr/>
        </p:nvSpPr>
        <p:spPr>
          <a:xfrm>
            <a:off x="5132642" y="276437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1427C06-91FD-3B1A-C51F-7A326DC2D233}"/>
              </a:ext>
            </a:extLst>
          </p:cNvPr>
          <p:cNvSpPr/>
          <p:nvPr/>
        </p:nvSpPr>
        <p:spPr>
          <a:xfrm>
            <a:off x="5132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140695E-1E15-FD01-A5C2-9125330D25CE}"/>
              </a:ext>
            </a:extLst>
          </p:cNvPr>
          <p:cNvSpPr/>
          <p:nvPr/>
        </p:nvSpPr>
        <p:spPr>
          <a:xfrm>
            <a:off x="5420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8D0E8CF-4A38-BF7C-FCEA-853CEFF7B79F}"/>
              </a:ext>
            </a:extLst>
          </p:cNvPr>
          <p:cNvSpPr/>
          <p:nvPr/>
        </p:nvSpPr>
        <p:spPr>
          <a:xfrm>
            <a:off x="5627229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258C018-6E29-E35D-EDDA-94FD2F498725}"/>
              </a:ext>
            </a:extLst>
          </p:cNvPr>
          <p:cNvSpPr/>
          <p:nvPr/>
        </p:nvSpPr>
        <p:spPr>
          <a:xfrm>
            <a:off x="5627229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F0FF96D-0034-1D26-B250-E43C8C872F4B}"/>
              </a:ext>
            </a:extLst>
          </p:cNvPr>
          <p:cNvSpPr/>
          <p:nvPr/>
        </p:nvSpPr>
        <p:spPr>
          <a:xfrm>
            <a:off x="5132642" y="349115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6F8427C-A16D-0BFD-3369-D302BAEB4393}"/>
              </a:ext>
            </a:extLst>
          </p:cNvPr>
          <p:cNvSpPr/>
          <p:nvPr/>
        </p:nvSpPr>
        <p:spPr>
          <a:xfrm>
            <a:off x="5132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26CAC2F-6828-41CB-4C1A-760416BCB79E}"/>
              </a:ext>
            </a:extLst>
          </p:cNvPr>
          <p:cNvSpPr/>
          <p:nvPr/>
        </p:nvSpPr>
        <p:spPr>
          <a:xfrm>
            <a:off x="5420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FC26B74-6329-7F08-CF1D-371F201A421D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6505A5B-5755-470D-BF17-FFCB05642234}"/>
              </a:ext>
            </a:extLst>
          </p:cNvPr>
          <p:cNvSpPr/>
          <p:nvPr/>
        </p:nvSpPr>
        <p:spPr>
          <a:xfrm>
            <a:off x="5627229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FE95B333-1C8D-DDF2-C24F-10EA840164FE}"/>
              </a:ext>
            </a:extLst>
          </p:cNvPr>
          <p:cNvSpPr/>
          <p:nvPr/>
        </p:nvSpPr>
        <p:spPr>
          <a:xfrm>
            <a:off x="5132642" y="421792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4D1BFC0-4B4B-0A01-E210-1334C359762F}"/>
              </a:ext>
            </a:extLst>
          </p:cNvPr>
          <p:cNvSpPr/>
          <p:nvPr/>
        </p:nvSpPr>
        <p:spPr>
          <a:xfrm>
            <a:off x="5132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261C0B4-ACE3-7672-5170-3700D02C91ED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38AE6F97-513D-640B-EAA2-64A72C9B1CBA}"/>
              </a:ext>
            </a:extLst>
          </p:cNvPr>
          <p:cNvSpPr/>
          <p:nvPr/>
        </p:nvSpPr>
        <p:spPr>
          <a:xfrm>
            <a:off x="5627229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6C24C61-E4B1-D62D-8310-DA51A9D3B0ED}"/>
              </a:ext>
            </a:extLst>
          </p:cNvPr>
          <p:cNvSpPr/>
          <p:nvPr/>
        </p:nvSpPr>
        <p:spPr>
          <a:xfrm>
            <a:off x="5627229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693854A-5F15-C021-81CE-CCEF59A5FE8D}"/>
              </a:ext>
            </a:extLst>
          </p:cNvPr>
          <p:cNvSpPr/>
          <p:nvPr/>
        </p:nvSpPr>
        <p:spPr>
          <a:xfrm>
            <a:off x="5132642" y="494470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6DBBE05B-5042-0EC6-B365-65C21A2FD2F8}"/>
              </a:ext>
            </a:extLst>
          </p:cNvPr>
          <p:cNvSpPr/>
          <p:nvPr/>
        </p:nvSpPr>
        <p:spPr>
          <a:xfrm>
            <a:off x="5132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15B07AE6-8F43-64C1-3655-C8B403A5C943}"/>
              </a:ext>
            </a:extLst>
          </p:cNvPr>
          <p:cNvSpPr/>
          <p:nvPr/>
        </p:nvSpPr>
        <p:spPr>
          <a:xfrm>
            <a:off x="5420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B4EBF9C-5ECD-B5C7-0874-7417DEBA55B8}"/>
              </a:ext>
            </a:extLst>
          </p:cNvPr>
          <p:cNvSpPr/>
          <p:nvPr/>
        </p:nvSpPr>
        <p:spPr>
          <a:xfrm>
            <a:off x="5627229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68C8129-E191-2DE4-B961-1743CC336DFA}"/>
              </a:ext>
            </a:extLst>
          </p:cNvPr>
          <p:cNvSpPr/>
          <p:nvPr/>
        </p:nvSpPr>
        <p:spPr>
          <a:xfrm>
            <a:off x="5627229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697320F-E6F8-4558-6FA1-AA070D270541}"/>
              </a:ext>
            </a:extLst>
          </p:cNvPr>
          <p:cNvSpPr/>
          <p:nvPr/>
        </p:nvSpPr>
        <p:spPr>
          <a:xfrm>
            <a:off x="5132642" y="5671478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12590C92-93FD-E7BB-6ACC-01BE0B301404}"/>
              </a:ext>
            </a:extLst>
          </p:cNvPr>
          <p:cNvSpPr/>
          <p:nvPr/>
        </p:nvSpPr>
        <p:spPr>
          <a:xfrm>
            <a:off x="5132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893ADDC-DCA9-9455-BB40-D6311BCCBE19}"/>
              </a:ext>
            </a:extLst>
          </p:cNvPr>
          <p:cNvSpPr/>
          <p:nvPr/>
        </p:nvSpPr>
        <p:spPr>
          <a:xfrm>
            <a:off x="5420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9923EA12-3020-92A8-27AF-FB55A52285D6}"/>
              </a:ext>
            </a:extLst>
          </p:cNvPr>
          <p:cNvSpPr/>
          <p:nvPr/>
        </p:nvSpPr>
        <p:spPr>
          <a:xfrm>
            <a:off x="5627229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CEA06CF-13D7-0AD1-8EA4-C2D42F0D99ED}"/>
              </a:ext>
            </a:extLst>
          </p:cNvPr>
          <p:cNvSpPr/>
          <p:nvPr/>
        </p:nvSpPr>
        <p:spPr>
          <a:xfrm>
            <a:off x="5627229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97E253-35F0-F054-0E82-233E9856B956}"/>
              </a:ext>
            </a:extLst>
          </p:cNvPr>
          <p:cNvCxnSpPr>
            <a:cxnSpLocks/>
          </p:cNvCxnSpPr>
          <p:nvPr/>
        </p:nvCxnSpPr>
        <p:spPr>
          <a:xfrm flipV="1">
            <a:off x="4507477" y="4129568"/>
            <a:ext cx="2718073" cy="440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D9EACF-597E-634E-B529-A28BAF4E74F8}"/>
              </a:ext>
            </a:extLst>
          </p:cNvPr>
          <p:cNvSpPr txBox="1"/>
          <p:nvPr/>
        </p:nvSpPr>
        <p:spPr>
          <a:xfrm>
            <a:off x="5276005" y="3738476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공핍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4265550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E6CA91F7-8412-22CA-DF2E-0F0CC6269362}"/>
              </a:ext>
            </a:extLst>
          </p:cNvPr>
          <p:cNvSpPr/>
          <p:nvPr/>
        </p:nvSpPr>
        <p:spPr>
          <a:xfrm>
            <a:off x="5851007" y="1751603"/>
            <a:ext cx="4527887" cy="4646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00BAACBE-5C97-519C-12A4-B27B24D99146}"/>
              </a:ext>
            </a:extLst>
          </p:cNvPr>
          <p:cNvSpPr/>
          <p:nvPr/>
        </p:nvSpPr>
        <p:spPr>
          <a:xfrm>
            <a:off x="1329731" y="1751603"/>
            <a:ext cx="4527887" cy="4646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1606DBE0-F304-BDCB-327B-456CDDFDE197}"/>
              </a:ext>
            </a:extLst>
          </p:cNvPr>
          <p:cNvCxnSpPr>
            <a:cxnSpLocks/>
          </p:cNvCxnSpPr>
          <p:nvPr/>
        </p:nvCxnSpPr>
        <p:spPr>
          <a:xfrm>
            <a:off x="307959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F903DC89-512A-F54B-9EE8-AAB31BFB95D5}"/>
              </a:ext>
            </a:extLst>
          </p:cNvPr>
          <p:cNvCxnSpPr>
            <a:cxnSpLocks/>
          </p:cNvCxnSpPr>
          <p:nvPr/>
        </p:nvCxnSpPr>
        <p:spPr>
          <a:xfrm>
            <a:off x="1675702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A6DA6035-4055-AFED-A46B-786372FABDB4}"/>
              </a:ext>
            </a:extLst>
          </p:cNvPr>
          <p:cNvCxnSpPr>
            <a:cxnSpLocks/>
          </p:cNvCxnSpPr>
          <p:nvPr/>
        </p:nvCxnSpPr>
        <p:spPr>
          <a:xfrm>
            <a:off x="1960316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00B7CA23-6F55-5BEC-0DC2-094274E98697}"/>
              </a:ext>
            </a:extLst>
          </p:cNvPr>
          <p:cNvCxnSpPr>
            <a:cxnSpLocks/>
          </p:cNvCxnSpPr>
          <p:nvPr/>
        </p:nvCxnSpPr>
        <p:spPr>
          <a:xfrm>
            <a:off x="238421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8F3F9D5B-654C-15D7-8440-971384A9666C}"/>
              </a:ext>
            </a:extLst>
          </p:cNvPr>
          <p:cNvCxnSpPr>
            <a:cxnSpLocks/>
          </p:cNvCxnSpPr>
          <p:nvPr/>
        </p:nvCxnSpPr>
        <p:spPr>
          <a:xfrm>
            <a:off x="267488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6B02A8B8-51BD-7B44-57B7-2389822D5E5E}"/>
              </a:ext>
            </a:extLst>
          </p:cNvPr>
          <p:cNvCxnSpPr>
            <a:cxnSpLocks/>
          </p:cNvCxnSpPr>
          <p:nvPr/>
        </p:nvCxnSpPr>
        <p:spPr>
          <a:xfrm>
            <a:off x="337127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AA3581A5-BDC8-AACA-AD66-17A51E06D817}"/>
              </a:ext>
            </a:extLst>
          </p:cNvPr>
          <p:cNvCxnSpPr>
            <a:cxnSpLocks/>
          </p:cNvCxnSpPr>
          <p:nvPr/>
        </p:nvCxnSpPr>
        <p:spPr>
          <a:xfrm>
            <a:off x="974785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42CBCD72-8256-09E9-3B46-B51F8FD9FE96}"/>
              </a:ext>
            </a:extLst>
          </p:cNvPr>
          <p:cNvCxnSpPr>
            <a:cxnSpLocks/>
          </p:cNvCxnSpPr>
          <p:nvPr/>
        </p:nvCxnSpPr>
        <p:spPr>
          <a:xfrm>
            <a:off x="834395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4DD4F402-8269-1853-3996-50BFD2C13A86}"/>
              </a:ext>
            </a:extLst>
          </p:cNvPr>
          <p:cNvCxnSpPr>
            <a:cxnSpLocks/>
          </p:cNvCxnSpPr>
          <p:nvPr/>
        </p:nvCxnSpPr>
        <p:spPr>
          <a:xfrm>
            <a:off x="862857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B6B9A752-4B11-C022-8B5D-BECEBCFC3F6C}"/>
              </a:ext>
            </a:extLst>
          </p:cNvPr>
          <p:cNvCxnSpPr>
            <a:cxnSpLocks/>
          </p:cNvCxnSpPr>
          <p:nvPr/>
        </p:nvCxnSpPr>
        <p:spPr>
          <a:xfrm>
            <a:off x="90524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CF0FD9F8-A265-A6D8-BA96-7700C53D06F3}"/>
              </a:ext>
            </a:extLst>
          </p:cNvPr>
          <p:cNvCxnSpPr>
            <a:cxnSpLocks/>
          </p:cNvCxnSpPr>
          <p:nvPr/>
        </p:nvCxnSpPr>
        <p:spPr>
          <a:xfrm>
            <a:off x="934313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5413E631-BC04-4EFE-7D87-60EC0D6598B6}"/>
              </a:ext>
            </a:extLst>
          </p:cNvPr>
          <p:cNvCxnSpPr>
            <a:cxnSpLocks/>
          </p:cNvCxnSpPr>
          <p:nvPr/>
        </p:nvCxnSpPr>
        <p:spPr>
          <a:xfrm>
            <a:off x="1003953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9184529C-DF2F-AEC1-A612-66AD8C7C12A3}"/>
              </a:ext>
            </a:extLst>
          </p:cNvPr>
          <p:cNvCxnSpPr>
            <a:cxnSpLocks/>
          </p:cNvCxnSpPr>
          <p:nvPr/>
        </p:nvCxnSpPr>
        <p:spPr>
          <a:xfrm>
            <a:off x="1329731" y="2101302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48B25618-A780-EBE0-DCFE-53FB3FD71F16}"/>
              </a:ext>
            </a:extLst>
          </p:cNvPr>
          <p:cNvCxnSpPr>
            <a:cxnSpLocks/>
          </p:cNvCxnSpPr>
          <p:nvPr/>
        </p:nvCxnSpPr>
        <p:spPr>
          <a:xfrm>
            <a:off x="1329731" y="2386926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EFC228BF-DC59-6DD7-0AED-E9D92F0BFB9A}"/>
              </a:ext>
            </a:extLst>
          </p:cNvPr>
          <p:cNvCxnSpPr>
            <a:cxnSpLocks/>
          </p:cNvCxnSpPr>
          <p:nvPr/>
        </p:nvCxnSpPr>
        <p:spPr>
          <a:xfrm>
            <a:off x="1329731" y="282898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837738BD-7C2E-D9C9-DBE8-377D706EF862}"/>
              </a:ext>
            </a:extLst>
          </p:cNvPr>
          <p:cNvCxnSpPr>
            <a:cxnSpLocks/>
          </p:cNvCxnSpPr>
          <p:nvPr/>
        </p:nvCxnSpPr>
        <p:spPr>
          <a:xfrm>
            <a:off x="1329731" y="311461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DCD45BD-C35E-D672-EF43-2C3E076324D5}"/>
              </a:ext>
            </a:extLst>
          </p:cNvPr>
          <p:cNvCxnSpPr>
            <a:cxnSpLocks/>
          </p:cNvCxnSpPr>
          <p:nvPr/>
        </p:nvCxnSpPr>
        <p:spPr>
          <a:xfrm>
            <a:off x="1329731" y="354960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F731D49E-8B6D-E3A1-A90F-835FF3F9D8F3}"/>
              </a:ext>
            </a:extLst>
          </p:cNvPr>
          <p:cNvCxnSpPr>
            <a:cxnSpLocks/>
          </p:cNvCxnSpPr>
          <p:nvPr/>
        </p:nvCxnSpPr>
        <p:spPr>
          <a:xfrm>
            <a:off x="1329731" y="383523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6F605A91-41CD-A144-2B33-F694B4F5D656}"/>
              </a:ext>
            </a:extLst>
          </p:cNvPr>
          <p:cNvCxnSpPr>
            <a:cxnSpLocks/>
          </p:cNvCxnSpPr>
          <p:nvPr/>
        </p:nvCxnSpPr>
        <p:spPr>
          <a:xfrm>
            <a:off x="1329731" y="4300505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1A36C874-2168-1AEB-13F4-A7C959ACDC88}"/>
              </a:ext>
            </a:extLst>
          </p:cNvPr>
          <p:cNvCxnSpPr>
            <a:cxnSpLocks/>
          </p:cNvCxnSpPr>
          <p:nvPr/>
        </p:nvCxnSpPr>
        <p:spPr>
          <a:xfrm>
            <a:off x="1329731" y="4586129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0FE28BA0-475A-82BF-855A-B7ADCBF1ADB6}"/>
              </a:ext>
            </a:extLst>
          </p:cNvPr>
          <p:cNvCxnSpPr>
            <a:cxnSpLocks/>
          </p:cNvCxnSpPr>
          <p:nvPr/>
        </p:nvCxnSpPr>
        <p:spPr>
          <a:xfrm>
            <a:off x="1329731" y="502819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F0D598FB-DDB8-DFCD-B099-3FC7488F0D40}"/>
              </a:ext>
            </a:extLst>
          </p:cNvPr>
          <p:cNvCxnSpPr>
            <a:cxnSpLocks/>
          </p:cNvCxnSpPr>
          <p:nvPr/>
        </p:nvCxnSpPr>
        <p:spPr>
          <a:xfrm>
            <a:off x="1329731" y="531381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97DF2435-F396-9137-D2DC-29D3994D6B68}"/>
              </a:ext>
            </a:extLst>
          </p:cNvPr>
          <p:cNvCxnSpPr>
            <a:cxnSpLocks/>
          </p:cNvCxnSpPr>
          <p:nvPr/>
        </p:nvCxnSpPr>
        <p:spPr>
          <a:xfrm>
            <a:off x="1329731" y="574881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A1D7AB56-990F-8DB0-D1D8-76F408C3BB24}"/>
              </a:ext>
            </a:extLst>
          </p:cNvPr>
          <p:cNvCxnSpPr>
            <a:cxnSpLocks/>
          </p:cNvCxnSpPr>
          <p:nvPr/>
        </p:nvCxnSpPr>
        <p:spPr>
          <a:xfrm>
            <a:off x="1329731" y="603443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A866FDF-00FA-5E53-4DAE-AA9A951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489" name="텍스트 개체 틀 488">
            <a:extLst>
              <a:ext uri="{FF2B5EF4-FFF2-40B4-BE49-F238E27FC236}">
                <a16:creationId xmlns:a16="http://schemas.microsoft.com/office/drawing/2014/main" id="{CA554241-F051-0C43-803A-B9C111AB4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공핍</a:t>
            </a:r>
            <a:r>
              <a:rPr lang="ko-KR" altLang="en-US" dirty="0"/>
              <a:t> 영약 가장자리에 서로 다른 전하를 가진 면이 생기게 되며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42A67-4CCE-31BE-943E-306B0A6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27</a:t>
            </a:fld>
            <a:endParaRPr 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9D2BD-971B-68FC-0A0C-B05508CA8286}"/>
              </a:ext>
            </a:extLst>
          </p:cNvPr>
          <p:cNvSpPr/>
          <p:nvPr/>
        </p:nvSpPr>
        <p:spPr>
          <a:xfrm>
            <a:off x="1612818" y="203817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8E5759-FF79-2504-B931-3DF9BA189233}"/>
              </a:ext>
            </a:extLst>
          </p:cNvPr>
          <p:cNvSpPr/>
          <p:nvPr/>
        </p:nvSpPr>
        <p:spPr>
          <a:xfrm>
            <a:off x="1612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6AA807-29EF-4A8B-8E43-A81AD33352F4}"/>
              </a:ext>
            </a:extLst>
          </p:cNvPr>
          <p:cNvSpPr/>
          <p:nvPr/>
        </p:nvSpPr>
        <p:spPr>
          <a:xfrm>
            <a:off x="1900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7DBFFE-4E2B-C2D3-60BB-79325B5AA7C0}"/>
              </a:ext>
            </a:extLst>
          </p:cNvPr>
          <p:cNvSpPr/>
          <p:nvPr/>
        </p:nvSpPr>
        <p:spPr>
          <a:xfrm>
            <a:off x="1612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F8B00-4D23-6F73-D200-87DDE1E446A3}"/>
              </a:ext>
            </a:extLst>
          </p:cNvPr>
          <p:cNvSpPr/>
          <p:nvPr/>
        </p:nvSpPr>
        <p:spPr>
          <a:xfrm>
            <a:off x="1900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E98686-C7FE-8BE3-83EE-83BDB3DE0E18}"/>
              </a:ext>
            </a:extLst>
          </p:cNvPr>
          <p:cNvSpPr/>
          <p:nvPr/>
        </p:nvSpPr>
        <p:spPr>
          <a:xfrm>
            <a:off x="1406231" y="2326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8A424D-D46A-41D5-92A7-967226C1D096}"/>
              </a:ext>
            </a:extLst>
          </p:cNvPr>
          <p:cNvSpPr/>
          <p:nvPr/>
        </p:nvSpPr>
        <p:spPr>
          <a:xfrm>
            <a:off x="1406231" y="2038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02D7FC-BD26-45A8-7820-A4072700B097}"/>
              </a:ext>
            </a:extLst>
          </p:cNvPr>
          <p:cNvSpPr/>
          <p:nvPr/>
        </p:nvSpPr>
        <p:spPr>
          <a:xfrm>
            <a:off x="2107405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DC99042-8A49-CCA7-53E9-482BBDC77996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1A0A1A-F7CE-C0AA-5EC5-A4C24CAC777B}"/>
              </a:ext>
            </a:extLst>
          </p:cNvPr>
          <p:cNvSpPr/>
          <p:nvPr/>
        </p:nvSpPr>
        <p:spPr>
          <a:xfrm>
            <a:off x="1612818" y="276494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428BAD-E42E-F2B8-CB7B-F554FC7572F9}"/>
              </a:ext>
            </a:extLst>
          </p:cNvPr>
          <p:cNvSpPr/>
          <p:nvPr/>
        </p:nvSpPr>
        <p:spPr>
          <a:xfrm>
            <a:off x="1612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7060DC-6ECF-EA73-E7AF-7B1AFC8742F0}"/>
              </a:ext>
            </a:extLst>
          </p:cNvPr>
          <p:cNvSpPr/>
          <p:nvPr/>
        </p:nvSpPr>
        <p:spPr>
          <a:xfrm>
            <a:off x="1900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682E166-9DDC-D515-4E4D-9B355B7E9CB7}"/>
              </a:ext>
            </a:extLst>
          </p:cNvPr>
          <p:cNvSpPr/>
          <p:nvPr/>
        </p:nvSpPr>
        <p:spPr>
          <a:xfrm>
            <a:off x="1406231" y="3052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6FF40E9-D656-919A-AD9A-6DBE621B7357}"/>
              </a:ext>
            </a:extLst>
          </p:cNvPr>
          <p:cNvSpPr/>
          <p:nvPr/>
        </p:nvSpPr>
        <p:spPr>
          <a:xfrm>
            <a:off x="1406231" y="2764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BBC88A-C882-96CA-A031-6FC53A57F2C0}"/>
              </a:ext>
            </a:extLst>
          </p:cNvPr>
          <p:cNvSpPr/>
          <p:nvPr/>
        </p:nvSpPr>
        <p:spPr>
          <a:xfrm>
            <a:off x="2107405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342F4D-1D51-45D0-1326-9245DBAEABFE}"/>
              </a:ext>
            </a:extLst>
          </p:cNvPr>
          <p:cNvSpPr/>
          <p:nvPr/>
        </p:nvSpPr>
        <p:spPr>
          <a:xfrm>
            <a:off x="2107405" y="2764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F729F8D-5535-1213-7761-BCB5E29D2751}"/>
              </a:ext>
            </a:extLst>
          </p:cNvPr>
          <p:cNvSpPr/>
          <p:nvPr/>
        </p:nvSpPr>
        <p:spPr>
          <a:xfrm>
            <a:off x="1612818" y="349172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A1EC04-D334-4DC2-DAE1-14B40E481D59}"/>
              </a:ext>
            </a:extLst>
          </p:cNvPr>
          <p:cNvSpPr/>
          <p:nvPr/>
        </p:nvSpPr>
        <p:spPr>
          <a:xfrm>
            <a:off x="1612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072D21-4C74-B1BE-EE27-1C7DE7D1F920}"/>
              </a:ext>
            </a:extLst>
          </p:cNvPr>
          <p:cNvSpPr/>
          <p:nvPr/>
        </p:nvSpPr>
        <p:spPr>
          <a:xfrm>
            <a:off x="1900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DE47E8-6BA4-4A46-AF89-4BB3981EFF9F}"/>
              </a:ext>
            </a:extLst>
          </p:cNvPr>
          <p:cNvSpPr/>
          <p:nvPr/>
        </p:nvSpPr>
        <p:spPr>
          <a:xfrm>
            <a:off x="1406231" y="3779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61EF12-1A03-7923-2270-2AFF06F7B7CF}"/>
              </a:ext>
            </a:extLst>
          </p:cNvPr>
          <p:cNvSpPr/>
          <p:nvPr/>
        </p:nvSpPr>
        <p:spPr>
          <a:xfrm>
            <a:off x="1406231" y="3491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5669A9F-F3F5-D7A5-0845-ACA142017D2C}"/>
              </a:ext>
            </a:extLst>
          </p:cNvPr>
          <p:cNvSpPr/>
          <p:nvPr/>
        </p:nvSpPr>
        <p:spPr>
          <a:xfrm>
            <a:off x="2107405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2F2A18E-7118-46E4-D11F-787AFE731DD6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7CEE28C-70E5-AE7E-F252-5E5E77D672AE}"/>
              </a:ext>
            </a:extLst>
          </p:cNvPr>
          <p:cNvSpPr/>
          <p:nvPr/>
        </p:nvSpPr>
        <p:spPr>
          <a:xfrm>
            <a:off x="1612818" y="421849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84CCDB-BBEA-DD04-4039-E1FDD727FF0E}"/>
              </a:ext>
            </a:extLst>
          </p:cNvPr>
          <p:cNvSpPr/>
          <p:nvPr/>
        </p:nvSpPr>
        <p:spPr>
          <a:xfrm>
            <a:off x="1612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585CB42-0D1F-FDCD-288B-F7745F00080C}"/>
              </a:ext>
            </a:extLst>
          </p:cNvPr>
          <p:cNvSpPr/>
          <p:nvPr/>
        </p:nvSpPr>
        <p:spPr>
          <a:xfrm>
            <a:off x="1900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7463B2-71FB-F87F-61ED-CFBA2252974F}"/>
              </a:ext>
            </a:extLst>
          </p:cNvPr>
          <p:cNvSpPr/>
          <p:nvPr/>
        </p:nvSpPr>
        <p:spPr>
          <a:xfrm>
            <a:off x="1406231" y="4506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4EE56-759C-0305-9FF3-EC8C75F43F22}"/>
              </a:ext>
            </a:extLst>
          </p:cNvPr>
          <p:cNvSpPr/>
          <p:nvPr/>
        </p:nvSpPr>
        <p:spPr>
          <a:xfrm>
            <a:off x="1406231" y="4218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2699524-BFD6-2A02-7C01-1DAE20668199}"/>
              </a:ext>
            </a:extLst>
          </p:cNvPr>
          <p:cNvSpPr/>
          <p:nvPr/>
        </p:nvSpPr>
        <p:spPr>
          <a:xfrm>
            <a:off x="2107405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09FC723-F209-388A-1062-2B866AD54C87}"/>
              </a:ext>
            </a:extLst>
          </p:cNvPr>
          <p:cNvSpPr/>
          <p:nvPr/>
        </p:nvSpPr>
        <p:spPr>
          <a:xfrm>
            <a:off x="2107405" y="4218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C4F20C-7667-9AC3-B31E-84C950EA1A74}"/>
              </a:ext>
            </a:extLst>
          </p:cNvPr>
          <p:cNvSpPr/>
          <p:nvPr/>
        </p:nvSpPr>
        <p:spPr>
          <a:xfrm>
            <a:off x="1612818" y="494527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EAB4C2A-6E1F-5853-E11E-B187BF69C14E}"/>
              </a:ext>
            </a:extLst>
          </p:cNvPr>
          <p:cNvSpPr/>
          <p:nvPr/>
        </p:nvSpPr>
        <p:spPr>
          <a:xfrm>
            <a:off x="1612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0EB525F-993A-E02F-D13D-B291BE8011D9}"/>
              </a:ext>
            </a:extLst>
          </p:cNvPr>
          <p:cNvSpPr/>
          <p:nvPr/>
        </p:nvSpPr>
        <p:spPr>
          <a:xfrm>
            <a:off x="1900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EA1A81-12DB-4EF4-BB16-D88FF8C9989B}"/>
              </a:ext>
            </a:extLst>
          </p:cNvPr>
          <p:cNvSpPr/>
          <p:nvPr/>
        </p:nvSpPr>
        <p:spPr>
          <a:xfrm>
            <a:off x="1406231" y="5233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05B328-9F51-2B79-25A3-8405F0F620BB}"/>
              </a:ext>
            </a:extLst>
          </p:cNvPr>
          <p:cNvSpPr/>
          <p:nvPr/>
        </p:nvSpPr>
        <p:spPr>
          <a:xfrm>
            <a:off x="1406231" y="4945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5D72250-E9AD-D47F-AC2E-B488B82BC64F}"/>
              </a:ext>
            </a:extLst>
          </p:cNvPr>
          <p:cNvSpPr/>
          <p:nvPr/>
        </p:nvSpPr>
        <p:spPr>
          <a:xfrm>
            <a:off x="2107405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688BCF4-A28A-C72F-3724-C51C0DC110E9}"/>
              </a:ext>
            </a:extLst>
          </p:cNvPr>
          <p:cNvSpPr/>
          <p:nvPr/>
        </p:nvSpPr>
        <p:spPr>
          <a:xfrm>
            <a:off x="2107405" y="494508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56DF21-1FF4-A7DA-DC67-4F612CEE1ECF}"/>
              </a:ext>
            </a:extLst>
          </p:cNvPr>
          <p:cNvSpPr/>
          <p:nvPr/>
        </p:nvSpPr>
        <p:spPr>
          <a:xfrm>
            <a:off x="1612818" y="567205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CE986B-A198-1294-FA7A-1F59FD795E42}"/>
              </a:ext>
            </a:extLst>
          </p:cNvPr>
          <p:cNvSpPr/>
          <p:nvPr/>
        </p:nvSpPr>
        <p:spPr>
          <a:xfrm>
            <a:off x="1612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20B52DF-AA82-5DF2-E1E8-40D6658ED37C}"/>
              </a:ext>
            </a:extLst>
          </p:cNvPr>
          <p:cNvSpPr/>
          <p:nvPr/>
        </p:nvSpPr>
        <p:spPr>
          <a:xfrm>
            <a:off x="1900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BFC308-691C-CE0C-9389-A77B98EBB7DF}"/>
              </a:ext>
            </a:extLst>
          </p:cNvPr>
          <p:cNvSpPr/>
          <p:nvPr/>
        </p:nvSpPr>
        <p:spPr>
          <a:xfrm>
            <a:off x="1406231" y="5960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6C99DB6-7CC0-8759-F237-16A00E38A662}"/>
              </a:ext>
            </a:extLst>
          </p:cNvPr>
          <p:cNvSpPr/>
          <p:nvPr/>
        </p:nvSpPr>
        <p:spPr>
          <a:xfrm>
            <a:off x="1406231" y="5672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1DD6DA5-88A1-D668-8B88-D26DEF243F6C}"/>
              </a:ext>
            </a:extLst>
          </p:cNvPr>
          <p:cNvSpPr/>
          <p:nvPr/>
        </p:nvSpPr>
        <p:spPr>
          <a:xfrm>
            <a:off x="2107405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87F9DBA-DFAF-1C85-7D44-487F28A167AA}"/>
              </a:ext>
            </a:extLst>
          </p:cNvPr>
          <p:cNvSpPr/>
          <p:nvPr/>
        </p:nvSpPr>
        <p:spPr>
          <a:xfrm>
            <a:off x="2107405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06A0AA3-C114-46E4-3C28-ADF3C2A4D0D8}"/>
              </a:ext>
            </a:extLst>
          </p:cNvPr>
          <p:cNvSpPr/>
          <p:nvPr/>
        </p:nvSpPr>
        <p:spPr>
          <a:xfrm>
            <a:off x="2313992" y="203817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F2299C8-2449-D7AB-FBF6-30AB588B818C}"/>
              </a:ext>
            </a:extLst>
          </p:cNvPr>
          <p:cNvSpPr/>
          <p:nvPr/>
        </p:nvSpPr>
        <p:spPr>
          <a:xfrm>
            <a:off x="2313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9E552B-62AB-1BF9-C844-A98CF147C242}"/>
              </a:ext>
            </a:extLst>
          </p:cNvPr>
          <p:cNvSpPr/>
          <p:nvPr/>
        </p:nvSpPr>
        <p:spPr>
          <a:xfrm>
            <a:off x="2601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93AD4C9-9450-FA9E-8157-7077431E6DD2}"/>
              </a:ext>
            </a:extLst>
          </p:cNvPr>
          <p:cNvSpPr/>
          <p:nvPr/>
        </p:nvSpPr>
        <p:spPr>
          <a:xfrm>
            <a:off x="2313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C8B9239-07BD-BBA2-32DC-1642E5368B19}"/>
              </a:ext>
            </a:extLst>
          </p:cNvPr>
          <p:cNvSpPr/>
          <p:nvPr/>
        </p:nvSpPr>
        <p:spPr>
          <a:xfrm>
            <a:off x="2601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B6C5CA-3C2A-40F2-AABD-F11374D273A3}"/>
              </a:ext>
            </a:extLst>
          </p:cNvPr>
          <p:cNvSpPr/>
          <p:nvPr/>
        </p:nvSpPr>
        <p:spPr>
          <a:xfrm>
            <a:off x="2808579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D205A03-4538-370B-A4EA-35DAD1A5D576}"/>
              </a:ext>
            </a:extLst>
          </p:cNvPr>
          <p:cNvSpPr/>
          <p:nvPr/>
        </p:nvSpPr>
        <p:spPr>
          <a:xfrm>
            <a:off x="2808579" y="2037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7792EB-1117-5E1D-C6E2-54F2E426906B}"/>
              </a:ext>
            </a:extLst>
          </p:cNvPr>
          <p:cNvSpPr/>
          <p:nvPr/>
        </p:nvSpPr>
        <p:spPr>
          <a:xfrm>
            <a:off x="2313992" y="276494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3844A1F-5222-B993-A274-AC6CFAC296E6}"/>
              </a:ext>
            </a:extLst>
          </p:cNvPr>
          <p:cNvSpPr/>
          <p:nvPr/>
        </p:nvSpPr>
        <p:spPr>
          <a:xfrm>
            <a:off x="2313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E366DE-CC56-04BC-BC0C-80C5155A4AED}"/>
              </a:ext>
            </a:extLst>
          </p:cNvPr>
          <p:cNvSpPr/>
          <p:nvPr/>
        </p:nvSpPr>
        <p:spPr>
          <a:xfrm>
            <a:off x="2601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5EFCCA5-8F93-CEE3-C0D4-CE85BEDD7138}"/>
              </a:ext>
            </a:extLst>
          </p:cNvPr>
          <p:cNvSpPr/>
          <p:nvPr/>
        </p:nvSpPr>
        <p:spPr>
          <a:xfrm>
            <a:off x="2808579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1F55917-C617-4F44-9BF9-540A1FB81EB4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6B9CF45-CE0A-6F21-5441-8C25E5045F8E}"/>
              </a:ext>
            </a:extLst>
          </p:cNvPr>
          <p:cNvSpPr/>
          <p:nvPr/>
        </p:nvSpPr>
        <p:spPr>
          <a:xfrm>
            <a:off x="2313992" y="349172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2D62230-BAB8-6332-9C66-0AF775169AB9}"/>
              </a:ext>
            </a:extLst>
          </p:cNvPr>
          <p:cNvSpPr/>
          <p:nvPr/>
        </p:nvSpPr>
        <p:spPr>
          <a:xfrm>
            <a:off x="2313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1D33042-0D42-8A76-348B-F01B67CBBD79}"/>
              </a:ext>
            </a:extLst>
          </p:cNvPr>
          <p:cNvSpPr/>
          <p:nvPr/>
        </p:nvSpPr>
        <p:spPr>
          <a:xfrm>
            <a:off x="2601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32343F-BB72-1CFC-78A4-19537664BAFC}"/>
              </a:ext>
            </a:extLst>
          </p:cNvPr>
          <p:cNvSpPr/>
          <p:nvPr/>
        </p:nvSpPr>
        <p:spPr>
          <a:xfrm>
            <a:off x="2808579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842E40B-C8F5-BECD-AEFC-864961C72172}"/>
              </a:ext>
            </a:extLst>
          </p:cNvPr>
          <p:cNvSpPr/>
          <p:nvPr/>
        </p:nvSpPr>
        <p:spPr>
          <a:xfrm>
            <a:off x="2808579" y="3491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F6F409A-6A58-DB3F-117A-A29CC494421D}"/>
              </a:ext>
            </a:extLst>
          </p:cNvPr>
          <p:cNvSpPr/>
          <p:nvPr/>
        </p:nvSpPr>
        <p:spPr>
          <a:xfrm>
            <a:off x="2313992" y="421849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324CEDC-65D9-56F2-B557-2662E1226F0A}"/>
              </a:ext>
            </a:extLst>
          </p:cNvPr>
          <p:cNvSpPr/>
          <p:nvPr/>
        </p:nvSpPr>
        <p:spPr>
          <a:xfrm>
            <a:off x="2313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318120D-9ED3-E56C-FAB7-23FEAC0C3716}"/>
              </a:ext>
            </a:extLst>
          </p:cNvPr>
          <p:cNvSpPr/>
          <p:nvPr/>
        </p:nvSpPr>
        <p:spPr>
          <a:xfrm>
            <a:off x="2601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B59504E-32B9-AD35-EE5B-BA8D04B527E1}"/>
              </a:ext>
            </a:extLst>
          </p:cNvPr>
          <p:cNvSpPr/>
          <p:nvPr/>
        </p:nvSpPr>
        <p:spPr>
          <a:xfrm>
            <a:off x="2808579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B72B8F-091B-6AA4-CBD6-459E948FB745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51F0BBD-2DCD-85E5-B311-809FD543BEAC}"/>
              </a:ext>
            </a:extLst>
          </p:cNvPr>
          <p:cNvSpPr/>
          <p:nvPr/>
        </p:nvSpPr>
        <p:spPr>
          <a:xfrm>
            <a:off x="2313992" y="494527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079B0DE-D58C-43B1-3CEF-AFF31E24B5B6}"/>
              </a:ext>
            </a:extLst>
          </p:cNvPr>
          <p:cNvSpPr/>
          <p:nvPr/>
        </p:nvSpPr>
        <p:spPr>
          <a:xfrm>
            <a:off x="2313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7A4A538-42F5-8EA0-EF99-4A3C94706445}"/>
              </a:ext>
            </a:extLst>
          </p:cNvPr>
          <p:cNvSpPr/>
          <p:nvPr/>
        </p:nvSpPr>
        <p:spPr>
          <a:xfrm>
            <a:off x="2601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9E969FD-E089-BC12-74E9-A8C6DBB946FE}"/>
              </a:ext>
            </a:extLst>
          </p:cNvPr>
          <p:cNvSpPr/>
          <p:nvPr/>
        </p:nvSpPr>
        <p:spPr>
          <a:xfrm>
            <a:off x="2808579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DFFF367-A28C-4857-C4A6-458B3FD55763}"/>
              </a:ext>
            </a:extLst>
          </p:cNvPr>
          <p:cNvSpPr/>
          <p:nvPr/>
        </p:nvSpPr>
        <p:spPr>
          <a:xfrm>
            <a:off x="2808579" y="4945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333B088-F866-5F85-3EBD-E4C87A62B3D5}"/>
              </a:ext>
            </a:extLst>
          </p:cNvPr>
          <p:cNvSpPr/>
          <p:nvPr/>
        </p:nvSpPr>
        <p:spPr>
          <a:xfrm>
            <a:off x="2313992" y="567205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96ABB74-525A-263B-EDC4-49ED20DDFE03}"/>
              </a:ext>
            </a:extLst>
          </p:cNvPr>
          <p:cNvSpPr/>
          <p:nvPr/>
        </p:nvSpPr>
        <p:spPr>
          <a:xfrm>
            <a:off x="2313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4F7041-447F-5CB9-0AC4-5E66ED7CD3EB}"/>
              </a:ext>
            </a:extLst>
          </p:cNvPr>
          <p:cNvSpPr/>
          <p:nvPr/>
        </p:nvSpPr>
        <p:spPr>
          <a:xfrm>
            <a:off x="2601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55ED2F5-342F-22E9-5E9A-6932660D30C0}"/>
              </a:ext>
            </a:extLst>
          </p:cNvPr>
          <p:cNvSpPr/>
          <p:nvPr/>
        </p:nvSpPr>
        <p:spPr>
          <a:xfrm>
            <a:off x="2808579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47C43C-C989-9A8A-C24B-E8047ED3CB04}"/>
              </a:ext>
            </a:extLst>
          </p:cNvPr>
          <p:cNvSpPr/>
          <p:nvPr/>
        </p:nvSpPr>
        <p:spPr>
          <a:xfrm>
            <a:off x="2808579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2258FA-68CF-74A4-CF9D-0DED692F8507}"/>
              </a:ext>
            </a:extLst>
          </p:cNvPr>
          <p:cNvSpPr/>
          <p:nvPr/>
        </p:nvSpPr>
        <p:spPr>
          <a:xfrm>
            <a:off x="3007598" y="203798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AEDB89A-1F5B-51E9-3B95-059906D02470}"/>
              </a:ext>
            </a:extLst>
          </p:cNvPr>
          <p:cNvSpPr/>
          <p:nvPr/>
        </p:nvSpPr>
        <p:spPr>
          <a:xfrm>
            <a:off x="3007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CF1A9D5-6C7B-8EDA-0A9C-2F432052E6EA}"/>
              </a:ext>
            </a:extLst>
          </p:cNvPr>
          <p:cNvSpPr/>
          <p:nvPr/>
        </p:nvSpPr>
        <p:spPr>
          <a:xfrm>
            <a:off x="3295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4B281A-E4E9-B7D3-B9DD-5A4878CE7A91}"/>
              </a:ext>
            </a:extLst>
          </p:cNvPr>
          <p:cNvSpPr/>
          <p:nvPr/>
        </p:nvSpPr>
        <p:spPr>
          <a:xfrm>
            <a:off x="3007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A50823-CAF7-2810-39A7-4762EB1811A1}"/>
              </a:ext>
            </a:extLst>
          </p:cNvPr>
          <p:cNvSpPr/>
          <p:nvPr/>
        </p:nvSpPr>
        <p:spPr>
          <a:xfrm>
            <a:off x="3295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95159E5-8068-5DAA-F1AB-441AE8D6DF3C}"/>
              </a:ext>
            </a:extLst>
          </p:cNvPr>
          <p:cNvSpPr/>
          <p:nvPr/>
        </p:nvSpPr>
        <p:spPr>
          <a:xfrm>
            <a:off x="3502185" y="23257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2EBD62-036A-1F4F-A97B-309230254F27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B3008D8-3319-4427-E1CF-E5CF9A88C6C4}"/>
              </a:ext>
            </a:extLst>
          </p:cNvPr>
          <p:cNvSpPr/>
          <p:nvPr/>
        </p:nvSpPr>
        <p:spPr>
          <a:xfrm>
            <a:off x="3007598" y="276475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1F8E501-CAF3-24AD-0D85-E2C8EA3043F8}"/>
              </a:ext>
            </a:extLst>
          </p:cNvPr>
          <p:cNvSpPr/>
          <p:nvPr/>
        </p:nvSpPr>
        <p:spPr>
          <a:xfrm>
            <a:off x="3007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36C5025-219C-9457-BA54-26E2EA385032}"/>
              </a:ext>
            </a:extLst>
          </p:cNvPr>
          <p:cNvSpPr/>
          <p:nvPr/>
        </p:nvSpPr>
        <p:spPr>
          <a:xfrm>
            <a:off x="3295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0949CD-6ED5-66BD-263D-2932948662D4}"/>
              </a:ext>
            </a:extLst>
          </p:cNvPr>
          <p:cNvSpPr/>
          <p:nvPr/>
        </p:nvSpPr>
        <p:spPr>
          <a:xfrm>
            <a:off x="3502185" y="3052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84F3C32-9B46-2D91-9B4B-C4C30AA3DE3B}"/>
              </a:ext>
            </a:extLst>
          </p:cNvPr>
          <p:cNvSpPr/>
          <p:nvPr/>
        </p:nvSpPr>
        <p:spPr>
          <a:xfrm>
            <a:off x="3502185" y="2764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36096A4-66FF-31A9-1EC1-5289D4BF76E4}"/>
              </a:ext>
            </a:extLst>
          </p:cNvPr>
          <p:cNvSpPr/>
          <p:nvPr/>
        </p:nvSpPr>
        <p:spPr>
          <a:xfrm>
            <a:off x="3007598" y="349153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13709D7-2473-9FC1-79C2-C9D4EAA89EBB}"/>
              </a:ext>
            </a:extLst>
          </p:cNvPr>
          <p:cNvSpPr/>
          <p:nvPr/>
        </p:nvSpPr>
        <p:spPr>
          <a:xfrm>
            <a:off x="3007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EB91E6E-836C-6918-216F-6F14DF5FADBD}"/>
              </a:ext>
            </a:extLst>
          </p:cNvPr>
          <p:cNvSpPr/>
          <p:nvPr/>
        </p:nvSpPr>
        <p:spPr>
          <a:xfrm>
            <a:off x="3295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A6E9738-5A94-362F-BABD-1BD5DD7D7F19}"/>
              </a:ext>
            </a:extLst>
          </p:cNvPr>
          <p:cNvSpPr/>
          <p:nvPr/>
        </p:nvSpPr>
        <p:spPr>
          <a:xfrm>
            <a:off x="3502185" y="3779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18B7F63-D557-BF5A-3026-FD07B8A14DEF}"/>
              </a:ext>
            </a:extLst>
          </p:cNvPr>
          <p:cNvSpPr/>
          <p:nvPr/>
        </p:nvSpPr>
        <p:spPr>
          <a:xfrm>
            <a:off x="3502185" y="3491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F5872FB-DE31-08CF-D122-3D0A2BEA14EC}"/>
              </a:ext>
            </a:extLst>
          </p:cNvPr>
          <p:cNvSpPr/>
          <p:nvPr/>
        </p:nvSpPr>
        <p:spPr>
          <a:xfrm>
            <a:off x="3007598" y="421830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91F947-4FAE-B297-357A-6A82D220F764}"/>
              </a:ext>
            </a:extLst>
          </p:cNvPr>
          <p:cNvSpPr/>
          <p:nvPr/>
        </p:nvSpPr>
        <p:spPr>
          <a:xfrm>
            <a:off x="3007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C8EC098-9D86-7B4F-825A-501FCDBDFC0C}"/>
              </a:ext>
            </a:extLst>
          </p:cNvPr>
          <p:cNvSpPr/>
          <p:nvPr/>
        </p:nvSpPr>
        <p:spPr>
          <a:xfrm>
            <a:off x="3295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8CABA0C-5920-51E3-84ED-CDD133A219D3}"/>
              </a:ext>
            </a:extLst>
          </p:cNvPr>
          <p:cNvSpPr/>
          <p:nvPr/>
        </p:nvSpPr>
        <p:spPr>
          <a:xfrm>
            <a:off x="3502185" y="4506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A27FF1F-48DA-906E-4BE5-19679D03B5FF}"/>
              </a:ext>
            </a:extLst>
          </p:cNvPr>
          <p:cNvSpPr/>
          <p:nvPr/>
        </p:nvSpPr>
        <p:spPr>
          <a:xfrm>
            <a:off x="3502185" y="4218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A994DB8-0022-BDFF-5EE2-2D3BA777B32B}"/>
              </a:ext>
            </a:extLst>
          </p:cNvPr>
          <p:cNvSpPr/>
          <p:nvPr/>
        </p:nvSpPr>
        <p:spPr>
          <a:xfrm>
            <a:off x="3007598" y="494508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28E2B9-1DF2-6EF1-42F6-CA255C48020C}"/>
              </a:ext>
            </a:extLst>
          </p:cNvPr>
          <p:cNvSpPr/>
          <p:nvPr/>
        </p:nvSpPr>
        <p:spPr>
          <a:xfrm>
            <a:off x="3007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A0AF8E4-DA66-44EA-7D59-38E98DF4118A}"/>
              </a:ext>
            </a:extLst>
          </p:cNvPr>
          <p:cNvSpPr/>
          <p:nvPr/>
        </p:nvSpPr>
        <p:spPr>
          <a:xfrm>
            <a:off x="3295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76EE389-B2CC-DC89-7486-D4A0DF1AFB20}"/>
              </a:ext>
            </a:extLst>
          </p:cNvPr>
          <p:cNvSpPr/>
          <p:nvPr/>
        </p:nvSpPr>
        <p:spPr>
          <a:xfrm>
            <a:off x="3502185" y="52328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F042D1E-7B71-5BDD-E56B-DC89CE0767A7}"/>
              </a:ext>
            </a:extLst>
          </p:cNvPr>
          <p:cNvSpPr/>
          <p:nvPr/>
        </p:nvSpPr>
        <p:spPr>
          <a:xfrm>
            <a:off x="3502185" y="494489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91A550B-4F24-7168-D4DC-69D6641B007E}"/>
              </a:ext>
            </a:extLst>
          </p:cNvPr>
          <p:cNvSpPr/>
          <p:nvPr/>
        </p:nvSpPr>
        <p:spPr>
          <a:xfrm>
            <a:off x="3007598" y="567186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8CEA8A7-1BCB-688B-11A9-853F42D82219}"/>
              </a:ext>
            </a:extLst>
          </p:cNvPr>
          <p:cNvSpPr/>
          <p:nvPr/>
        </p:nvSpPr>
        <p:spPr>
          <a:xfrm>
            <a:off x="3007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EB318AC-AE0F-C82A-75DB-576509A1643A}"/>
              </a:ext>
            </a:extLst>
          </p:cNvPr>
          <p:cNvSpPr/>
          <p:nvPr/>
        </p:nvSpPr>
        <p:spPr>
          <a:xfrm>
            <a:off x="3295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F6C2043-4CCF-38AA-0DB9-8B9514842E28}"/>
              </a:ext>
            </a:extLst>
          </p:cNvPr>
          <p:cNvSpPr/>
          <p:nvPr/>
        </p:nvSpPr>
        <p:spPr>
          <a:xfrm>
            <a:off x="3502185" y="595966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2E9142-E041-0145-2653-8EFBCDDAE7B1}"/>
              </a:ext>
            </a:extLst>
          </p:cNvPr>
          <p:cNvSpPr/>
          <p:nvPr/>
        </p:nvSpPr>
        <p:spPr>
          <a:xfrm>
            <a:off x="3502185" y="567166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5F7F8CE6-1D2B-4FE6-1311-D4AF57502A41}"/>
              </a:ext>
            </a:extLst>
          </p:cNvPr>
          <p:cNvSpPr/>
          <p:nvPr/>
        </p:nvSpPr>
        <p:spPr>
          <a:xfrm>
            <a:off x="8045250" y="2325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FAA830D-5D46-DB2A-DE91-D0D383B03DC1}"/>
              </a:ext>
            </a:extLst>
          </p:cNvPr>
          <p:cNvSpPr/>
          <p:nvPr/>
        </p:nvSpPr>
        <p:spPr>
          <a:xfrm>
            <a:off x="8045250" y="2037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71EDA58D-4B23-72FD-C3F0-6E4FE885093E}"/>
              </a:ext>
            </a:extLst>
          </p:cNvPr>
          <p:cNvSpPr/>
          <p:nvPr/>
        </p:nvSpPr>
        <p:spPr>
          <a:xfrm>
            <a:off x="8045250" y="3051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EDF60738-59F8-88FE-9B72-51294425B686}"/>
              </a:ext>
            </a:extLst>
          </p:cNvPr>
          <p:cNvSpPr/>
          <p:nvPr/>
        </p:nvSpPr>
        <p:spPr>
          <a:xfrm>
            <a:off x="8045250" y="2763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ADBC84F-B905-2A5A-D455-420205057F88}"/>
              </a:ext>
            </a:extLst>
          </p:cNvPr>
          <p:cNvSpPr/>
          <p:nvPr/>
        </p:nvSpPr>
        <p:spPr>
          <a:xfrm>
            <a:off x="8045250" y="3778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DA8227BE-D8FE-18D7-58BF-6948EA70D915}"/>
              </a:ext>
            </a:extLst>
          </p:cNvPr>
          <p:cNvSpPr/>
          <p:nvPr/>
        </p:nvSpPr>
        <p:spPr>
          <a:xfrm>
            <a:off x="8045250" y="3490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9EC10A44-A385-FC7A-8C59-69B257C77A8B}"/>
              </a:ext>
            </a:extLst>
          </p:cNvPr>
          <p:cNvSpPr/>
          <p:nvPr/>
        </p:nvSpPr>
        <p:spPr>
          <a:xfrm>
            <a:off x="8045250" y="4505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BE7E8404-E89D-3DBF-DA48-85ACFA86D5FE}"/>
              </a:ext>
            </a:extLst>
          </p:cNvPr>
          <p:cNvSpPr/>
          <p:nvPr/>
        </p:nvSpPr>
        <p:spPr>
          <a:xfrm>
            <a:off x="8045250" y="4217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458C698-0D4E-76B2-0330-2EBBD5A324C2}"/>
              </a:ext>
            </a:extLst>
          </p:cNvPr>
          <p:cNvSpPr/>
          <p:nvPr/>
        </p:nvSpPr>
        <p:spPr>
          <a:xfrm>
            <a:off x="8045250" y="5232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ABCCA6C0-2DE1-E684-8C0A-A403A30A8326}"/>
              </a:ext>
            </a:extLst>
          </p:cNvPr>
          <p:cNvSpPr/>
          <p:nvPr/>
        </p:nvSpPr>
        <p:spPr>
          <a:xfrm>
            <a:off x="8045250" y="4944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BAA49B8B-43CE-CD6C-C065-11D0EE95EA19}"/>
              </a:ext>
            </a:extLst>
          </p:cNvPr>
          <p:cNvSpPr/>
          <p:nvPr/>
        </p:nvSpPr>
        <p:spPr>
          <a:xfrm>
            <a:off x="8045250" y="5958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EAAE8926-7FE0-13DA-D3FB-34F74F19AE94}"/>
              </a:ext>
            </a:extLst>
          </p:cNvPr>
          <p:cNvSpPr/>
          <p:nvPr/>
        </p:nvSpPr>
        <p:spPr>
          <a:xfrm>
            <a:off x="8045250" y="5670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0E30DE30-2244-56F1-3D02-F16BD740EA37}"/>
              </a:ext>
            </a:extLst>
          </p:cNvPr>
          <p:cNvSpPr/>
          <p:nvPr/>
        </p:nvSpPr>
        <p:spPr>
          <a:xfrm>
            <a:off x="8280927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81922689-291D-408E-7336-8BCBA8D0DA88}"/>
              </a:ext>
            </a:extLst>
          </p:cNvPr>
          <p:cNvSpPr/>
          <p:nvPr/>
        </p:nvSpPr>
        <p:spPr>
          <a:xfrm>
            <a:off x="8280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B778B45A-DA36-B62F-349F-7FCCD1D85BFF}"/>
              </a:ext>
            </a:extLst>
          </p:cNvPr>
          <p:cNvSpPr/>
          <p:nvPr/>
        </p:nvSpPr>
        <p:spPr>
          <a:xfrm>
            <a:off x="8568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E5A70C1-56AD-6C2D-AB18-827E7B5089ED}"/>
              </a:ext>
            </a:extLst>
          </p:cNvPr>
          <p:cNvSpPr/>
          <p:nvPr/>
        </p:nvSpPr>
        <p:spPr>
          <a:xfrm>
            <a:off x="8280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6AF0A3BA-F3F5-1F21-A797-C117198075AD}"/>
              </a:ext>
            </a:extLst>
          </p:cNvPr>
          <p:cNvSpPr/>
          <p:nvPr/>
        </p:nvSpPr>
        <p:spPr>
          <a:xfrm>
            <a:off x="8568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26E90EC6-111C-CE1F-56C0-806FC0D9832D}"/>
              </a:ext>
            </a:extLst>
          </p:cNvPr>
          <p:cNvSpPr/>
          <p:nvPr/>
        </p:nvSpPr>
        <p:spPr>
          <a:xfrm>
            <a:off x="8775514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119B261A-7389-8D8A-D52F-4DD4D1A1D6D8}"/>
              </a:ext>
            </a:extLst>
          </p:cNvPr>
          <p:cNvSpPr/>
          <p:nvPr/>
        </p:nvSpPr>
        <p:spPr>
          <a:xfrm>
            <a:off x="8775514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ABE18DAC-0360-D614-AFCE-81D07DE5B405}"/>
              </a:ext>
            </a:extLst>
          </p:cNvPr>
          <p:cNvSpPr/>
          <p:nvPr/>
        </p:nvSpPr>
        <p:spPr>
          <a:xfrm>
            <a:off x="8280927" y="276380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F1784CB6-0554-254C-9E4D-D027937F2E0E}"/>
              </a:ext>
            </a:extLst>
          </p:cNvPr>
          <p:cNvSpPr/>
          <p:nvPr/>
        </p:nvSpPr>
        <p:spPr>
          <a:xfrm>
            <a:off x="8280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F8C4DC19-1672-201D-97CE-7DD0415152C1}"/>
              </a:ext>
            </a:extLst>
          </p:cNvPr>
          <p:cNvSpPr/>
          <p:nvPr/>
        </p:nvSpPr>
        <p:spPr>
          <a:xfrm>
            <a:off x="8568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7F0C0CC3-B785-7D23-227C-E68E59353B0D}"/>
              </a:ext>
            </a:extLst>
          </p:cNvPr>
          <p:cNvSpPr/>
          <p:nvPr/>
        </p:nvSpPr>
        <p:spPr>
          <a:xfrm>
            <a:off x="8775514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4D5B09DB-FD86-2520-B59F-114385226F41}"/>
              </a:ext>
            </a:extLst>
          </p:cNvPr>
          <p:cNvSpPr/>
          <p:nvPr/>
        </p:nvSpPr>
        <p:spPr>
          <a:xfrm>
            <a:off x="8775514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58E27F28-3513-9F0E-6E8C-9FB36E8E9B2B}"/>
              </a:ext>
            </a:extLst>
          </p:cNvPr>
          <p:cNvSpPr/>
          <p:nvPr/>
        </p:nvSpPr>
        <p:spPr>
          <a:xfrm>
            <a:off x="8280927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7B833BA4-798D-4ACF-5C86-A9C2B3C294E7}"/>
              </a:ext>
            </a:extLst>
          </p:cNvPr>
          <p:cNvSpPr/>
          <p:nvPr/>
        </p:nvSpPr>
        <p:spPr>
          <a:xfrm>
            <a:off x="8280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69B97B7F-D392-FAFF-EE07-877DB34C3F8A}"/>
              </a:ext>
            </a:extLst>
          </p:cNvPr>
          <p:cNvSpPr/>
          <p:nvPr/>
        </p:nvSpPr>
        <p:spPr>
          <a:xfrm>
            <a:off x="8568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7C3E57D0-1C2B-DBE2-1C91-2306215FCE1B}"/>
              </a:ext>
            </a:extLst>
          </p:cNvPr>
          <p:cNvSpPr/>
          <p:nvPr/>
        </p:nvSpPr>
        <p:spPr>
          <a:xfrm>
            <a:off x="8775514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55C9817-B42F-97EB-50A8-80569B963C67}"/>
              </a:ext>
            </a:extLst>
          </p:cNvPr>
          <p:cNvSpPr/>
          <p:nvPr/>
        </p:nvSpPr>
        <p:spPr>
          <a:xfrm>
            <a:off x="8775514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DCDABB2A-6922-B7BB-E630-41FB6DCDD3A7}"/>
              </a:ext>
            </a:extLst>
          </p:cNvPr>
          <p:cNvSpPr/>
          <p:nvPr/>
        </p:nvSpPr>
        <p:spPr>
          <a:xfrm>
            <a:off x="8280927" y="421735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1BA6216-7990-7D5D-2181-45F00869BF2A}"/>
              </a:ext>
            </a:extLst>
          </p:cNvPr>
          <p:cNvSpPr/>
          <p:nvPr/>
        </p:nvSpPr>
        <p:spPr>
          <a:xfrm>
            <a:off x="8280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EB2BBDE6-294D-C605-CDA5-2EF7833725C9}"/>
              </a:ext>
            </a:extLst>
          </p:cNvPr>
          <p:cNvSpPr/>
          <p:nvPr/>
        </p:nvSpPr>
        <p:spPr>
          <a:xfrm>
            <a:off x="8568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50A3298E-3342-8F03-71AA-2DC36A0F8562}"/>
              </a:ext>
            </a:extLst>
          </p:cNvPr>
          <p:cNvSpPr/>
          <p:nvPr/>
        </p:nvSpPr>
        <p:spPr>
          <a:xfrm>
            <a:off x="8775514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8106D36E-06D2-0AC5-54EE-30D762F055B2}"/>
              </a:ext>
            </a:extLst>
          </p:cNvPr>
          <p:cNvSpPr/>
          <p:nvPr/>
        </p:nvSpPr>
        <p:spPr>
          <a:xfrm>
            <a:off x="8775514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6B0EB07C-12E2-30B9-19BD-85C4C0C23E9F}"/>
              </a:ext>
            </a:extLst>
          </p:cNvPr>
          <p:cNvSpPr/>
          <p:nvPr/>
        </p:nvSpPr>
        <p:spPr>
          <a:xfrm>
            <a:off x="8280927" y="494412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F0D104D0-BDC2-60E4-E661-2FE5E75DC2C4}"/>
              </a:ext>
            </a:extLst>
          </p:cNvPr>
          <p:cNvSpPr/>
          <p:nvPr/>
        </p:nvSpPr>
        <p:spPr>
          <a:xfrm>
            <a:off x="8280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EA738DF6-8EAD-E209-1D5D-84770EFFC2E8}"/>
              </a:ext>
            </a:extLst>
          </p:cNvPr>
          <p:cNvSpPr/>
          <p:nvPr/>
        </p:nvSpPr>
        <p:spPr>
          <a:xfrm>
            <a:off x="8568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38C9B189-38A4-87A3-F4D5-7CF430025DF4}"/>
              </a:ext>
            </a:extLst>
          </p:cNvPr>
          <p:cNvSpPr/>
          <p:nvPr/>
        </p:nvSpPr>
        <p:spPr>
          <a:xfrm>
            <a:off x="8775514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08C76C74-389B-CC82-9C05-1E5F10E432EE}"/>
              </a:ext>
            </a:extLst>
          </p:cNvPr>
          <p:cNvSpPr/>
          <p:nvPr/>
        </p:nvSpPr>
        <p:spPr>
          <a:xfrm>
            <a:off x="8775514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BEED7A1C-B7F7-01CB-C602-7D0A2B01165F}"/>
              </a:ext>
            </a:extLst>
          </p:cNvPr>
          <p:cNvSpPr/>
          <p:nvPr/>
        </p:nvSpPr>
        <p:spPr>
          <a:xfrm>
            <a:off x="8280927" y="567090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3236F82F-8A35-57A8-0457-D83387C95B1F}"/>
              </a:ext>
            </a:extLst>
          </p:cNvPr>
          <p:cNvSpPr/>
          <p:nvPr/>
        </p:nvSpPr>
        <p:spPr>
          <a:xfrm>
            <a:off x="8280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135B1344-6962-6342-12F5-625D9F094E48}"/>
              </a:ext>
            </a:extLst>
          </p:cNvPr>
          <p:cNvSpPr/>
          <p:nvPr/>
        </p:nvSpPr>
        <p:spPr>
          <a:xfrm>
            <a:off x="8568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42E29FEA-5280-22E5-D54A-EC8F0941BEEC}"/>
              </a:ext>
            </a:extLst>
          </p:cNvPr>
          <p:cNvSpPr/>
          <p:nvPr/>
        </p:nvSpPr>
        <p:spPr>
          <a:xfrm>
            <a:off x="8775514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1D67A784-F527-C96B-8E4D-FFA2183BEBC6}"/>
              </a:ext>
            </a:extLst>
          </p:cNvPr>
          <p:cNvSpPr/>
          <p:nvPr/>
        </p:nvSpPr>
        <p:spPr>
          <a:xfrm>
            <a:off x="8775514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F96FC4C2-2C56-8ED0-AD4D-35CF5858EEA6}"/>
              </a:ext>
            </a:extLst>
          </p:cNvPr>
          <p:cNvSpPr/>
          <p:nvPr/>
        </p:nvSpPr>
        <p:spPr>
          <a:xfrm>
            <a:off x="8982101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39DEC22-1E61-60D9-2457-87C411B40D96}"/>
              </a:ext>
            </a:extLst>
          </p:cNvPr>
          <p:cNvSpPr/>
          <p:nvPr/>
        </p:nvSpPr>
        <p:spPr>
          <a:xfrm>
            <a:off x="8982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A05C6526-4CAE-9E4E-DC15-D5BBAFFB4353}"/>
              </a:ext>
            </a:extLst>
          </p:cNvPr>
          <p:cNvSpPr/>
          <p:nvPr/>
        </p:nvSpPr>
        <p:spPr>
          <a:xfrm>
            <a:off x="9270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C65B9E0F-8436-5EE3-6DA9-8F28E75FB91E}"/>
              </a:ext>
            </a:extLst>
          </p:cNvPr>
          <p:cNvSpPr/>
          <p:nvPr/>
        </p:nvSpPr>
        <p:spPr>
          <a:xfrm>
            <a:off x="8982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A5325333-E8D5-EECD-6809-A49319006325}"/>
              </a:ext>
            </a:extLst>
          </p:cNvPr>
          <p:cNvSpPr/>
          <p:nvPr/>
        </p:nvSpPr>
        <p:spPr>
          <a:xfrm>
            <a:off x="9270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01E8E5AB-D436-1A02-F95A-F3E99CE9922A}"/>
              </a:ext>
            </a:extLst>
          </p:cNvPr>
          <p:cNvSpPr/>
          <p:nvPr/>
        </p:nvSpPr>
        <p:spPr>
          <a:xfrm>
            <a:off x="9476688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7E28EE62-3508-2620-1811-15F9E908E20F}"/>
              </a:ext>
            </a:extLst>
          </p:cNvPr>
          <p:cNvSpPr/>
          <p:nvPr/>
        </p:nvSpPr>
        <p:spPr>
          <a:xfrm>
            <a:off x="9476688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A21E5409-62F6-FE87-9FC6-B374FCE251FC}"/>
              </a:ext>
            </a:extLst>
          </p:cNvPr>
          <p:cNvSpPr/>
          <p:nvPr/>
        </p:nvSpPr>
        <p:spPr>
          <a:xfrm>
            <a:off x="8982101" y="276380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168A2163-B403-1D90-5068-D54B63799292}"/>
              </a:ext>
            </a:extLst>
          </p:cNvPr>
          <p:cNvSpPr/>
          <p:nvPr/>
        </p:nvSpPr>
        <p:spPr>
          <a:xfrm>
            <a:off x="8982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FF402CAC-3464-825A-0172-5815F44057B7}"/>
              </a:ext>
            </a:extLst>
          </p:cNvPr>
          <p:cNvSpPr/>
          <p:nvPr/>
        </p:nvSpPr>
        <p:spPr>
          <a:xfrm>
            <a:off x="9270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479C2B6E-0995-64B3-ED52-EC9BC684B508}"/>
              </a:ext>
            </a:extLst>
          </p:cNvPr>
          <p:cNvSpPr/>
          <p:nvPr/>
        </p:nvSpPr>
        <p:spPr>
          <a:xfrm>
            <a:off x="9476688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04AD7A5A-EEB4-A7F1-C811-9ED017E9F223}"/>
              </a:ext>
            </a:extLst>
          </p:cNvPr>
          <p:cNvSpPr/>
          <p:nvPr/>
        </p:nvSpPr>
        <p:spPr>
          <a:xfrm>
            <a:off x="9476688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968FCCEC-88CA-3DAB-1CB8-7355B52BED4C}"/>
              </a:ext>
            </a:extLst>
          </p:cNvPr>
          <p:cNvSpPr/>
          <p:nvPr/>
        </p:nvSpPr>
        <p:spPr>
          <a:xfrm>
            <a:off x="8982101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872FEF46-901B-426A-8D9C-5FE5BE36AD60}"/>
              </a:ext>
            </a:extLst>
          </p:cNvPr>
          <p:cNvSpPr/>
          <p:nvPr/>
        </p:nvSpPr>
        <p:spPr>
          <a:xfrm>
            <a:off x="8982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CA0E66EA-43DC-9177-23CE-2174AC75F39E}"/>
              </a:ext>
            </a:extLst>
          </p:cNvPr>
          <p:cNvSpPr/>
          <p:nvPr/>
        </p:nvSpPr>
        <p:spPr>
          <a:xfrm>
            <a:off x="9270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38CDABA-DE65-5FDA-6DA2-D2E977610D7B}"/>
              </a:ext>
            </a:extLst>
          </p:cNvPr>
          <p:cNvSpPr/>
          <p:nvPr/>
        </p:nvSpPr>
        <p:spPr>
          <a:xfrm>
            <a:off x="9476688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D12E219-BBAD-80F7-5A5C-E120FE45452E}"/>
              </a:ext>
            </a:extLst>
          </p:cNvPr>
          <p:cNvSpPr/>
          <p:nvPr/>
        </p:nvSpPr>
        <p:spPr>
          <a:xfrm>
            <a:off x="9476688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DAE66BE0-B536-DB85-33D8-BC9EAB4A68E3}"/>
              </a:ext>
            </a:extLst>
          </p:cNvPr>
          <p:cNvSpPr/>
          <p:nvPr/>
        </p:nvSpPr>
        <p:spPr>
          <a:xfrm>
            <a:off x="8982101" y="4217353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F3C56A1E-6B8B-B58C-AFBD-19FDD915C638}"/>
              </a:ext>
            </a:extLst>
          </p:cNvPr>
          <p:cNvSpPr/>
          <p:nvPr/>
        </p:nvSpPr>
        <p:spPr>
          <a:xfrm>
            <a:off x="8982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B465D0ED-4C01-335A-7B44-41AEF534CBD3}"/>
              </a:ext>
            </a:extLst>
          </p:cNvPr>
          <p:cNvSpPr/>
          <p:nvPr/>
        </p:nvSpPr>
        <p:spPr>
          <a:xfrm>
            <a:off x="9270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759D2628-268F-C5C5-B14F-CD9409F658A0}"/>
              </a:ext>
            </a:extLst>
          </p:cNvPr>
          <p:cNvSpPr/>
          <p:nvPr/>
        </p:nvSpPr>
        <p:spPr>
          <a:xfrm>
            <a:off x="9476688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0E3532A7-B3AF-7338-56CB-DD6E3FCB03FC}"/>
              </a:ext>
            </a:extLst>
          </p:cNvPr>
          <p:cNvSpPr/>
          <p:nvPr/>
        </p:nvSpPr>
        <p:spPr>
          <a:xfrm>
            <a:off x="9476688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95AD4C3-00BC-283E-A7A2-9F0135251643}"/>
              </a:ext>
            </a:extLst>
          </p:cNvPr>
          <p:cNvSpPr/>
          <p:nvPr/>
        </p:nvSpPr>
        <p:spPr>
          <a:xfrm>
            <a:off x="8982101" y="494412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6E1E9AE3-C6F5-2691-42EE-F8441A12F9CA}"/>
              </a:ext>
            </a:extLst>
          </p:cNvPr>
          <p:cNvSpPr/>
          <p:nvPr/>
        </p:nvSpPr>
        <p:spPr>
          <a:xfrm>
            <a:off x="8982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72BAB3F1-E7BC-E4B2-85D5-5C4B2F72057E}"/>
              </a:ext>
            </a:extLst>
          </p:cNvPr>
          <p:cNvSpPr/>
          <p:nvPr/>
        </p:nvSpPr>
        <p:spPr>
          <a:xfrm>
            <a:off x="9270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85485984-8815-C6BD-2709-EFE34B363D24}"/>
              </a:ext>
            </a:extLst>
          </p:cNvPr>
          <p:cNvSpPr/>
          <p:nvPr/>
        </p:nvSpPr>
        <p:spPr>
          <a:xfrm>
            <a:off x="9476688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1689F289-1368-EC37-8300-05F0BBA2FDF4}"/>
              </a:ext>
            </a:extLst>
          </p:cNvPr>
          <p:cNvSpPr/>
          <p:nvPr/>
        </p:nvSpPr>
        <p:spPr>
          <a:xfrm>
            <a:off x="9476688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3E8CAE8A-C3FD-11D0-3F52-7F7DE38DDB8E}"/>
              </a:ext>
            </a:extLst>
          </p:cNvPr>
          <p:cNvSpPr/>
          <p:nvPr/>
        </p:nvSpPr>
        <p:spPr>
          <a:xfrm>
            <a:off x="8982101" y="567090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1CFBF05D-A94C-E0CB-F582-FE513C36BAA7}"/>
              </a:ext>
            </a:extLst>
          </p:cNvPr>
          <p:cNvSpPr/>
          <p:nvPr/>
        </p:nvSpPr>
        <p:spPr>
          <a:xfrm>
            <a:off x="8982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77DF2164-6FF5-E55B-F66F-8B895930CFE2}"/>
              </a:ext>
            </a:extLst>
          </p:cNvPr>
          <p:cNvSpPr/>
          <p:nvPr/>
        </p:nvSpPr>
        <p:spPr>
          <a:xfrm>
            <a:off x="9270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F4361572-57E7-9602-0EC3-4988AFD84D66}"/>
              </a:ext>
            </a:extLst>
          </p:cNvPr>
          <p:cNvSpPr/>
          <p:nvPr/>
        </p:nvSpPr>
        <p:spPr>
          <a:xfrm>
            <a:off x="9476688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0EF6D46F-DEBC-0EC3-3AC3-DD84CB8A1A7B}"/>
              </a:ext>
            </a:extLst>
          </p:cNvPr>
          <p:cNvSpPr/>
          <p:nvPr/>
        </p:nvSpPr>
        <p:spPr>
          <a:xfrm>
            <a:off x="9476688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A79CBC5B-526B-F78E-39C0-BF23CED64A95}"/>
              </a:ext>
            </a:extLst>
          </p:cNvPr>
          <p:cNvSpPr/>
          <p:nvPr/>
        </p:nvSpPr>
        <p:spPr>
          <a:xfrm>
            <a:off x="9675707" y="203683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508A6D-3F96-556D-49A5-8D7A5DDCEFD8}"/>
              </a:ext>
            </a:extLst>
          </p:cNvPr>
          <p:cNvSpPr/>
          <p:nvPr/>
        </p:nvSpPr>
        <p:spPr>
          <a:xfrm>
            <a:off x="9675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FC222C55-351E-F7CC-0822-14DB8EDAED22}"/>
              </a:ext>
            </a:extLst>
          </p:cNvPr>
          <p:cNvSpPr/>
          <p:nvPr/>
        </p:nvSpPr>
        <p:spPr>
          <a:xfrm>
            <a:off x="9963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BF51ECAC-BF77-58AC-62D5-EC63BB5C4807}"/>
              </a:ext>
            </a:extLst>
          </p:cNvPr>
          <p:cNvSpPr/>
          <p:nvPr/>
        </p:nvSpPr>
        <p:spPr>
          <a:xfrm>
            <a:off x="9675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F3BD89C4-C058-C384-74AF-BB7DDE75DED0}"/>
              </a:ext>
            </a:extLst>
          </p:cNvPr>
          <p:cNvSpPr/>
          <p:nvPr/>
        </p:nvSpPr>
        <p:spPr>
          <a:xfrm>
            <a:off x="9963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73852965-0F96-57A5-F3AC-56F92085C4E2}"/>
              </a:ext>
            </a:extLst>
          </p:cNvPr>
          <p:cNvSpPr/>
          <p:nvPr/>
        </p:nvSpPr>
        <p:spPr>
          <a:xfrm>
            <a:off x="10170294" y="2324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ECDE9087-71AF-6200-8E39-E5B2766D9697}"/>
              </a:ext>
            </a:extLst>
          </p:cNvPr>
          <p:cNvSpPr/>
          <p:nvPr/>
        </p:nvSpPr>
        <p:spPr>
          <a:xfrm>
            <a:off x="10170294" y="2036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6D9138B9-0AD2-2EFD-0983-1AA76AD7DA27}"/>
              </a:ext>
            </a:extLst>
          </p:cNvPr>
          <p:cNvSpPr/>
          <p:nvPr/>
        </p:nvSpPr>
        <p:spPr>
          <a:xfrm>
            <a:off x="9675707" y="27636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BA48192E-3FFC-A4A2-B312-522111DCF385}"/>
              </a:ext>
            </a:extLst>
          </p:cNvPr>
          <p:cNvSpPr/>
          <p:nvPr/>
        </p:nvSpPr>
        <p:spPr>
          <a:xfrm>
            <a:off x="9675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AF1F549A-0D25-4DB3-FB21-28A4802A38DB}"/>
              </a:ext>
            </a:extLst>
          </p:cNvPr>
          <p:cNvSpPr/>
          <p:nvPr/>
        </p:nvSpPr>
        <p:spPr>
          <a:xfrm>
            <a:off x="9963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FB45F27D-136A-6E5B-7985-290A85BCC799}"/>
              </a:ext>
            </a:extLst>
          </p:cNvPr>
          <p:cNvSpPr/>
          <p:nvPr/>
        </p:nvSpPr>
        <p:spPr>
          <a:xfrm>
            <a:off x="10170294" y="3051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3B2084A9-5B2D-746F-2D81-10647471E4AD}"/>
              </a:ext>
            </a:extLst>
          </p:cNvPr>
          <p:cNvSpPr/>
          <p:nvPr/>
        </p:nvSpPr>
        <p:spPr>
          <a:xfrm>
            <a:off x="10170294" y="2763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E0FAF81-A3DC-2430-8A5E-789807267E94}"/>
              </a:ext>
            </a:extLst>
          </p:cNvPr>
          <p:cNvSpPr/>
          <p:nvPr/>
        </p:nvSpPr>
        <p:spPr>
          <a:xfrm>
            <a:off x="9675707" y="349038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719FC51-636C-BCCE-78DD-54AD5406767F}"/>
              </a:ext>
            </a:extLst>
          </p:cNvPr>
          <p:cNvSpPr/>
          <p:nvPr/>
        </p:nvSpPr>
        <p:spPr>
          <a:xfrm>
            <a:off x="9675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58FF941B-9AA1-1046-8EA5-5101152F49C4}"/>
              </a:ext>
            </a:extLst>
          </p:cNvPr>
          <p:cNvSpPr/>
          <p:nvPr/>
        </p:nvSpPr>
        <p:spPr>
          <a:xfrm>
            <a:off x="9963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1CC38481-E78B-DC17-22FC-756514B4B90A}"/>
              </a:ext>
            </a:extLst>
          </p:cNvPr>
          <p:cNvSpPr/>
          <p:nvPr/>
        </p:nvSpPr>
        <p:spPr>
          <a:xfrm>
            <a:off x="10170294" y="3778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C2EF411D-8FE1-2714-18D1-D03D2FD19531}"/>
              </a:ext>
            </a:extLst>
          </p:cNvPr>
          <p:cNvSpPr/>
          <p:nvPr/>
        </p:nvSpPr>
        <p:spPr>
          <a:xfrm>
            <a:off x="10170294" y="3490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FC936383-63F6-8556-42F4-CAF9E4EDA05E}"/>
              </a:ext>
            </a:extLst>
          </p:cNvPr>
          <p:cNvSpPr/>
          <p:nvPr/>
        </p:nvSpPr>
        <p:spPr>
          <a:xfrm>
            <a:off x="9675707" y="421716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6579CA2B-0192-97C8-71E0-CFF83941600E}"/>
              </a:ext>
            </a:extLst>
          </p:cNvPr>
          <p:cNvSpPr/>
          <p:nvPr/>
        </p:nvSpPr>
        <p:spPr>
          <a:xfrm>
            <a:off x="9675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70ADBA55-0102-87F6-D0BC-C604A62A0204}"/>
              </a:ext>
            </a:extLst>
          </p:cNvPr>
          <p:cNvSpPr/>
          <p:nvPr/>
        </p:nvSpPr>
        <p:spPr>
          <a:xfrm>
            <a:off x="9963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5D0B9D3F-4EFD-D654-EEF0-4AD6CFEAB05F}"/>
              </a:ext>
            </a:extLst>
          </p:cNvPr>
          <p:cNvSpPr/>
          <p:nvPr/>
        </p:nvSpPr>
        <p:spPr>
          <a:xfrm>
            <a:off x="10170294" y="4504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B80B1FE7-7552-FD61-3A5D-3D7F3953DE25}"/>
              </a:ext>
            </a:extLst>
          </p:cNvPr>
          <p:cNvSpPr/>
          <p:nvPr/>
        </p:nvSpPr>
        <p:spPr>
          <a:xfrm>
            <a:off x="10170294" y="4216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A07B5244-9991-DE27-DEB6-1717BDFC3A8D}"/>
              </a:ext>
            </a:extLst>
          </p:cNvPr>
          <p:cNvSpPr/>
          <p:nvPr/>
        </p:nvSpPr>
        <p:spPr>
          <a:xfrm>
            <a:off x="9675707" y="494393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8763150D-63F2-35C1-CE80-815524E97305}"/>
              </a:ext>
            </a:extLst>
          </p:cNvPr>
          <p:cNvSpPr/>
          <p:nvPr/>
        </p:nvSpPr>
        <p:spPr>
          <a:xfrm>
            <a:off x="9675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1D42E0CB-1C70-07E9-EBBC-57D077637544}"/>
              </a:ext>
            </a:extLst>
          </p:cNvPr>
          <p:cNvSpPr/>
          <p:nvPr/>
        </p:nvSpPr>
        <p:spPr>
          <a:xfrm>
            <a:off x="9963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4D10AFC9-00AA-27BB-5D17-B31CB14BB331}"/>
              </a:ext>
            </a:extLst>
          </p:cNvPr>
          <p:cNvSpPr/>
          <p:nvPr/>
        </p:nvSpPr>
        <p:spPr>
          <a:xfrm>
            <a:off x="10170294" y="5231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58EE62E0-AD18-6234-AC5E-85E42BD76EE0}"/>
              </a:ext>
            </a:extLst>
          </p:cNvPr>
          <p:cNvSpPr/>
          <p:nvPr/>
        </p:nvSpPr>
        <p:spPr>
          <a:xfrm>
            <a:off x="10170294" y="4943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A0182506-C3B2-48D2-C4F2-F479162A5382}"/>
              </a:ext>
            </a:extLst>
          </p:cNvPr>
          <p:cNvSpPr/>
          <p:nvPr/>
        </p:nvSpPr>
        <p:spPr>
          <a:xfrm>
            <a:off x="9675707" y="567071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C67E8E5-9C7C-D689-3C11-2CC4A32BAE01}"/>
              </a:ext>
            </a:extLst>
          </p:cNvPr>
          <p:cNvSpPr/>
          <p:nvPr/>
        </p:nvSpPr>
        <p:spPr>
          <a:xfrm>
            <a:off x="9675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92C9CFF5-2B57-31ED-0B8C-E48BBCBBE679}"/>
              </a:ext>
            </a:extLst>
          </p:cNvPr>
          <p:cNvSpPr/>
          <p:nvPr/>
        </p:nvSpPr>
        <p:spPr>
          <a:xfrm>
            <a:off x="9963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9F1E2C21-2186-885F-D9E6-411571E8AECC}"/>
              </a:ext>
            </a:extLst>
          </p:cNvPr>
          <p:cNvSpPr/>
          <p:nvPr/>
        </p:nvSpPr>
        <p:spPr>
          <a:xfrm>
            <a:off x="10170294" y="5958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890E422D-69C6-57D0-7230-4D11242D780A}"/>
              </a:ext>
            </a:extLst>
          </p:cNvPr>
          <p:cNvSpPr/>
          <p:nvPr/>
        </p:nvSpPr>
        <p:spPr>
          <a:xfrm>
            <a:off x="10170294" y="5670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198DB3C1-ED51-EC6A-1F7D-DEBC0B14370B}"/>
              </a:ext>
            </a:extLst>
          </p:cNvPr>
          <p:cNvSpPr/>
          <p:nvPr/>
        </p:nvSpPr>
        <p:spPr>
          <a:xfrm>
            <a:off x="1104764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8F2AE650-1003-F512-759F-770F80F76349}"/>
              </a:ext>
            </a:extLst>
          </p:cNvPr>
          <p:cNvSpPr/>
          <p:nvPr/>
        </p:nvSpPr>
        <p:spPr>
          <a:xfrm>
            <a:off x="10353638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3588181E-1C45-BAB6-36B2-200B0E80C848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31FDC11-0668-A9E0-521A-E8459F8CA9D9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7257E34-F4D0-3774-68DB-0CBD56CFB3A6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51783E12-B845-CC19-C795-56C66559F548}"/>
              </a:ext>
            </a:extLst>
          </p:cNvPr>
          <p:cNvSpPr/>
          <p:nvPr/>
        </p:nvSpPr>
        <p:spPr>
          <a:xfrm>
            <a:off x="8114028" y="5487762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D2AECCEF-095A-29E6-6EA6-5A2E67DD422E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2669AAD0-9873-34F2-21CE-4629804B369E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CAA7CD-D8BA-73BB-83D7-9C8959ADA1A3}"/>
              </a:ext>
            </a:extLst>
          </p:cNvPr>
          <p:cNvSpPr/>
          <p:nvPr/>
        </p:nvSpPr>
        <p:spPr>
          <a:xfrm flipH="1">
            <a:off x="5854345" y="1751602"/>
            <a:ext cx="2097308" cy="46465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rgbClr val="4472C4"/>
              </a:gs>
              <a:gs pos="83000">
                <a:srgbClr val="4472C4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0C47704-124F-E08A-62B4-68ADDDE7F18D}"/>
              </a:ext>
            </a:extLst>
          </p:cNvPr>
          <p:cNvSpPr/>
          <p:nvPr/>
        </p:nvSpPr>
        <p:spPr>
          <a:xfrm>
            <a:off x="5949296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07E9AAC-C975-5ED4-EC31-A672F4DD5AC5}"/>
              </a:ext>
            </a:extLst>
          </p:cNvPr>
          <p:cNvSpPr/>
          <p:nvPr/>
        </p:nvSpPr>
        <p:spPr>
          <a:xfrm>
            <a:off x="5949296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CC07A23-6BF3-DD1A-CF6A-91377A939878}"/>
              </a:ext>
            </a:extLst>
          </p:cNvPr>
          <p:cNvSpPr/>
          <p:nvPr/>
        </p:nvSpPr>
        <p:spPr>
          <a:xfrm>
            <a:off x="5949296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BF12D56-91DF-A1A0-4435-17B8554E0DD8}"/>
              </a:ext>
            </a:extLst>
          </p:cNvPr>
          <p:cNvSpPr/>
          <p:nvPr/>
        </p:nvSpPr>
        <p:spPr>
          <a:xfrm>
            <a:off x="5949296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37AEDAF-4CAA-AE02-87AF-4A1F792EDDC4}"/>
              </a:ext>
            </a:extLst>
          </p:cNvPr>
          <p:cNvSpPr/>
          <p:nvPr/>
        </p:nvSpPr>
        <p:spPr>
          <a:xfrm>
            <a:off x="5949296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9572051-57A1-CF51-6F14-5B9B2E5E7A8C}"/>
              </a:ext>
            </a:extLst>
          </p:cNvPr>
          <p:cNvSpPr/>
          <p:nvPr/>
        </p:nvSpPr>
        <p:spPr>
          <a:xfrm>
            <a:off x="5949296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3F9559D-BE30-40EB-EECB-7E2E350A57CD}"/>
              </a:ext>
            </a:extLst>
          </p:cNvPr>
          <p:cNvSpPr/>
          <p:nvPr/>
        </p:nvSpPr>
        <p:spPr>
          <a:xfrm>
            <a:off x="5949296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BF5101DB-485F-725A-993F-CCB2880B4C06}"/>
              </a:ext>
            </a:extLst>
          </p:cNvPr>
          <p:cNvSpPr/>
          <p:nvPr/>
        </p:nvSpPr>
        <p:spPr>
          <a:xfrm>
            <a:off x="5949296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3205D0A7-9738-CB15-4F1D-AE3260240850}"/>
              </a:ext>
            </a:extLst>
          </p:cNvPr>
          <p:cNvSpPr/>
          <p:nvPr/>
        </p:nvSpPr>
        <p:spPr>
          <a:xfrm>
            <a:off x="5949296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28D0F65A-3ED9-9FC9-D02E-A3877A3AD652}"/>
              </a:ext>
            </a:extLst>
          </p:cNvPr>
          <p:cNvSpPr/>
          <p:nvPr/>
        </p:nvSpPr>
        <p:spPr>
          <a:xfrm>
            <a:off x="5949296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5F87D20-89F6-434D-5D74-39C5060A7AEF}"/>
              </a:ext>
            </a:extLst>
          </p:cNvPr>
          <p:cNvSpPr/>
          <p:nvPr/>
        </p:nvSpPr>
        <p:spPr>
          <a:xfrm>
            <a:off x="5949296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B49F427-7270-6B15-756B-F05A744A2B7B}"/>
              </a:ext>
            </a:extLst>
          </p:cNvPr>
          <p:cNvSpPr/>
          <p:nvPr/>
        </p:nvSpPr>
        <p:spPr>
          <a:xfrm>
            <a:off x="5949296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7CDF653-416D-DCE9-B907-6A927C59EEC8}"/>
              </a:ext>
            </a:extLst>
          </p:cNvPr>
          <p:cNvCxnSpPr>
            <a:cxnSpLocks/>
          </p:cNvCxnSpPr>
          <p:nvPr/>
        </p:nvCxnSpPr>
        <p:spPr>
          <a:xfrm>
            <a:off x="762838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27D6AC46-8540-F6D8-4AB3-5ADB67A93338}"/>
              </a:ext>
            </a:extLst>
          </p:cNvPr>
          <p:cNvCxnSpPr>
            <a:cxnSpLocks/>
          </p:cNvCxnSpPr>
          <p:nvPr/>
        </p:nvCxnSpPr>
        <p:spPr>
          <a:xfrm>
            <a:off x="62244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D7624001-7394-0B28-C694-DA10D2377977}"/>
              </a:ext>
            </a:extLst>
          </p:cNvPr>
          <p:cNvCxnSpPr>
            <a:cxnSpLocks/>
          </p:cNvCxnSpPr>
          <p:nvPr/>
        </p:nvCxnSpPr>
        <p:spPr>
          <a:xfrm>
            <a:off x="650910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A9B0B503-07BC-1CA4-C3A2-FFF301106ADD}"/>
              </a:ext>
            </a:extLst>
          </p:cNvPr>
          <p:cNvCxnSpPr>
            <a:cxnSpLocks/>
          </p:cNvCxnSpPr>
          <p:nvPr/>
        </p:nvCxnSpPr>
        <p:spPr>
          <a:xfrm>
            <a:off x="693299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08733E60-B97D-AE79-B338-832D21A7ECAE}"/>
              </a:ext>
            </a:extLst>
          </p:cNvPr>
          <p:cNvCxnSpPr>
            <a:cxnSpLocks/>
          </p:cNvCxnSpPr>
          <p:nvPr/>
        </p:nvCxnSpPr>
        <p:spPr>
          <a:xfrm>
            <a:off x="72236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6A48CB59-764F-CC82-A0D7-76345AB5AA1B}"/>
              </a:ext>
            </a:extLst>
          </p:cNvPr>
          <p:cNvCxnSpPr>
            <a:cxnSpLocks/>
          </p:cNvCxnSpPr>
          <p:nvPr/>
        </p:nvCxnSpPr>
        <p:spPr>
          <a:xfrm>
            <a:off x="792006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F23E12F9-2DA0-43EF-AA32-BA60FF98E919}"/>
              </a:ext>
            </a:extLst>
          </p:cNvPr>
          <p:cNvSpPr/>
          <p:nvPr/>
        </p:nvSpPr>
        <p:spPr>
          <a:xfrm>
            <a:off x="6155883" y="203740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553CA600-6DA6-28FB-FC6B-4C6BA85D7574}"/>
              </a:ext>
            </a:extLst>
          </p:cNvPr>
          <p:cNvSpPr/>
          <p:nvPr/>
        </p:nvSpPr>
        <p:spPr>
          <a:xfrm>
            <a:off x="6155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1920F42E-003E-FFDB-BAC2-69FD63046107}"/>
              </a:ext>
            </a:extLst>
          </p:cNvPr>
          <p:cNvSpPr/>
          <p:nvPr/>
        </p:nvSpPr>
        <p:spPr>
          <a:xfrm>
            <a:off x="6443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03E22D7-303C-C0BD-FB3F-1828476111B5}"/>
              </a:ext>
            </a:extLst>
          </p:cNvPr>
          <p:cNvSpPr/>
          <p:nvPr/>
        </p:nvSpPr>
        <p:spPr>
          <a:xfrm>
            <a:off x="6155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44A97A5-6056-3F79-8A87-B46BBAE10CDD}"/>
              </a:ext>
            </a:extLst>
          </p:cNvPr>
          <p:cNvSpPr/>
          <p:nvPr/>
        </p:nvSpPr>
        <p:spPr>
          <a:xfrm>
            <a:off x="6443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C1F432ED-6125-19F1-3AE1-3FB1E90C5A57}"/>
              </a:ext>
            </a:extLst>
          </p:cNvPr>
          <p:cNvSpPr/>
          <p:nvPr/>
        </p:nvSpPr>
        <p:spPr>
          <a:xfrm>
            <a:off x="6650470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3150114B-BB42-BB56-81C5-03F08E094DF5}"/>
              </a:ext>
            </a:extLst>
          </p:cNvPr>
          <p:cNvSpPr/>
          <p:nvPr/>
        </p:nvSpPr>
        <p:spPr>
          <a:xfrm>
            <a:off x="6650470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1150F54A-00B5-05DA-2A1E-15731A65A8D9}"/>
              </a:ext>
            </a:extLst>
          </p:cNvPr>
          <p:cNvSpPr/>
          <p:nvPr/>
        </p:nvSpPr>
        <p:spPr>
          <a:xfrm>
            <a:off x="6155883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D093F13-FB04-365E-80F1-2B2277B6F319}"/>
              </a:ext>
            </a:extLst>
          </p:cNvPr>
          <p:cNvSpPr/>
          <p:nvPr/>
        </p:nvSpPr>
        <p:spPr>
          <a:xfrm>
            <a:off x="6155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77DBB36-FE6B-B78F-97BF-A145DC197C6F}"/>
              </a:ext>
            </a:extLst>
          </p:cNvPr>
          <p:cNvSpPr/>
          <p:nvPr/>
        </p:nvSpPr>
        <p:spPr>
          <a:xfrm>
            <a:off x="6443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80829F7-1C5A-BC55-810F-72669722BC6F}"/>
              </a:ext>
            </a:extLst>
          </p:cNvPr>
          <p:cNvSpPr/>
          <p:nvPr/>
        </p:nvSpPr>
        <p:spPr>
          <a:xfrm>
            <a:off x="6650470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FA63350F-74FF-6294-0A10-A3E85E835F47}"/>
              </a:ext>
            </a:extLst>
          </p:cNvPr>
          <p:cNvSpPr/>
          <p:nvPr/>
        </p:nvSpPr>
        <p:spPr>
          <a:xfrm>
            <a:off x="6650470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18EED094-F8A1-7322-A2E4-CDF064ABD7C6}"/>
              </a:ext>
            </a:extLst>
          </p:cNvPr>
          <p:cNvSpPr/>
          <p:nvPr/>
        </p:nvSpPr>
        <p:spPr>
          <a:xfrm>
            <a:off x="6155883" y="349095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1D3F8C26-61E8-FC31-E343-31D4C923830D}"/>
              </a:ext>
            </a:extLst>
          </p:cNvPr>
          <p:cNvSpPr/>
          <p:nvPr/>
        </p:nvSpPr>
        <p:spPr>
          <a:xfrm>
            <a:off x="6155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4011A635-7B3F-AF2E-FC7F-E4A35D43AF4F}"/>
              </a:ext>
            </a:extLst>
          </p:cNvPr>
          <p:cNvSpPr/>
          <p:nvPr/>
        </p:nvSpPr>
        <p:spPr>
          <a:xfrm>
            <a:off x="6443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169160C4-ADA3-D1E4-2F1E-60B5E9CCC79D}"/>
              </a:ext>
            </a:extLst>
          </p:cNvPr>
          <p:cNvSpPr/>
          <p:nvPr/>
        </p:nvSpPr>
        <p:spPr>
          <a:xfrm>
            <a:off x="6650470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13A9926D-4AFA-1299-0DD3-17266C93F0B1}"/>
              </a:ext>
            </a:extLst>
          </p:cNvPr>
          <p:cNvSpPr/>
          <p:nvPr/>
        </p:nvSpPr>
        <p:spPr>
          <a:xfrm>
            <a:off x="6650470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330CAF30-C8A2-0C67-5A74-3A5EB8D97ECA}"/>
              </a:ext>
            </a:extLst>
          </p:cNvPr>
          <p:cNvSpPr/>
          <p:nvPr/>
        </p:nvSpPr>
        <p:spPr>
          <a:xfrm>
            <a:off x="6155883" y="421773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ED0BD4F6-1F71-3C84-26C9-8443F6326F29}"/>
              </a:ext>
            </a:extLst>
          </p:cNvPr>
          <p:cNvSpPr/>
          <p:nvPr/>
        </p:nvSpPr>
        <p:spPr>
          <a:xfrm>
            <a:off x="6155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B0144CD7-710B-3C9C-FDCE-D34589FDC431}"/>
              </a:ext>
            </a:extLst>
          </p:cNvPr>
          <p:cNvSpPr/>
          <p:nvPr/>
        </p:nvSpPr>
        <p:spPr>
          <a:xfrm>
            <a:off x="6443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6B21D293-7965-41A1-028F-659276B1175D}"/>
              </a:ext>
            </a:extLst>
          </p:cNvPr>
          <p:cNvSpPr/>
          <p:nvPr/>
        </p:nvSpPr>
        <p:spPr>
          <a:xfrm>
            <a:off x="6650470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6C1873A7-B509-EA7C-FA1D-D35A901A73C6}"/>
              </a:ext>
            </a:extLst>
          </p:cNvPr>
          <p:cNvSpPr/>
          <p:nvPr/>
        </p:nvSpPr>
        <p:spPr>
          <a:xfrm>
            <a:off x="6650470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2A808EA7-76C3-6547-BE64-53CF8A7267FA}"/>
              </a:ext>
            </a:extLst>
          </p:cNvPr>
          <p:cNvSpPr/>
          <p:nvPr/>
        </p:nvSpPr>
        <p:spPr>
          <a:xfrm>
            <a:off x="6155883" y="494451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BDF0750D-03BD-2EF0-8646-8470E586E09A}"/>
              </a:ext>
            </a:extLst>
          </p:cNvPr>
          <p:cNvSpPr/>
          <p:nvPr/>
        </p:nvSpPr>
        <p:spPr>
          <a:xfrm>
            <a:off x="6155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98FA652C-0680-DDE4-5745-42E5E44C2393}"/>
              </a:ext>
            </a:extLst>
          </p:cNvPr>
          <p:cNvSpPr/>
          <p:nvPr/>
        </p:nvSpPr>
        <p:spPr>
          <a:xfrm>
            <a:off x="6443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1B68DD1D-5E3E-70F9-2112-659F522BA578}"/>
              </a:ext>
            </a:extLst>
          </p:cNvPr>
          <p:cNvSpPr/>
          <p:nvPr/>
        </p:nvSpPr>
        <p:spPr>
          <a:xfrm>
            <a:off x="6650470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1183C00-23D0-2E35-A320-4757799766F8}"/>
              </a:ext>
            </a:extLst>
          </p:cNvPr>
          <p:cNvSpPr/>
          <p:nvPr/>
        </p:nvSpPr>
        <p:spPr>
          <a:xfrm>
            <a:off x="6650470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FAE6322-913F-1DE5-12E8-068A3D983CC4}"/>
              </a:ext>
            </a:extLst>
          </p:cNvPr>
          <p:cNvSpPr/>
          <p:nvPr/>
        </p:nvSpPr>
        <p:spPr>
          <a:xfrm>
            <a:off x="6155883" y="567128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4969AED-6C4E-2DD9-7DCF-81876E197E77}"/>
              </a:ext>
            </a:extLst>
          </p:cNvPr>
          <p:cNvSpPr/>
          <p:nvPr/>
        </p:nvSpPr>
        <p:spPr>
          <a:xfrm>
            <a:off x="6155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607B6935-B511-80C0-D8E9-2130866A9108}"/>
              </a:ext>
            </a:extLst>
          </p:cNvPr>
          <p:cNvSpPr/>
          <p:nvPr/>
        </p:nvSpPr>
        <p:spPr>
          <a:xfrm>
            <a:off x="6443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90A8EEF8-17BC-7E74-C189-9CD44DAC1B50}"/>
              </a:ext>
            </a:extLst>
          </p:cNvPr>
          <p:cNvSpPr/>
          <p:nvPr/>
        </p:nvSpPr>
        <p:spPr>
          <a:xfrm>
            <a:off x="6650470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3677A4E3-D99F-E2DC-1EB5-4313BFEAD8E6}"/>
              </a:ext>
            </a:extLst>
          </p:cNvPr>
          <p:cNvSpPr/>
          <p:nvPr/>
        </p:nvSpPr>
        <p:spPr>
          <a:xfrm>
            <a:off x="6650470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D82C3056-6C47-B192-ACFA-85DBB9AE417C}"/>
              </a:ext>
            </a:extLst>
          </p:cNvPr>
          <p:cNvSpPr/>
          <p:nvPr/>
        </p:nvSpPr>
        <p:spPr>
          <a:xfrm>
            <a:off x="6857057" y="203740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EF79C59C-A335-90D4-2419-80301B750F24}"/>
              </a:ext>
            </a:extLst>
          </p:cNvPr>
          <p:cNvSpPr/>
          <p:nvPr/>
        </p:nvSpPr>
        <p:spPr>
          <a:xfrm>
            <a:off x="6857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57EC7B20-F8F4-44AA-5BE6-1A5F7DFAFDF8}"/>
              </a:ext>
            </a:extLst>
          </p:cNvPr>
          <p:cNvSpPr/>
          <p:nvPr/>
        </p:nvSpPr>
        <p:spPr>
          <a:xfrm>
            <a:off x="7145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0F5697F-319F-D537-9254-4B73D6D1E967}"/>
              </a:ext>
            </a:extLst>
          </p:cNvPr>
          <p:cNvSpPr/>
          <p:nvPr/>
        </p:nvSpPr>
        <p:spPr>
          <a:xfrm>
            <a:off x="6857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119FDAE8-A7E3-A81E-F3CB-4D885C894EB9}"/>
              </a:ext>
            </a:extLst>
          </p:cNvPr>
          <p:cNvSpPr/>
          <p:nvPr/>
        </p:nvSpPr>
        <p:spPr>
          <a:xfrm>
            <a:off x="7145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778411B-184B-CD56-667C-2C553ED6D816}"/>
              </a:ext>
            </a:extLst>
          </p:cNvPr>
          <p:cNvSpPr/>
          <p:nvPr/>
        </p:nvSpPr>
        <p:spPr>
          <a:xfrm>
            <a:off x="7351644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BEE4D118-2B4E-A01E-BE82-2DA367502C61}"/>
              </a:ext>
            </a:extLst>
          </p:cNvPr>
          <p:cNvSpPr/>
          <p:nvPr/>
        </p:nvSpPr>
        <p:spPr>
          <a:xfrm>
            <a:off x="7351644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12777A6C-1C9E-5124-0F0C-9AC7E1B2C59F}"/>
              </a:ext>
            </a:extLst>
          </p:cNvPr>
          <p:cNvSpPr/>
          <p:nvPr/>
        </p:nvSpPr>
        <p:spPr>
          <a:xfrm>
            <a:off x="6857057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338D3B7D-B1BB-9DBA-032A-17FCE5CDF352}"/>
              </a:ext>
            </a:extLst>
          </p:cNvPr>
          <p:cNvSpPr/>
          <p:nvPr/>
        </p:nvSpPr>
        <p:spPr>
          <a:xfrm>
            <a:off x="6857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5CE25DAC-5078-7284-7397-2BB80896705C}"/>
              </a:ext>
            </a:extLst>
          </p:cNvPr>
          <p:cNvSpPr/>
          <p:nvPr/>
        </p:nvSpPr>
        <p:spPr>
          <a:xfrm>
            <a:off x="7145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B7FCAF6F-5E02-ABA9-E65D-40A9C9FA591A}"/>
              </a:ext>
            </a:extLst>
          </p:cNvPr>
          <p:cNvSpPr/>
          <p:nvPr/>
        </p:nvSpPr>
        <p:spPr>
          <a:xfrm>
            <a:off x="7351644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0C5836C3-5C00-3375-E8DE-FE4556D22E59}"/>
              </a:ext>
            </a:extLst>
          </p:cNvPr>
          <p:cNvSpPr/>
          <p:nvPr/>
        </p:nvSpPr>
        <p:spPr>
          <a:xfrm>
            <a:off x="7351644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5ED4B3BB-B742-1348-8568-4D343EED9525}"/>
              </a:ext>
            </a:extLst>
          </p:cNvPr>
          <p:cNvSpPr/>
          <p:nvPr/>
        </p:nvSpPr>
        <p:spPr>
          <a:xfrm>
            <a:off x="6857057" y="349095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BDDE951B-FF66-4D15-8DFF-E587AAD133E4}"/>
              </a:ext>
            </a:extLst>
          </p:cNvPr>
          <p:cNvSpPr/>
          <p:nvPr/>
        </p:nvSpPr>
        <p:spPr>
          <a:xfrm>
            <a:off x="6857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B3517E-47B1-D5AB-00D7-7F0689CAC10F}"/>
              </a:ext>
            </a:extLst>
          </p:cNvPr>
          <p:cNvSpPr/>
          <p:nvPr/>
        </p:nvSpPr>
        <p:spPr>
          <a:xfrm>
            <a:off x="7145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DB6C1C1-1559-5D71-E12A-8D51D66FE3DD}"/>
              </a:ext>
            </a:extLst>
          </p:cNvPr>
          <p:cNvSpPr/>
          <p:nvPr/>
        </p:nvSpPr>
        <p:spPr>
          <a:xfrm>
            <a:off x="7351644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B237952E-A90F-E385-0E75-3351CA82ECA1}"/>
              </a:ext>
            </a:extLst>
          </p:cNvPr>
          <p:cNvSpPr/>
          <p:nvPr/>
        </p:nvSpPr>
        <p:spPr>
          <a:xfrm>
            <a:off x="7351644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C869498A-E273-9FEB-FB33-2B366FEB1F4F}"/>
              </a:ext>
            </a:extLst>
          </p:cNvPr>
          <p:cNvSpPr/>
          <p:nvPr/>
        </p:nvSpPr>
        <p:spPr>
          <a:xfrm>
            <a:off x="6857057" y="421773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7B4A65E2-4CDC-0E73-8B39-0C710A476DD1}"/>
              </a:ext>
            </a:extLst>
          </p:cNvPr>
          <p:cNvSpPr/>
          <p:nvPr/>
        </p:nvSpPr>
        <p:spPr>
          <a:xfrm>
            <a:off x="6857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48FA849-B26F-34F9-6416-BD4CC1981107}"/>
              </a:ext>
            </a:extLst>
          </p:cNvPr>
          <p:cNvSpPr/>
          <p:nvPr/>
        </p:nvSpPr>
        <p:spPr>
          <a:xfrm>
            <a:off x="7145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E79D21E-5911-4430-F9B0-7D92CFEE35DB}"/>
              </a:ext>
            </a:extLst>
          </p:cNvPr>
          <p:cNvSpPr/>
          <p:nvPr/>
        </p:nvSpPr>
        <p:spPr>
          <a:xfrm>
            <a:off x="7351644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7B85B974-9894-9183-C36A-1A004865F927}"/>
              </a:ext>
            </a:extLst>
          </p:cNvPr>
          <p:cNvSpPr/>
          <p:nvPr/>
        </p:nvSpPr>
        <p:spPr>
          <a:xfrm>
            <a:off x="7351644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514AD18-8FF8-1ADC-2F67-C50B77DC1B4A}"/>
              </a:ext>
            </a:extLst>
          </p:cNvPr>
          <p:cNvSpPr/>
          <p:nvPr/>
        </p:nvSpPr>
        <p:spPr>
          <a:xfrm>
            <a:off x="6857057" y="494451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657F952-64F4-580B-16F2-AE67197B27DE}"/>
              </a:ext>
            </a:extLst>
          </p:cNvPr>
          <p:cNvSpPr/>
          <p:nvPr/>
        </p:nvSpPr>
        <p:spPr>
          <a:xfrm>
            <a:off x="6857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C8C44C5-BB33-533B-DBD9-114CCFBB04B0}"/>
              </a:ext>
            </a:extLst>
          </p:cNvPr>
          <p:cNvSpPr/>
          <p:nvPr/>
        </p:nvSpPr>
        <p:spPr>
          <a:xfrm>
            <a:off x="7145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FDCE05BB-DD7E-A116-9E97-C6400434E44D}"/>
              </a:ext>
            </a:extLst>
          </p:cNvPr>
          <p:cNvSpPr/>
          <p:nvPr/>
        </p:nvSpPr>
        <p:spPr>
          <a:xfrm>
            <a:off x="7351644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5A800CC6-0131-5D9E-179D-0C984C712AB6}"/>
              </a:ext>
            </a:extLst>
          </p:cNvPr>
          <p:cNvSpPr/>
          <p:nvPr/>
        </p:nvSpPr>
        <p:spPr>
          <a:xfrm>
            <a:off x="7351644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8EABFA42-24BB-5D19-9092-BF72FB476D9E}"/>
              </a:ext>
            </a:extLst>
          </p:cNvPr>
          <p:cNvSpPr/>
          <p:nvPr/>
        </p:nvSpPr>
        <p:spPr>
          <a:xfrm>
            <a:off x="6857057" y="567128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B8627A9-48BB-ACF8-1397-68E5AA9F79A4}"/>
              </a:ext>
            </a:extLst>
          </p:cNvPr>
          <p:cNvSpPr/>
          <p:nvPr/>
        </p:nvSpPr>
        <p:spPr>
          <a:xfrm>
            <a:off x="6857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2CC8337C-FA19-6C4F-8B9A-3406CEC2C4D8}"/>
              </a:ext>
            </a:extLst>
          </p:cNvPr>
          <p:cNvSpPr/>
          <p:nvPr/>
        </p:nvSpPr>
        <p:spPr>
          <a:xfrm>
            <a:off x="7145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B674AFE3-3331-1C53-6032-BE23EFDF008E}"/>
              </a:ext>
            </a:extLst>
          </p:cNvPr>
          <p:cNvSpPr/>
          <p:nvPr/>
        </p:nvSpPr>
        <p:spPr>
          <a:xfrm>
            <a:off x="7351644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B26AEC41-DBDF-3FD1-4A4F-74900BD0FCB5}"/>
              </a:ext>
            </a:extLst>
          </p:cNvPr>
          <p:cNvSpPr/>
          <p:nvPr/>
        </p:nvSpPr>
        <p:spPr>
          <a:xfrm>
            <a:off x="7351644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E3C737C9-2A0F-E8C8-D1BF-29A102085665}"/>
              </a:ext>
            </a:extLst>
          </p:cNvPr>
          <p:cNvSpPr/>
          <p:nvPr/>
        </p:nvSpPr>
        <p:spPr>
          <a:xfrm>
            <a:off x="7550663" y="2037216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8431CC07-A899-5BDB-F25F-925094F23E16}"/>
              </a:ext>
            </a:extLst>
          </p:cNvPr>
          <p:cNvSpPr/>
          <p:nvPr/>
        </p:nvSpPr>
        <p:spPr>
          <a:xfrm>
            <a:off x="7550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933EECBF-0F1D-983D-8986-D4BA3ABC8288}"/>
              </a:ext>
            </a:extLst>
          </p:cNvPr>
          <p:cNvSpPr/>
          <p:nvPr/>
        </p:nvSpPr>
        <p:spPr>
          <a:xfrm>
            <a:off x="7838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BFD917ED-96D8-63E9-5909-56AA5F8756BE}"/>
              </a:ext>
            </a:extLst>
          </p:cNvPr>
          <p:cNvSpPr/>
          <p:nvPr/>
        </p:nvSpPr>
        <p:spPr>
          <a:xfrm>
            <a:off x="7550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82FDC07F-8172-F3CE-044B-20629CADA523}"/>
              </a:ext>
            </a:extLst>
          </p:cNvPr>
          <p:cNvSpPr/>
          <p:nvPr/>
        </p:nvSpPr>
        <p:spPr>
          <a:xfrm>
            <a:off x="7838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4AD6F11E-0609-4EBD-3903-8251CB5332EA}"/>
              </a:ext>
            </a:extLst>
          </p:cNvPr>
          <p:cNvSpPr/>
          <p:nvPr/>
        </p:nvSpPr>
        <p:spPr>
          <a:xfrm>
            <a:off x="7550663" y="276399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C40C5F4-7518-2B2F-8EE1-167658E08EB1}"/>
              </a:ext>
            </a:extLst>
          </p:cNvPr>
          <p:cNvSpPr/>
          <p:nvPr/>
        </p:nvSpPr>
        <p:spPr>
          <a:xfrm>
            <a:off x="7550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3A653505-FA84-D708-A32C-CC9A0B4B07DE}"/>
              </a:ext>
            </a:extLst>
          </p:cNvPr>
          <p:cNvSpPr/>
          <p:nvPr/>
        </p:nvSpPr>
        <p:spPr>
          <a:xfrm>
            <a:off x="7838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44581A81-7541-AEE9-66A1-FE146A620800}"/>
              </a:ext>
            </a:extLst>
          </p:cNvPr>
          <p:cNvSpPr/>
          <p:nvPr/>
        </p:nvSpPr>
        <p:spPr>
          <a:xfrm>
            <a:off x="7550663" y="3490768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11EEB872-7D47-4918-B2D9-806D7EDEC2A0}"/>
              </a:ext>
            </a:extLst>
          </p:cNvPr>
          <p:cNvSpPr/>
          <p:nvPr/>
        </p:nvSpPr>
        <p:spPr>
          <a:xfrm>
            <a:off x="7550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B7D4EBFD-C29F-384D-11F5-BB4D6B04A743}"/>
              </a:ext>
            </a:extLst>
          </p:cNvPr>
          <p:cNvSpPr/>
          <p:nvPr/>
        </p:nvSpPr>
        <p:spPr>
          <a:xfrm>
            <a:off x="7838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472BF8B-5C07-D532-9D80-30CA24E8FC18}"/>
              </a:ext>
            </a:extLst>
          </p:cNvPr>
          <p:cNvSpPr/>
          <p:nvPr/>
        </p:nvSpPr>
        <p:spPr>
          <a:xfrm>
            <a:off x="7550663" y="421754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40E2F9E-66B1-FC9B-82D3-E0CEB751F4DF}"/>
              </a:ext>
            </a:extLst>
          </p:cNvPr>
          <p:cNvSpPr/>
          <p:nvPr/>
        </p:nvSpPr>
        <p:spPr>
          <a:xfrm>
            <a:off x="7550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F74657E7-AB54-35AA-EAD1-BFAB44E75BCE}"/>
              </a:ext>
            </a:extLst>
          </p:cNvPr>
          <p:cNvSpPr/>
          <p:nvPr/>
        </p:nvSpPr>
        <p:spPr>
          <a:xfrm>
            <a:off x="7838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CEE1A480-5F63-F22E-7BDE-9463BF3FEBAC}"/>
              </a:ext>
            </a:extLst>
          </p:cNvPr>
          <p:cNvSpPr/>
          <p:nvPr/>
        </p:nvSpPr>
        <p:spPr>
          <a:xfrm>
            <a:off x="7550663" y="494432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7F7995A5-0556-8804-C355-842DE7F14BB0}"/>
              </a:ext>
            </a:extLst>
          </p:cNvPr>
          <p:cNvSpPr/>
          <p:nvPr/>
        </p:nvSpPr>
        <p:spPr>
          <a:xfrm>
            <a:off x="7550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8E7C673F-078E-0337-C212-DBBBA38BFBA8}"/>
              </a:ext>
            </a:extLst>
          </p:cNvPr>
          <p:cNvSpPr/>
          <p:nvPr/>
        </p:nvSpPr>
        <p:spPr>
          <a:xfrm>
            <a:off x="7838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CC048853-02C7-FCA9-531D-60CA28A2A9E2}"/>
              </a:ext>
            </a:extLst>
          </p:cNvPr>
          <p:cNvSpPr/>
          <p:nvPr/>
        </p:nvSpPr>
        <p:spPr>
          <a:xfrm>
            <a:off x="7550663" y="567109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E36C3730-06EE-CDD6-B0FC-1661F561D56E}"/>
              </a:ext>
            </a:extLst>
          </p:cNvPr>
          <p:cNvSpPr/>
          <p:nvPr/>
        </p:nvSpPr>
        <p:spPr>
          <a:xfrm>
            <a:off x="7550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3D34BC15-EC69-AD74-1ED8-76EF9864CD4E}"/>
              </a:ext>
            </a:extLst>
          </p:cNvPr>
          <p:cNvSpPr/>
          <p:nvPr/>
        </p:nvSpPr>
        <p:spPr>
          <a:xfrm>
            <a:off x="7838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BDAF8C-E4CE-4F86-1592-1D62AD5B1906}"/>
              </a:ext>
            </a:extLst>
          </p:cNvPr>
          <p:cNvSpPr/>
          <p:nvPr/>
        </p:nvSpPr>
        <p:spPr>
          <a:xfrm>
            <a:off x="3753700" y="1751602"/>
            <a:ext cx="2097308" cy="46465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rgbClr val="FF0000"/>
              </a:gs>
              <a:gs pos="83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C3A804EA-2740-5C7C-6156-820ECF916D2C}"/>
              </a:ext>
            </a:extLst>
          </p:cNvPr>
          <p:cNvCxnSpPr>
            <a:cxnSpLocks/>
          </p:cNvCxnSpPr>
          <p:nvPr/>
        </p:nvCxnSpPr>
        <p:spPr>
          <a:xfrm>
            <a:off x="52121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80F67D48-F686-BFB3-CB30-42B748A84095}"/>
              </a:ext>
            </a:extLst>
          </p:cNvPr>
          <p:cNvCxnSpPr>
            <a:cxnSpLocks/>
          </p:cNvCxnSpPr>
          <p:nvPr/>
        </p:nvCxnSpPr>
        <p:spPr>
          <a:xfrm>
            <a:off x="380829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59731CE1-3EAD-E817-02C3-47FCA0515308}"/>
              </a:ext>
            </a:extLst>
          </p:cNvPr>
          <p:cNvCxnSpPr>
            <a:cxnSpLocks/>
          </p:cNvCxnSpPr>
          <p:nvPr/>
        </p:nvCxnSpPr>
        <p:spPr>
          <a:xfrm>
            <a:off x="409290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EB03F967-4716-7118-1A76-8E7C2EB03A6F}"/>
              </a:ext>
            </a:extLst>
          </p:cNvPr>
          <p:cNvCxnSpPr>
            <a:cxnSpLocks/>
          </p:cNvCxnSpPr>
          <p:nvPr/>
        </p:nvCxnSpPr>
        <p:spPr>
          <a:xfrm>
            <a:off x="451680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0CF461CB-C2D6-5E3B-B6AE-FB8FCC0B37BE}"/>
              </a:ext>
            </a:extLst>
          </p:cNvPr>
          <p:cNvCxnSpPr>
            <a:cxnSpLocks/>
          </p:cNvCxnSpPr>
          <p:nvPr/>
        </p:nvCxnSpPr>
        <p:spPr>
          <a:xfrm>
            <a:off x="480747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FCD0ABF4-638B-4337-896F-EFBDFCCEABF6}"/>
              </a:ext>
            </a:extLst>
          </p:cNvPr>
          <p:cNvCxnSpPr>
            <a:cxnSpLocks/>
          </p:cNvCxnSpPr>
          <p:nvPr/>
        </p:nvCxnSpPr>
        <p:spPr>
          <a:xfrm>
            <a:off x="550386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3BCFCC28-70D7-732C-21D6-9AC9CB87840A}"/>
              </a:ext>
            </a:extLst>
          </p:cNvPr>
          <p:cNvSpPr/>
          <p:nvPr/>
        </p:nvSpPr>
        <p:spPr>
          <a:xfrm>
            <a:off x="3737862" y="203778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799BDCF-9B0C-CD52-EF10-B4C5EC8346D6}"/>
              </a:ext>
            </a:extLst>
          </p:cNvPr>
          <p:cNvSpPr/>
          <p:nvPr/>
        </p:nvSpPr>
        <p:spPr>
          <a:xfrm>
            <a:off x="3737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8068D0-CB11-F292-FCA3-B20A38649617}"/>
              </a:ext>
            </a:extLst>
          </p:cNvPr>
          <p:cNvSpPr/>
          <p:nvPr/>
        </p:nvSpPr>
        <p:spPr>
          <a:xfrm>
            <a:off x="4025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F9D1715-6CB7-403A-FC4F-4F5386C9126C}"/>
              </a:ext>
            </a:extLst>
          </p:cNvPr>
          <p:cNvSpPr/>
          <p:nvPr/>
        </p:nvSpPr>
        <p:spPr>
          <a:xfrm>
            <a:off x="3737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0DF0DA9-7C0A-7A94-006A-FCD84BDFDFE1}"/>
              </a:ext>
            </a:extLst>
          </p:cNvPr>
          <p:cNvSpPr/>
          <p:nvPr/>
        </p:nvSpPr>
        <p:spPr>
          <a:xfrm>
            <a:off x="4025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D21D053-D8F1-6B4B-85B2-263B6300CCA8}"/>
              </a:ext>
            </a:extLst>
          </p:cNvPr>
          <p:cNvSpPr/>
          <p:nvPr/>
        </p:nvSpPr>
        <p:spPr>
          <a:xfrm>
            <a:off x="4232449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367895D-44DC-EF23-E7E1-188BC3018E7E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A8681FC-AB72-4624-099F-1EEFF4EAAB52}"/>
              </a:ext>
            </a:extLst>
          </p:cNvPr>
          <p:cNvSpPr/>
          <p:nvPr/>
        </p:nvSpPr>
        <p:spPr>
          <a:xfrm>
            <a:off x="3737862" y="276456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4992EF6-7094-D45A-CE86-2ACC05D66B0D}"/>
              </a:ext>
            </a:extLst>
          </p:cNvPr>
          <p:cNvSpPr/>
          <p:nvPr/>
        </p:nvSpPr>
        <p:spPr>
          <a:xfrm>
            <a:off x="3737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1AAEC53-30F4-C375-1B37-8A8472FD490D}"/>
              </a:ext>
            </a:extLst>
          </p:cNvPr>
          <p:cNvSpPr/>
          <p:nvPr/>
        </p:nvSpPr>
        <p:spPr>
          <a:xfrm>
            <a:off x="4025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97F5F63-B05D-F13F-E085-E9F20B7F7D6D}"/>
              </a:ext>
            </a:extLst>
          </p:cNvPr>
          <p:cNvSpPr/>
          <p:nvPr/>
        </p:nvSpPr>
        <p:spPr>
          <a:xfrm>
            <a:off x="4232449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534C45A-A04F-791A-C74D-555CF36D4AEE}"/>
              </a:ext>
            </a:extLst>
          </p:cNvPr>
          <p:cNvSpPr/>
          <p:nvPr/>
        </p:nvSpPr>
        <p:spPr>
          <a:xfrm>
            <a:off x="4232449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A8B90D0-405A-5501-5241-5BFE05CBB095}"/>
              </a:ext>
            </a:extLst>
          </p:cNvPr>
          <p:cNvSpPr/>
          <p:nvPr/>
        </p:nvSpPr>
        <p:spPr>
          <a:xfrm>
            <a:off x="3737862" y="349134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41FED-352C-3672-5DEC-D9C26989FD87}"/>
              </a:ext>
            </a:extLst>
          </p:cNvPr>
          <p:cNvSpPr/>
          <p:nvPr/>
        </p:nvSpPr>
        <p:spPr>
          <a:xfrm>
            <a:off x="3737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9CD3170-3A5B-3CCD-6D40-5A12B74C4D1D}"/>
              </a:ext>
            </a:extLst>
          </p:cNvPr>
          <p:cNvSpPr/>
          <p:nvPr/>
        </p:nvSpPr>
        <p:spPr>
          <a:xfrm>
            <a:off x="4025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82B17E0-0AAE-D60E-D120-246AAFD20629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3CD7478-4B17-FF7F-D45A-379B604603E1}"/>
              </a:ext>
            </a:extLst>
          </p:cNvPr>
          <p:cNvSpPr/>
          <p:nvPr/>
        </p:nvSpPr>
        <p:spPr>
          <a:xfrm>
            <a:off x="4232449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71AF254-1EDC-A925-6A25-7FB6E6C84079}"/>
              </a:ext>
            </a:extLst>
          </p:cNvPr>
          <p:cNvSpPr/>
          <p:nvPr/>
        </p:nvSpPr>
        <p:spPr>
          <a:xfrm>
            <a:off x="3737862" y="421811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1BE5148-D387-5201-1FBB-C596D79F0FAE}"/>
              </a:ext>
            </a:extLst>
          </p:cNvPr>
          <p:cNvSpPr/>
          <p:nvPr/>
        </p:nvSpPr>
        <p:spPr>
          <a:xfrm>
            <a:off x="3737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6A0410F-8D68-769A-2236-D05147A1607F}"/>
              </a:ext>
            </a:extLst>
          </p:cNvPr>
          <p:cNvSpPr/>
          <p:nvPr/>
        </p:nvSpPr>
        <p:spPr>
          <a:xfrm>
            <a:off x="4025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963AEE6-D565-B5ED-E2D3-4C8FA5AF2F77}"/>
              </a:ext>
            </a:extLst>
          </p:cNvPr>
          <p:cNvSpPr/>
          <p:nvPr/>
        </p:nvSpPr>
        <p:spPr>
          <a:xfrm>
            <a:off x="4232449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532F35F-716A-7CCE-17EE-9D57915102DA}"/>
              </a:ext>
            </a:extLst>
          </p:cNvPr>
          <p:cNvSpPr/>
          <p:nvPr/>
        </p:nvSpPr>
        <p:spPr>
          <a:xfrm>
            <a:off x="4232449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21FCB78-EE60-CD71-C838-82674A28D721}"/>
              </a:ext>
            </a:extLst>
          </p:cNvPr>
          <p:cNvSpPr/>
          <p:nvPr/>
        </p:nvSpPr>
        <p:spPr>
          <a:xfrm>
            <a:off x="3737862" y="494489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26D9C36-DBF1-6306-833D-30EFF34B6604}"/>
              </a:ext>
            </a:extLst>
          </p:cNvPr>
          <p:cNvSpPr/>
          <p:nvPr/>
        </p:nvSpPr>
        <p:spPr>
          <a:xfrm>
            <a:off x="3737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2CEA05D-7BDF-06EF-AA9F-41E017534554}"/>
              </a:ext>
            </a:extLst>
          </p:cNvPr>
          <p:cNvSpPr/>
          <p:nvPr/>
        </p:nvSpPr>
        <p:spPr>
          <a:xfrm>
            <a:off x="4025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56D7D12-F1CE-3519-7CE2-16E4CCD2ACA3}"/>
              </a:ext>
            </a:extLst>
          </p:cNvPr>
          <p:cNvSpPr/>
          <p:nvPr/>
        </p:nvSpPr>
        <p:spPr>
          <a:xfrm>
            <a:off x="4232449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B436089-CD1B-64FF-F382-561A71137708}"/>
              </a:ext>
            </a:extLst>
          </p:cNvPr>
          <p:cNvSpPr/>
          <p:nvPr/>
        </p:nvSpPr>
        <p:spPr>
          <a:xfrm>
            <a:off x="4232449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991D852-2DF9-D72C-19E4-B93601327B8F}"/>
              </a:ext>
            </a:extLst>
          </p:cNvPr>
          <p:cNvSpPr/>
          <p:nvPr/>
        </p:nvSpPr>
        <p:spPr>
          <a:xfrm>
            <a:off x="3737862" y="567166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D65F6E82-74C0-246F-1618-77758BE200E4}"/>
              </a:ext>
            </a:extLst>
          </p:cNvPr>
          <p:cNvSpPr/>
          <p:nvPr/>
        </p:nvSpPr>
        <p:spPr>
          <a:xfrm>
            <a:off x="3737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06EE5B3-F415-4243-2892-5F66FB66FA5D}"/>
              </a:ext>
            </a:extLst>
          </p:cNvPr>
          <p:cNvSpPr/>
          <p:nvPr/>
        </p:nvSpPr>
        <p:spPr>
          <a:xfrm>
            <a:off x="4025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69D368-3718-D2B7-A51A-8B286433D271}"/>
              </a:ext>
            </a:extLst>
          </p:cNvPr>
          <p:cNvSpPr/>
          <p:nvPr/>
        </p:nvSpPr>
        <p:spPr>
          <a:xfrm>
            <a:off x="4232449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607A4EA-DCA4-95DC-251E-BE81FBA3DE2E}"/>
              </a:ext>
            </a:extLst>
          </p:cNvPr>
          <p:cNvSpPr/>
          <p:nvPr/>
        </p:nvSpPr>
        <p:spPr>
          <a:xfrm>
            <a:off x="4232449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EDAC927-2962-110E-2BE5-3AF3E73090B0}"/>
              </a:ext>
            </a:extLst>
          </p:cNvPr>
          <p:cNvSpPr/>
          <p:nvPr/>
        </p:nvSpPr>
        <p:spPr>
          <a:xfrm>
            <a:off x="4439036" y="203778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D04E2F5-CFE9-3165-85EE-10F96059B718}"/>
              </a:ext>
            </a:extLst>
          </p:cNvPr>
          <p:cNvSpPr/>
          <p:nvPr/>
        </p:nvSpPr>
        <p:spPr>
          <a:xfrm>
            <a:off x="4439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110D28C5-EAD2-FE39-89AB-9337FB287691}"/>
              </a:ext>
            </a:extLst>
          </p:cNvPr>
          <p:cNvSpPr/>
          <p:nvPr/>
        </p:nvSpPr>
        <p:spPr>
          <a:xfrm>
            <a:off x="4727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124E846-1C4B-6D61-EAE6-D1BA5043BD1D}"/>
              </a:ext>
            </a:extLst>
          </p:cNvPr>
          <p:cNvSpPr/>
          <p:nvPr/>
        </p:nvSpPr>
        <p:spPr>
          <a:xfrm>
            <a:off x="4439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305E3B00-BB95-56BC-945B-AEDB2F365C4E}"/>
              </a:ext>
            </a:extLst>
          </p:cNvPr>
          <p:cNvSpPr/>
          <p:nvPr/>
        </p:nvSpPr>
        <p:spPr>
          <a:xfrm>
            <a:off x="4727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55DDE4A-1D92-FFBD-4B4C-DD08EA4DFC7B}"/>
              </a:ext>
            </a:extLst>
          </p:cNvPr>
          <p:cNvSpPr/>
          <p:nvPr/>
        </p:nvSpPr>
        <p:spPr>
          <a:xfrm>
            <a:off x="4933623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7F69E5A-A23D-2EDB-586E-D17239BEBFF6}"/>
              </a:ext>
            </a:extLst>
          </p:cNvPr>
          <p:cNvSpPr/>
          <p:nvPr/>
        </p:nvSpPr>
        <p:spPr>
          <a:xfrm>
            <a:off x="4933623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62A84D3-A3A4-47E5-6F57-31D4BEBD4A65}"/>
              </a:ext>
            </a:extLst>
          </p:cNvPr>
          <p:cNvSpPr/>
          <p:nvPr/>
        </p:nvSpPr>
        <p:spPr>
          <a:xfrm>
            <a:off x="4439036" y="276456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F111CB3F-A2F3-28F9-4B7B-018A7E991020}"/>
              </a:ext>
            </a:extLst>
          </p:cNvPr>
          <p:cNvSpPr/>
          <p:nvPr/>
        </p:nvSpPr>
        <p:spPr>
          <a:xfrm>
            <a:off x="4439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B792AAC-3836-71F3-DD03-3B1D43B1C17F}"/>
              </a:ext>
            </a:extLst>
          </p:cNvPr>
          <p:cNvSpPr/>
          <p:nvPr/>
        </p:nvSpPr>
        <p:spPr>
          <a:xfrm>
            <a:off x="4727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11869D73-C2EE-6CE8-088F-FAD3296D9456}"/>
              </a:ext>
            </a:extLst>
          </p:cNvPr>
          <p:cNvSpPr/>
          <p:nvPr/>
        </p:nvSpPr>
        <p:spPr>
          <a:xfrm>
            <a:off x="4933623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F8F9ACD-643E-0E00-D0A0-28973483F70A}"/>
              </a:ext>
            </a:extLst>
          </p:cNvPr>
          <p:cNvSpPr/>
          <p:nvPr/>
        </p:nvSpPr>
        <p:spPr>
          <a:xfrm>
            <a:off x="4933623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D3066769-41B5-2537-DA6A-1C63A1DDE8B0}"/>
              </a:ext>
            </a:extLst>
          </p:cNvPr>
          <p:cNvSpPr/>
          <p:nvPr/>
        </p:nvSpPr>
        <p:spPr>
          <a:xfrm>
            <a:off x="4439036" y="349134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CADDBA64-4DBB-EBE1-EC60-9F5F4FEA3063}"/>
              </a:ext>
            </a:extLst>
          </p:cNvPr>
          <p:cNvSpPr/>
          <p:nvPr/>
        </p:nvSpPr>
        <p:spPr>
          <a:xfrm>
            <a:off x="4439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B5534B1-CD2A-473E-E791-5DEADDD9BB32}"/>
              </a:ext>
            </a:extLst>
          </p:cNvPr>
          <p:cNvSpPr/>
          <p:nvPr/>
        </p:nvSpPr>
        <p:spPr>
          <a:xfrm>
            <a:off x="4727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D2A98D6-B609-A575-43B6-0E9EAAE498E1}"/>
              </a:ext>
            </a:extLst>
          </p:cNvPr>
          <p:cNvSpPr/>
          <p:nvPr/>
        </p:nvSpPr>
        <p:spPr>
          <a:xfrm>
            <a:off x="4933623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EE61FE3C-5E28-A979-E291-50E4AD35979A}"/>
              </a:ext>
            </a:extLst>
          </p:cNvPr>
          <p:cNvSpPr/>
          <p:nvPr/>
        </p:nvSpPr>
        <p:spPr>
          <a:xfrm>
            <a:off x="4933623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37AE212D-493A-AF2A-56B9-D0C6CFAE22F3}"/>
              </a:ext>
            </a:extLst>
          </p:cNvPr>
          <p:cNvSpPr/>
          <p:nvPr/>
        </p:nvSpPr>
        <p:spPr>
          <a:xfrm>
            <a:off x="4439036" y="421811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4FF90C2-5BD5-050C-9E68-E0CA97120E7E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40908A9-4D11-0CEC-F267-E6C23425306C}"/>
              </a:ext>
            </a:extLst>
          </p:cNvPr>
          <p:cNvSpPr/>
          <p:nvPr/>
        </p:nvSpPr>
        <p:spPr>
          <a:xfrm>
            <a:off x="4727036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4E68430A-F9E6-0C04-98DB-8A6D2763818B}"/>
              </a:ext>
            </a:extLst>
          </p:cNvPr>
          <p:cNvSpPr/>
          <p:nvPr/>
        </p:nvSpPr>
        <p:spPr>
          <a:xfrm>
            <a:off x="4933623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915579C-A03A-9B23-57FA-2DC81B4D4059}"/>
              </a:ext>
            </a:extLst>
          </p:cNvPr>
          <p:cNvSpPr/>
          <p:nvPr/>
        </p:nvSpPr>
        <p:spPr>
          <a:xfrm>
            <a:off x="4933623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5A87F7F-6565-0B6D-0311-D75064D78442}"/>
              </a:ext>
            </a:extLst>
          </p:cNvPr>
          <p:cNvSpPr/>
          <p:nvPr/>
        </p:nvSpPr>
        <p:spPr>
          <a:xfrm>
            <a:off x="4439036" y="494489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030BE43-E81C-C4B7-8F8B-41B37835AC2E}"/>
              </a:ext>
            </a:extLst>
          </p:cNvPr>
          <p:cNvSpPr/>
          <p:nvPr/>
        </p:nvSpPr>
        <p:spPr>
          <a:xfrm>
            <a:off x="4439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18165D1-2673-CF86-FDAF-2513558C8B4D}"/>
              </a:ext>
            </a:extLst>
          </p:cNvPr>
          <p:cNvSpPr/>
          <p:nvPr/>
        </p:nvSpPr>
        <p:spPr>
          <a:xfrm>
            <a:off x="4727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E5A7C56-0714-AC30-4B21-345AD0D1E0DB}"/>
              </a:ext>
            </a:extLst>
          </p:cNvPr>
          <p:cNvSpPr/>
          <p:nvPr/>
        </p:nvSpPr>
        <p:spPr>
          <a:xfrm>
            <a:off x="4933623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60C9E9F-04BB-9FA6-6B15-7A8BD1F831C1}"/>
              </a:ext>
            </a:extLst>
          </p:cNvPr>
          <p:cNvSpPr/>
          <p:nvPr/>
        </p:nvSpPr>
        <p:spPr>
          <a:xfrm>
            <a:off x="4933623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77693E33-AC24-0C7F-681A-87E7F7A71682}"/>
              </a:ext>
            </a:extLst>
          </p:cNvPr>
          <p:cNvSpPr/>
          <p:nvPr/>
        </p:nvSpPr>
        <p:spPr>
          <a:xfrm>
            <a:off x="4439036" y="567166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1BD344C2-C745-3187-BC2C-949A1B33CDF6}"/>
              </a:ext>
            </a:extLst>
          </p:cNvPr>
          <p:cNvSpPr/>
          <p:nvPr/>
        </p:nvSpPr>
        <p:spPr>
          <a:xfrm>
            <a:off x="4439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1DAE85DC-0086-838F-EAFE-A4AA157C1E00}"/>
              </a:ext>
            </a:extLst>
          </p:cNvPr>
          <p:cNvSpPr/>
          <p:nvPr/>
        </p:nvSpPr>
        <p:spPr>
          <a:xfrm>
            <a:off x="4727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0F3909C-EFE4-461C-1C14-01067D6D4E77}"/>
              </a:ext>
            </a:extLst>
          </p:cNvPr>
          <p:cNvSpPr/>
          <p:nvPr/>
        </p:nvSpPr>
        <p:spPr>
          <a:xfrm>
            <a:off x="4933623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9BA56CF0-C419-EEBD-8D98-5010120C94EE}"/>
              </a:ext>
            </a:extLst>
          </p:cNvPr>
          <p:cNvSpPr/>
          <p:nvPr/>
        </p:nvSpPr>
        <p:spPr>
          <a:xfrm>
            <a:off x="4933623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E1F9D5FF-2B47-7A5B-AFDF-D2DD5467C6D2}"/>
              </a:ext>
            </a:extLst>
          </p:cNvPr>
          <p:cNvSpPr/>
          <p:nvPr/>
        </p:nvSpPr>
        <p:spPr>
          <a:xfrm>
            <a:off x="5132642" y="203759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F5827614-825D-0C11-BB92-06A737D9A614}"/>
              </a:ext>
            </a:extLst>
          </p:cNvPr>
          <p:cNvSpPr/>
          <p:nvPr/>
        </p:nvSpPr>
        <p:spPr>
          <a:xfrm>
            <a:off x="5132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DA6801E-C937-E344-FB82-2801831B4023}"/>
              </a:ext>
            </a:extLst>
          </p:cNvPr>
          <p:cNvSpPr/>
          <p:nvPr/>
        </p:nvSpPr>
        <p:spPr>
          <a:xfrm>
            <a:off x="5420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9991E53-28BA-72BF-7FCE-896C82AC68F6}"/>
              </a:ext>
            </a:extLst>
          </p:cNvPr>
          <p:cNvSpPr/>
          <p:nvPr/>
        </p:nvSpPr>
        <p:spPr>
          <a:xfrm>
            <a:off x="5132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C6C00D5-6CC0-37A6-E48C-9E2C43474FB7}"/>
              </a:ext>
            </a:extLst>
          </p:cNvPr>
          <p:cNvSpPr/>
          <p:nvPr/>
        </p:nvSpPr>
        <p:spPr>
          <a:xfrm>
            <a:off x="5420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D7EDBD-BF80-EA5A-6104-AA2A669C5EF7}"/>
              </a:ext>
            </a:extLst>
          </p:cNvPr>
          <p:cNvSpPr/>
          <p:nvPr/>
        </p:nvSpPr>
        <p:spPr>
          <a:xfrm>
            <a:off x="5627229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868FECF-6D20-F2FC-A0E1-4D194A3D2C2D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5A812CE-9FE1-6302-8AC4-7B998D861793}"/>
              </a:ext>
            </a:extLst>
          </p:cNvPr>
          <p:cNvSpPr/>
          <p:nvPr/>
        </p:nvSpPr>
        <p:spPr>
          <a:xfrm>
            <a:off x="5132642" y="276437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1427C06-91FD-3B1A-C51F-7A326DC2D233}"/>
              </a:ext>
            </a:extLst>
          </p:cNvPr>
          <p:cNvSpPr/>
          <p:nvPr/>
        </p:nvSpPr>
        <p:spPr>
          <a:xfrm>
            <a:off x="5132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140695E-1E15-FD01-A5C2-9125330D25CE}"/>
              </a:ext>
            </a:extLst>
          </p:cNvPr>
          <p:cNvSpPr/>
          <p:nvPr/>
        </p:nvSpPr>
        <p:spPr>
          <a:xfrm>
            <a:off x="5420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8D0E8CF-4A38-BF7C-FCEA-853CEFF7B79F}"/>
              </a:ext>
            </a:extLst>
          </p:cNvPr>
          <p:cNvSpPr/>
          <p:nvPr/>
        </p:nvSpPr>
        <p:spPr>
          <a:xfrm>
            <a:off x="5627229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258C018-6E29-E35D-EDDA-94FD2F498725}"/>
              </a:ext>
            </a:extLst>
          </p:cNvPr>
          <p:cNvSpPr/>
          <p:nvPr/>
        </p:nvSpPr>
        <p:spPr>
          <a:xfrm>
            <a:off x="5627229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F0FF96D-0034-1D26-B250-E43C8C872F4B}"/>
              </a:ext>
            </a:extLst>
          </p:cNvPr>
          <p:cNvSpPr/>
          <p:nvPr/>
        </p:nvSpPr>
        <p:spPr>
          <a:xfrm>
            <a:off x="5132642" y="349115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6F8427C-A16D-0BFD-3369-D302BAEB4393}"/>
              </a:ext>
            </a:extLst>
          </p:cNvPr>
          <p:cNvSpPr/>
          <p:nvPr/>
        </p:nvSpPr>
        <p:spPr>
          <a:xfrm>
            <a:off x="5132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26CAC2F-6828-41CB-4C1A-760416BCB79E}"/>
              </a:ext>
            </a:extLst>
          </p:cNvPr>
          <p:cNvSpPr/>
          <p:nvPr/>
        </p:nvSpPr>
        <p:spPr>
          <a:xfrm>
            <a:off x="5420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FC26B74-6329-7F08-CF1D-371F201A421D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6505A5B-5755-470D-BF17-FFCB05642234}"/>
              </a:ext>
            </a:extLst>
          </p:cNvPr>
          <p:cNvSpPr/>
          <p:nvPr/>
        </p:nvSpPr>
        <p:spPr>
          <a:xfrm>
            <a:off x="5627229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FE95B333-1C8D-DDF2-C24F-10EA840164FE}"/>
              </a:ext>
            </a:extLst>
          </p:cNvPr>
          <p:cNvSpPr/>
          <p:nvPr/>
        </p:nvSpPr>
        <p:spPr>
          <a:xfrm>
            <a:off x="5132642" y="421792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4D1BFC0-4B4B-0A01-E210-1334C359762F}"/>
              </a:ext>
            </a:extLst>
          </p:cNvPr>
          <p:cNvSpPr/>
          <p:nvPr/>
        </p:nvSpPr>
        <p:spPr>
          <a:xfrm>
            <a:off x="5132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261C0B4-ACE3-7672-5170-3700D02C91ED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38AE6F97-513D-640B-EAA2-64A72C9B1CBA}"/>
              </a:ext>
            </a:extLst>
          </p:cNvPr>
          <p:cNvSpPr/>
          <p:nvPr/>
        </p:nvSpPr>
        <p:spPr>
          <a:xfrm>
            <a:off x="5627229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6C24C61-E4B1-D62D-8310-DA51A9D3B0ED}"/>
              </a:ext>
            </a:extLst>
          </p:cNvPr>
          <p:cNvSpPr/>
          <p:nvPr/>
        </p:nvSpPr>
        <p:spPr>
          <a:xfrm>
            <a:off x="5627229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693854A-5F15-C021-81CE-CCEF59A5FE8D}"/>
              </a:ext>
            </a:extLst>
          </p:cNvPr>
          <p:cNvSpPr/>
          <p:nvPr/>
        </p:nvSpPr>
        <p:spPr>
          <a:xfrm>
            <a:off x="5132642" y="494470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6DBBE05B-5042-0EC6-B365-65C21A2FD2F8}"/>
              </a:ext>
            </a:extLst>
          </p:cNvPr>
          <p:cNvSpPr/>
          <p:nvPr/>
        </p:nvSpPr>
        <p:spPr>
          <a:xfrm>
            <a:off x="5132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15B07AE6-8F43-64C1-3655-C8B403A5C943}"/>
              </a:ext>
            </a:extLst>
          </p:cNvPr>
          <p:cNvSpPr/>
          <p:nvPr/>
        </p:nvSpPr>
        <p:spPr>
          <a:xfrm>
            <a:off x="5420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B4EBF9C-5ECD-B5C7-0874-7417DEBA55B8}"/>
              </a:ext>
            </a:extLst>
          </p:cNvPr>
          <p:cNvSpPr/>
          <p:nvPr/>
        </p:nvSpPr>
        <p:spPr>
          <a:xfrm>
            <a:off x="5627229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68C8129-E191-2DE4-B961-1743CC336DFA}"/>
              </a:ext>
            </a:extLst>
          </p:cNvPr>
          <p:cNvSpPr/>
          <p:nvPr/>
        </p:nvSpPr>
        <p:spPr>
          <a:xfrm>
            <a:off x="5627229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697320F-E6F8-4558-6FA1-AA070D270541}"/>
              </a:ext>
            </a:extLst>
          </p:cNvPr>
          <p:cNvSpPr/>
          <p:nvPr/>
        </p:nvSpPr>
        <p:spPr>
          <a:xfrm>
            <a:off x="5132642" y="5671478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12590C92-93FD-E7BB-6ACC-01BE0B301404}"/>
              </a:ext>
            </a:extLst>
          </p:cNvPr>
          <p:cNvSpPr/>
          <p:nvPr/>
        </p:nvSpPr>
        <p:spPr>
          <a:xfrm>
            <a:off x="5132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893ADDC-DCA9-9455-BB40-D6311BCCBE19}"/>
              </a:ext>
            </a:extLst>
          </p:cNvPr>
          <p:cNvSpPr/>
          <p:nvPr/>
        </p:nvSpPr>
        <p:spPr>
          <a:xfrm>
            <a:off x="5420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9923EA12-3020-92A8-27AF-FB55A52285D6}"/>
              </a:ext>
            </a:extLst>
          </p:cNvPr>
          <p:cNvSpPr/>
          <p:nvPr/>
        </p:nvSpPr>
        <p:spPr>
          <a:xfrm>
            <a:off x="5627229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CEA06CF-13D7-0AD1-8EA4-C2D42F0D99ED}"/>
              </a:ext>
            </a:extLst>
          </p:cNvPr>
          <p:cNvSpPr/>
          <p:nvPr/>
        </p:nvSpPr>
        <p:spPr>
          <a:xfrm>
            <a:off x="5627229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36EDFA-E72B-1A65-8809-82AF2692D015}"/>
              </a:ext>
            </a:extLst>
          </p:cNvPr>
          <p:cNvSpPr txBox="1"/>
          <p:nvPr/>
        </p:nvSpPr>
        <p:spPr>
          <a:xfrm>
            <a:off x="5455881" y="1903801"/>
            <a:ext cx="43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80223470-CF20-4B5E-54AA-BA7892249DA8}"/>
              </a:ext>
            </a:extLst>
          </p:cNvPr>
          <p:cNvSpPr txBox="1"/>
          <p:nvPr/>
        </p:nvSpPr>
        <p:spPr>
          <a:xfrm>
            <a:off x="4988323" y="2676570"/>
            <a:ext cx="43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B5B10A39-7148-149C-CE59-08F93424A1A2}"/>
              </a:ext>
            </a:extLst>
          </p:cNvPr>
          <p:cNvSpPr txBox="1"/>
          <p:nvPr/>
        </p:nvSpPr>
        <p:spPr>
          <a:xfrm>
            <a:off x="5416075" y="2951466"/>
            <a:ext cx="43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F85449A0-15B2-812A-6D3A-4ABFD8C6CA33}"/>
              </a:ext>
            </a:extLst>
          </p:cNvPr>
          <p:cNvSpPr txBox="1"/>
          <p:nvPr/>
        </p:nvSpPr>
        <p:spPr>
          <a:xfrm>
            <a:off x="4863539" y="3717142"/>
            <a:ext cx="43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4ED56471-84BA-AA0C-3CD8-BF75B7751EEC}"/>
              </a:ext>
            </a:extLst>
          </p:cNvPr>
          <p:cNvSpPr txBox="1"/>
          <p:nvPr/>
        </p:nvSpPr>
        <p:spPr>
          <a:xfrm>
            <a:off x="5358030" y="4089527"/>
            <a:ext cx="43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544971DE-7B38-F6AF-01AF-58195C0AE937}"/>
              </a:ext>
            </a:extLst>
          </p:cNvPr>
          <p:cNvSpPr txBox="1"/>
          <p:nvPr/>
        </p:nvSpPr>
        <p:spPr>
          <a:xfrm>
            <a:off x="4900076" y="4861742"/>
            <a:ext cx="4331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E2451271-302E-9CAF-E6F2-896D6451C44D}"/>
              </a:ext>
            </a:extLst>
          </p:cNvPr>
          <p:cNvSpPr txBox="1"/>
          <p:nvPr/>
        </p:nvSpPr>
        <p:spPr>
          <a:xfrm>
            <a:off x="6362904" y="1946846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B907CC32-8461-3D7D-6221-CD70417E1504}"/>
              </a:ext>
            </a:extLst>
          </p:cNvPr>
          <p:cNvSpPr txBox="1"/>
          <p:nvPr/>
        </p:nvSpPr>
        <p:spPr>
          <a:xfrm>
            <a:off x="5895346" y="2719615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9B8878F8-3B5A-2E77-8ED9-E4CD61204CF8}"/>
              </a:ext>
            </a:extLst>
          </p:cNvPr>
          <p:cNvSpPr txBox="1"/>
          <p:nvPr/>
        </p:nvSpPr>
        <p:spPr>
          <a:xfrm>
            <a:off x="6323098" y="2994511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7764F665-662C-DF60-C568-447B7AA21414}"/>
              </a:ext>
            </a:extLst>
          </p:cNvPr>
          <p:cNvSpPr txBox="1"/>
          <p:nvPr/>
        </p:nvSpPr>
        <p:spPr>
          <a:xfrm>
            <a:off x="5770562" y="3760187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5D274E38-9B9C-4AEB-5120-45877E39DBC8}"/>
              </a:ext>
            </a:extLst>
          </p:cNvPr>
          <p:cNvSpPr txBox="1"/>
          <p:nvPr/>
        </p:nvSpPr>
        <p:spPr>
          <a:xfrm>
            <a:off x="6265053" y="413257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869C76CD-E41B-5148-6341-855A2AB3A421}"/>
              </a:ext>
            </a:extLst>
          </p:cNvPr>
          <p:cNvSpPr txBox="1"/>
          <p:nvPr/>
        </p:nvSpPr>
        <p:spPr>
          <a:xfrm>
            <a:off x="5807099" y="4904787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74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E6CA91F7-8412-22CA-DF2E-0F0CC6269362}"/>
              </a:ext>
            </a:extLst>
          </p:cNvPr>
          <p:cNvSpPr/>
          <p:nvPr/>
        </p:nvSpPr>
        <p:spPr>
          <a:xfrm>
            <a:off x="5851007" y="1751603"/>
            <a:ext cx="4527887" cy="46465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00BAACBE-5C97-519C-12A4-B27B24D99146}"/>
              </a:ext>
            </a:extLst>
          </p:cNvPr>
          <p:cNvSpPr/>
          <p:nvPr/>
        </p:nvSpPr>
        <p:spPr>
          <a:xfrm>
            <a:off x="1329731" y="1751603"/>
            <a:ext cx="4527887" cy="46465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1606DBE0-F304-BDCB-327B-456CDDFDE197}"/>
              </a:ext>
            </a:extLst>
          </p:cNvPr>
          <p:cNvCxnSpPr>
            <a:cxnSpLocks/>
          </p:cNvCxnSpPr>
          <p:nvPr/>
        </p:nvCxnSpPr>
        <p:spPr>
          <a:xfrm>
            <a:off x="307959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F903DC89-512A-F54B-9EE8-AAB31BFB95D5}"/>
              </a:ext>
            </a:extLst>
          </p:cNvPr>
          <p:cNvCxnSpPr>
            <a:cxnSpLocks/>
          </p:cNvCxnSpPr>
          <p:nvPr/>
        </p:nvCxnSpPr>
        <p:spPr>
          <a:xfrm>
            <a:off x="1675702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A6DA6035-4055-AFED-A46B-786372FABDB4}"/>
              </a:ext>
            </a:extLst>
          </p:cNvPr>
          <p:cNvCxnSpPr>
            <a:cxnSpLocks/>
          </p:cNvCxnSpPr>
          <p:nvPr/>
        </p:nvCxnSpPr>
        <p:spPr>
          <a:xfrm>
            <a:off x="1960316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00B7CA23-6F55-5BEC-0DC2-094274E98697}"/>
              </a:ext>
            </a:extLst>
          </p:cNvPr>
          <p:cNvCxnSpPr>
            <a:cxnSpLocks/>
          </p:cNvCxnSpPr>
          <p:nvPr/>
        </p:nvCxnSpPr>
        <p:spPr>
          <a:xfrm>
            <a:off x="238421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8F3F9D5B-654C-15D7-8440-971384A9666C}"/>
              </a:ext>
            </a:extLst>
          </p:cNvPr>
          <p:cNvCxnSpPr>
            <a:cxnSpLocks/>
          </p:cNvCxnSpPr>
          <p:nvPr/>
        </p:nvCxnSpPr>
        <p:spPr>
          <a:xfrm>
            <a:off x="2674880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6B02A8B8-51BD-7B44-57B7-2389822D5E5E}"/>
              </a:ext>
            </a:extLst>
          </p:cNvPr>
          <p:cNvCxnSpPr>
            <a:cxnSpLocks/>
          </p:cNvCxnSpPr>
          <p:nvPr/>
        </p:nvCxnSpPr>
        <p:spPr>
          <a:xfrm>
            <a:off x="3371278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AA3581A5-BDC8-AACA-AD66-17A51E06D817}"/>
              </a:ext>
            </a:extLst>
          </p:cNvPr>
          <p:cNvCxnSpPr>
            <a:cxnSpLocks/>
          </p:cNvCxnSpPr>
          <p:nvPr/>
        </p:nvCxnSpPr>
        <p:spPr>
          <a:xfrm>
            <a:off x="974785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42CBCD72-8256-09E9-3B46-B51F8FD9FE96}"/>
              </a:ext>
            </a:extLst>
          </p:cNvPr>
          <p:cNvCxnSpPr>
            <a:cxnSpLocks/>
          </p:cNvCxnSpPr>
          <p:nvPr/>
        </p:nvCxnSpPr>
        <p:spPr>
          <a:xfrm>
            <a:off x="834395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4DD4F402-8269-1853-3996-50BFD2C13A86}"/>
              </a:ext>
            </a:extLst>
          </p:cNvPr>
          <p:cNvCxnSpPr>
            <a:cxnSpLocks/>
          </p:cNvCxnSpPr>
          <p:nvPr/>
        </p:nvCxnSpPr>
        <p:spPr>
          <a:xfrm>
            <a:off x="862857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B6B9A752-4B11-C022-8B5D-BECEBCFC3F6C}"/>
              </a:ext>
            </a:extLst>
          </p:cNvPr>
          <p:cNvCxnSpPr>
            <a:cxnSpLocks/>
          </p:cNvCxnSpPr>
          <p:nvPr/>
        </p:nvCxnSpPr>
        <p:spPr>
          <a:xfrm>
            <a:off x="90524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CF0FD9F8-A265-A6D8-BA96-7700C53D06F3}"/>
              </a:ext>
            </a:extLst>
          </p:cNvPr>
          <p:cNvCxnSpPr>
            <a:cxnSpLocks/>
          </p:cNvCxnSpPr>
          <p:nvPr/>
        </p:nvCxnSpPr>
        <p:spPr>
          <a:xfrm>
            <a:off x="934313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5413E631-BC04-4EFE-7D87-60EC0D6598B6}"/>
              </a:ext>
            </a:extLst>
          </p:cNvPr>
          <p:cNvCxnSpPr>
            <a:cxnSpLocks/>
          </p:cNvCxnSpPr>
          <p:nvPr/>
        </p:nvCxnSpPr>
        <p:spPr>
          <a:xfrm>
            <a:off x="1003953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9184529C-DF2F-AEC1-A612-66AD8C7C12A3}"/>
              </a:ext>
            </a:extLst>
          </p:cNvPr>
          <p:cNvCxnSpPr>
            <a:cxnSpLocks/>
          </p:cNvCxnSpPr>
          <p:nvPr/>
        </p:nvCxnSpPr>
        <p:spPr>
          <a:xfrm>
            <a:off x="1329731" y="2101302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48B25618-A780-EBE0-DCFE-53FB3FD71F16}"/>
              </a:ext>
            </a:extLst>
          </p:cNvPr>
          <p:cNvCxnSpPr>
            <a:cxnSpLocks/>
          </p:cNvCxnSpPr>
          <p:nvPr/>
        </p:nvCxnSpPr>
        <p:spPr>
          <a:xfrm>
            <a:off x="1329731" y="2386926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EFC228BF-DC59-6DD7-0AED-E9D92F0BFB9A}"/>
              </a:ext>
            </a:extLst>
          </p:cNvPr>
          <p:cNvCxnSpPr>
            <a:cxnSpLocks/>
          </p:cNvCxnSpPr>
          <p:nvPr/>
        </p:nvCxnSpPr>
        <p:spPr>
          <a:xfrm>
            <a:off x="1329731" y="282898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837738BD-7C2E-D9C9-DBE8-377D706EF862}"/>
              </a:ext>
            </a:extLst>
          </p:cNvPr>
          <p:cNvCxnSpPr>
            <a:cxnSpLocks/>
          </p:cNvCxnSpPr>
          <p:nvPr/>
        </p:nvCxnSpPr>
        <p:spPr>
          <a:xfrm>
            <a:off x="1329731" y="311461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DCD45BD-C35E-D672-EF43-2C3E076324D5}"/>
              </a:ext>
            </a:extLst>
          </p:cNvPr>
          <p:cNvCxnSpPr>
            <a:cxnSpLocks/>
          </p:cNvCxnSpPr>
          <p:nvPr/>
        </p:nvCxnSpPr>
        <p:spPr>
          <a:xfrm>
            <a:off x="1329731" y="354960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F731D49E-8B6D-E3A1-A90F-835FF3F9D8F3}"/>
              </a:ext>
            </a:extLst>
          </p:cNvPr>
          <p:cNvCxnSpPr>
            <a:cxnSpLocks/>
          </p:cNvCxnSpPr>
          <p:nvPr/>
        </p:nvCxnSpPr>
        <p:spPr>
          <a:xfrm>
            <a:off x="1329731" y="383523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6F605A91-41CD-A144-2B33-F694B4F5D656}"/>
              </a:ext>
            </a:extLst>
          </p:cNvPr>
          <p:cNvCxnSpPr>
            <a:cxnSpLocks/>
          </p:cNvCxnSpPr>
          <p:nvPr/>
        </p:nvCxnSpPr>
        <p:spPr>
          <a:xfrm>
            <a:off x="1329731" y="4300505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1A36C874-2168-1AEB-13F4-A7C959ACDC88}"/>
              </a:ext>
            </a:extLst>
          </p:cNvPr>
          <p:cNvCxnSpPr>
            <a:cxnSpLocks/>
          </p:cNvCxnSpPr>
          <p:nvPr/>
        </p:nvCxnSpPr>
        <p:spPr>
          <a:xfrm>
            <a:off x="1329731" y="4586129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직선 연결선 469">
            <a:extLst>
              <a:ext uri="{FF2B5EF4-FFF2-40B4-BE49-F238E27FC236}">
                <a16:creationId xmlns:a16="http://schemas.microsoft.com/office/drawing/2014/main" id="{0FE28BA0-475A-82BF-855A-B7ADCBF1ADB6}"/>
              </a:ext>
            </a:extLst>
          </p:cNvPr>
          <p:cNvCxnSpPr>
            <a:cxnSpLocks/>
          </p:cNvCxnSpPr>
          <p:nvPr/>
        </p:nvCxnSpPr>
        <p:spPr>
          <a:xfrm>
            <a:off x="1329731" y="502819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1" name="직선 연결선 470">
            <a:extLst>
              <a:ext uri="{FF2B5EF4-FFF2-40B4-BE49-F238E27FC236}">
                <a16:creationId xmlns:a16="http://schemas.microsoft.com/office/drawing/2014/main" id="{F0D598FB-DDB8-DFCD-B099-3FC7488F0D40}"/>
              </a:ext>
            </a:extLst>
          </p:cNvPr>
          <p:cNvCxnSpPr>
            <a:cxnSpLocks/>
          </p:cNvCxnSpPr>
          <p:nvPr/>
        </p:nvCxnSpPr>
        <p:spPr>
          <a:xfrm>
            <a:off x="1329731" y="531381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2" name="직선 연결선 471">
            <a:extLst>
              <a:ext uri="{FF2B5EF4-FFF2-40B4-BE49-F238E27FC236}">
                <a16:creationId xmlns:a16="http://schemas.microsoft.com/office/drawing/2014/main" id="{97DF2435-F396-9137-D2DC-29D3994D6B68}"/>
              </a:ext>
            </a:extLst>
          </p:cNvPr>
          <p:cNvCxnSpPr>
            <a:cxnSpLocks/>
          </p:cNvCxnSpPr>
          <p:nvPr/>
        </p:nvCxnSpPr>
        <p:spPr>
          <a:xfrm>
            <a:off x="1329731" y="5748810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직선 연결선 472">
            <a:extLst>
              <a:ext uri="{FF2B5EF4-FFF2-40B4-BE49-F238E27FC236}">
                <a16:creationId xmlns:a16="http://schemas.microsoft.com/office/drawing/2014/main" id="{A1D7AB56-990F-8DB0-D1D8-76F408C3BB24}"/>
              </a:ext>
            </a:extLst>
          </p:cNvPr>
          <p:cNvCxnSpPr>
            <a:cxnSpLocks/>
          </p:cNvCxnSpPr>
          <p:nvPr/>
        </p:nvCxnSpPr>
        <p:spPr>
          <a:xfrm>
            <a:off x="1329731" y="6034434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A866FDF-00FA-5E53-4DAE-AA9A951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489" name="텍스트 개체 틀 488">
            <a:extLst>
              <a:ext uri="{FF2B5EF4-FFF2-40B4-BE49-F238E27FC236}">
                <a16:creationId xmlns:a16="http://schemas.microsoft.com/office/drawing/2014/main" id="{CA554241-F051-0C43-803A-B9C111AB4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+</a:t>
            </a:r>
            <a:r>
              <a:rPr lang="ko-KR" altLang="en-US" dirty="0"/>
              <a:t>에서</a:t>
            </a:r>
            <a:r>
              <a:rPr lang="en-US" altLang="ko-KR" dirty="0"/>
              <a:t> –</a:t>
            </a:r>
            <a:r>
              <a:rPr lang="ko-KR" altLang="en-US" dirty="0"/>
              <a:t>쪽으로 전기장이 생성됨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42A67-4CCE-31BE-943E-306B0A6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28</a:t>
            </a:fld>
            <a:endParaRPr 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9D2BD-971B-68FC-0A0C-B05508CA8286}"/>
              </a:ext>
            </a:extLst>
          </p:cNvPr>
          <p:cNvSpPr/>
          <p:nvPr/>
        </p:nvSpPr>
        <p:spPr>
          <a:xfrm>
            <a:off x="1612818" y="203817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8E5759-FF79-2504-B931-3DF9BA189233}"/>
              </a:ext>
            </a:extLst>
          </p:cNvPr>
          <p:cNvSpPr/>
          <p:nvPr/>
        </p:nvSpPr>
        <p:spPr>
          <a:xfrm>
            <a:off x="1612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6AA807-29EF-4A8B-8E43-A81AD33352F4}"/>
              </a:ext>
            </a:extLst>
          </p:cNvPr>
          <p:cNvSpPr/>
          <p:nvPr/>
        </p:nvSpPr>
        <p:spPr>
          <a:xfrm>
            <a:off x="1900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7DBFFE-4E2B-C2D3-60BB-79325B5AA7C0}"/>
              </a:ext>
            </a:extLst>
          </p:cNvPr>
          <p:cNvSpPr/>
          <p:nvPr/>
        </p:nvSpPr>
        <p:spPr>
          <a:xfrm>
            <a:off x="1612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F8B00-4D23-6F73-D200-87DDE1E446A3}"/>
              </a:ext>
            </a:extLst>
          </p:cNvPr>
          <p:cNvSpPr/>
          <p:nvPr/>
        </p:nvSpPr>
        <p:spPr>
          <a:xfrm>
            <a:off x="1900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E98686-C7FE-8BE3-83EE-83BDB3DE0E18}"/>
              </a:ext>
            </a:extLst>
          </p:cNvPr>
          <p:cNvSpPr/>
          <p:nvPr/>
        </p:nvSpPr>
        <p:spPr>
          <a:xfrm>
            <a:off x="1406231" y="2326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8A424D-D46A-41D5-92A7-967226C1D096}"/>
              </a:ext>
            </a:extLst>
          </p:cNvPr>
          <p:cNvSpPr/>
          <p:nvPr/>
        </p:nvSpPr>
        <p:spPr>
          <a:xfrm>
            <a:off x="1406231" y="2038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02D7FC-BD26-45A8-7820-A4072700B097}"/>
              </a:ext>
            </a:extLst>
          </p:cNvPr>
          <p:cNvSpPr/>
          <p:nvPr/>
        </p:nvSpPr>
        <p:spPr>
          <a:xfrm>
            <a:off x="2107405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DC99042-8A49-CCA7-53E9-482BBDC77996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1A0A1A-F7CE-C0AA-5EC5-A4C24CAC777B}"/>
              </a:ext>
            </a:extLst>
          </p:cNvPr>
          <p:cNvSpPr/>
          <p:nvPr/>
        </p:nvSpPr>
        <p:spPr>
          <a:xfrm>
            <a:off x="1612818" y="276494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428BAD-E42E-F2B8-CB7B-F554FC7572F9}"/>
              </a:ext>
            </a:extLst>
          </p:cNvPr>
          <p:cNvSpPr/>
          <p:nvPr/>
        </p:nvSpPr>
        <p:spPr>
          <a:xfrm>
            <a:off x="1612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7060DC-6ECF-EA73-E7AF-7B1AFC8742F0}"/>
              </a:ext>
            </a:extLst>
          </p:cNvPr>
          <p:cNvSpPr/>
          <p:nvPr/>
        </p:nvSpPr>
        <p:spPr>
          <a:xfrm>
            <a:off x="1900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682E166-9DDC-D515-4E4D-9B355B7E9CB7}"/>
              </a:ext>
            </a:extLst>
          </p:cNvPr>
          <p:cNvSpPr/>
          <p:nvPr/>
        </p:nvSpPr>
        <p:spPr>
          <a:xfrm>
            <a:off x="1406231" y="3052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6FF40E9-D656-919A-AD9A-6DBE621B7357}"/>
              </a:ext>
            </a:extLst>
          </p:cNvPr>
          <p:cNvSpPr/>
          <p:nvPr/>
        </p:nvSpPr>
        <p:spPr>
          <a:xfrm>
            <a:off x="1406231" y="2764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BBC88A-C882-96CA-A031-6FC53A57F2C0}"/>
              </a:ext>
            </a:extLst>
          </p:cNvPr>
          <p:cNvSpPr/>
          <p:nvPr/>
        </p:nvSpPr>
        <p:spPr>
          <a:xfrm>
            <a:off x="2107405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342F4D-1D51-45D0-1326-9245DBAEABFE}"/>
              </a:ext>
            </a:extLst>
          </p:cNvPr>
          <p:cNvSpPr/>
          <p:nvPr/>
        </p:nvSpPr>
        <p:spPr>
          <a:xfrm>
            <a:off x="2107405" y="2764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F729F8D-5535-1213-7761-BCB5E29D2751}"/>
              </a:ext>
            </a:extLst>
          </p:cNvPr>
          <p:cNvSpPr/>
          <p:nvPr/>
        </p:nvSpPr>
        <p:spPr>
          <a:xfrm>
            <a:off x="1612818" y="349172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A1EC04-D334-4DC2-DAE1-14B40E481D59}"/>
              </a:ext>
            </a:extLst>
          </p:cNvPr>
          <p:cNvSpPr/>
          <p:nvPr/>
        </p:nvSpPr>
        <p:spPr>
          <a:xfrm>
            <a:off x="1612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072D21-4C74-B1BE-EE27-1C7DE7D1F920}"/>
              </a:ext>
            </a:extLst>
          </p:cNvPr>
          <p:cNvSpPr/>
          <p:nvPr/>
        </p:nvSpPr>
        <p:spPr>
          <a:xfrm>
            <a:off x="1900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DE47E8-6BA4-4A46-AF89-4BB3981EFF9F}"/>
              </a:ext>
            </a:extLst>
          </p:cNvPr>
          <p:cNvSpPr/>
          <p:nvPr/>
        </p:nvSpPr>
        <p:spPr>
          <a:xfrm>
            <a:off x="1406231" y="3779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61EF12-1A03-7923-2270-2AFF06F7B7CF}"/>
              </a:ext>
            </a:extLst>
          </p:cNvPr>
          <p:cNvSpPr/>
          <p:nvPr/>
        </p:nvSpPr>
        <p:spPr>
          <a:xfrm>
            <a:off x="1406231" y="3491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5669A9F-F3F5-D7A5-0845-ACA142017D2C}"/>
              </a:ext>
            </a:extLst>
          </p:cNvPr>
          <p:cNvSpPr/>
          <p:nvPr/>
        </p:nvSpPr>
        <p:spPr>
          <a:xfrm>
            <a:off x="2107405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2F2A18E-7118-46E4-D11F-787AFE731DD6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7CEE28C-70E5-AE7E-F252-5E5E77D672AE}"/>
              </a:ext>
            </a:extLst>
          </p:cNvPr>
          <p:cNvSpPr/>
          <p:nvPr/>
        </p:nvSpPr>
        <p:spPr>
          <a:xfrm>
            <a:off x="1612818" y="421849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84CCDB-BBEA-DD04-4039-E1FDD727FF0E}"/>
              </a:ext>
            </a:extLst>
          </p:cNvPr>
          <p:cNvSpPr/>
          <p:nvPr/>
        </p:nvSpPr>
        <p:spPr>
          <a:xfrm>
            <a:off x="1612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585CB42-0D1F-FDCD-288B-F7745F00080C}"/>
              </a:ext>
            </a:extLst>
          </p:cNvPr>
          <p:cNvSpPr/>
          <p:nvPr/>
        </p:nvSpPr>
        <p:spPr>
          <a:xfrm>
            <a:off x="1900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7463B2-71FB-F87F-61ED-CFBA2252974F}"/>
              </a:ext>
            </a:extLst>
          </p:cNvPr>
          <p:cNvSpPr/>
          <p:nvPr/>
        </p:nvSpPr>
        <p:spPr>
          <a:xfrm>
            <a:off x="1406231" y="4506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4EE56-759C-0305-9FF3-EC8C75F43F22}"/>
              </a:ext>
            </a:extLst>
          </p:cNvPr>
          <p:cNvSpPr/>
          <p:nvPr/>
        </p:nvSpPr>
        <p:spPr>
          <a:xfrm>
            <a:off x="1406231" y="4218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2699524-BFD6-2A02-7C01-1DAE20668199}"/>
              </a:ext>
            </a:extLst>
          </p:cNvPr>
          <p:cNvSpPr/>
          <p:nvPr/>
        </p:nvSpPr>
        <p:spPr>
          <a:xfrm>
            <a:off x="2107405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09FC723-F209-388A-1062-2B866AD54C87}"/>
              </a:ext>
            </a:extLst>
          </p:cNvPr>
          <p:cNvSpPr/>
          <p:nvPr/>
        </p:nvSpPr>
        <p:spPr>
          <a:xfrm>
            <a:off x="2107405" y="4218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6C4F20C-7667-9AC3-B31E-84C950EA1A74}"/>
              </a:ext>
            </a:extLst>
          </p:cNvPr>
          <p:cNvSpPr/>
          <p:nvPr/>
        </p:nvSpPr>
        <p:spPr>
          <a:xfrm>
            <a:off x="1612818" y="494527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EAB4C2A-6E1F-5853-E11E-B187BF69C14E}"/>
              </a:ext>
            </a:extLst>
          </p:cNvPr>
          <p:cNvSpPr/>
          <p:nvPr/>
        </p:nvSpPr>
        <p:spPr>
          <a:xfrm>
            <a:off x="1612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90EB525F-993A-E02F-D13D-B291BE8011D9}"/>
              </a:ext>
            </a:extLst>
          </p:cNvPr>
          <p:cNvSpPr/>
          <p:nvPr/>
        </p:nvSpPr>
        <p:spPr>
          <a:xfrm>
            <a:off x="1900818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FEA1A81-12DB-4EF4-BB16-D88FF8C9989B}"/>
              </a:ext>
            </a:extLst>
          </p:cNvPr>
          <p:cNvSpPr/>
          <p:nvPr/>
        </p:nvSpPr>
        <p:spPr>
          <a:xfrm>
            <a:off x="1406231" y="5233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505B328-9F51-2B79-25A3-8405F0F620BB}"/>
              </a:ext>
            </a:extLst>
          </p:cNvPr>
          <p:cNvSpPr/>
          <p:nvPr/>
        </p:nvSpPr>
        <p:spPr>
          <a:xfrm>
            <a:off x="1406231" y="494527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5D72250-E9AD-D47F-AC2E-B488B82BC64F}"/>
              </a:ext>
            </a:extLst>
          </p:cNvPr>
          <p:cNvSpPr/>
          <p:nvPr/>
        </p:nvSpPr>
        <p:spPr>
          <a:xfrm>
            <a:off x="2107405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688BCF4-A28A-C72F-3724-C51C0DC110E9}"/>
              </a:ext>
            </a:extLst>
          </p:cNvPr>
          <p:cNvSpPr/>
          <p:nvPr/>
        </p:nvSpPr>
        <p:spPr>
          <a:xfrm>
            <a:off x="2107405" y="4945084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D56DF21-1FF4-A7DA-DC67-4F612CEE1ECF}"/>
              </a:ext>
            </a:extLst>
          </p:cNvPr>
          <p:cNvSpPr/>
          <p:nvPr/>
        </p:nvSpPr>
        <p:spPr>
          <a:xfrm>
            <a:off x="1612818" y="567205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CE986B-A198-1294-FA7A-1F59FD795E42}"/>
              </a:ext>
            </a:extLst>
          </p:cNvPr>
          <p:cNvSpPr/>
          <p:nvPr/>
        </p:nvSpPr>
        <p:spPr>
          <a:xfrm>
            <a:off x="1612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20B52DF-AA82-5DF2-E1E8-40D6658ED37C}"/>
              </a:ext>
            </a:extLst>
          </p:cNvPr>
          <p:cNvSpPr/>
          <p:nvPr/>
        </p:nvSpPr>
        <p:spPr>
          <a:xfrm>
            <a:off x="1900818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BBFC308-691C-CE0C-9389-A77B98EBB7DF}"/>
              </a:ext>
            </a:extLst>
          </p:cNvPr>
          <p:cNvSpPr/>
          <p:nvPr/>
        </p:nvSpPr>
        <p:spPr>
          <a:xfrm>
            <a:off x="1406231" y="5960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6C99DB6-7CC0-8759-F237-16A00E38A662}"/>
              </a:ext>
            </a:extLst>
          </p:cNvPr>
          <p:cNvSpPr/>
          <p:nvPr/>
        </p:nvSpPr>
        <p:spPr>
          <a:xfrm>
            <a:off x="1406231" y="567205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D1DD6DA5-88A1-D668-8B88-D26DEF243F6C}"/>
              </a:ext>
            </a:extLst>
          </p:cNvPr>
          <p:cNvSpPr/>
          <p:nvPr/>
        </p:nvSpPr>
        <p:spPr>
          <a:xfrm>
            <a:off x="2107405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787F9DBA-DFAF-1C85-7D44-487F28A167AA}"/>
              </a:ext>
            </a:extLst>
          </p:cNvPr>
          <p:cNvSpPr/>
          <p:nvPr/>
        </p:nvSpPr>
        <p:spPr>
          <a:xfrm>
            <a:off x="2107405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06A0AA3-C114-46E4-3C28-ADF3C2A4D0D8}"/>
              </a:ext>
            </a:extLst>
          </p:cNvPr>
          <p:cNvSpPr/>
          <p:nvPr/>
        </p:nvSpPr>
        <p:spPr>
          <a:xfrm>
            <a:off x="2313992" y="203817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F2299C8-2449-D7AB-FBF6-30AB588B818C}"/>
              </a:ext>
            </a:extLst>
          </p:cNvPr>
          <p:cNvSpPr/>
          <p:nvPr/>
        </p:nvSpPr>
        <p:spPr>
          <a:xfrm>
            <a:off x="2313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9E552B-62AB-1BF9-C844-A98CF147C242}"/>
              </a:ext>
            </a:extLst>
          </p:cNvPr>
          <p:cNvSpPr/>
          <p:nvPr/>
        </p:nvSpPr>
        <p:spPr>
          <a:xfrm>
            <a:off x="2601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93AD4C9-9450-FA9E-8157-7077431E6DD2}"/>
              </a:ext>
            </a:extLst>
          </p:cNvPr>
          <p:cNvSpPr/>
          <p:nvPr/>
        </p:nvSpPr>
        <p:spPr>
          <a:xfrm>
            <a:off x="2313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C8B9239-07BD-BBA2-32DC-1642E5368B19}"/>
              </a:ext>
            </a:extLst>
          </p:cNvPr>
          <p:cNvSpPr/>
          <p:nvPr/>
        </p:nvSpPr>
        <p:spPr>
          <a:xfrm>
            <a:off x="2601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B6C5CA-3C2A-40F2-AABD-F11374D273A3}"/>
              </a:ext>
            </a:extLst>
          </p:cNvPr>
          <p:cNvSpPr/>
          <p:nvPr/>
        </p:nvSpPr>
        <p:spPr>
          <a:xfrm>
            <a:off x="2808579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D205A03-4538-370B-A4EA-35DAD1A5D576}"/>
              </a:ext>
            </a:extLst>
          </p:cNvPr>
          <p:cNvSpPr/>
          <p:nvPr/>
        </p:nvSpPr>
        <p:spPr>
          <a:xfrm>
            <a:off x="2808579" y="2037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7792EB-1117-5E1D-C6E2-54F2E426906B}"/>
              </a:ext>
            </a:extLst>
          </p:cNvPr>
          <p:cNvSpPr/>
          <p:nvPr/>
        </p:nvSpPr>
        <p:spPr>
          <a:xfrm>
            <a:off x="2313992" y="276494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3844A1F-5222-B993-A274-AC6CFAC296E6}"/>
              </a:ext>
            </a:extLst>
          </p:cNvPr>
          <p:cNvSpPr/>
          <p:nvPr/>
        </p:nvSpPr>
        <p:spPr>
          <a:xfrm>
            <a:off x="2313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E366DE-CC56-04BC-BC0C-80C5155A4AED}"/>
              </a:ext>
            </a:extLst>
          </p:cNvPr>
          <p:cNvSpPr/>
          <p:nvPr/>
        </p:nvSpPr>
        <p:spPr>
          <a:xfrm>
            <a:off x="2601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5EFCCA5-8F93-CEE3-C0D4-CE85BEDD7138}"/>
              </a:ext>
            </a:extLst>
          </p:cNvPr>
          <p:cNvSpPr/>
          <p:nvPr/>
        </p:nvSpPr>
        <p:spPr>
          <a:xfrm>
            <a:off x="2808579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1F55917-C617-4F44-9BF9-540A1FB81EB4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6B9CF45-CE0A-6F21-5441-8C25E5045F8E}"/>
              </a:ext>
            </a:extLst>
          </p:cNvPr>
          <p:cNvSpPr/>
          <p:nvPr/>
        </p:nvSpPr>
        <p:spPr>
          <a:xfrm>
            <a:off x="2313992" y="349172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2D62230-BAB8-6332-9C66-0AF775169AB9}"/>
              </a:ext>
            </a:extLst>
          </p:cNvPr>
          <p:cNvSpPr/>
          <p:nvPr/>
        </p:nvSpPr>
        <p:spPr>
          <a:xfrm>
            <a:off x="2313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1D33042-0D42-8A76-348B-F01B67CBBD79}"/>
              </a:ext>
            </a:extLst>
          </p:cNvPr>
          <p:cNvSpPr/>
          <p:nvPr/>
        </p:nvSpPr>
        <p:spPr>
          <a:xfrm>
            <a:off x="2601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32343F-BB72-1CFC-78A4-19537664BAFC}"/>
              </a:ext>
            </a:extLst>
          </p:cNvPr>
          <p:cNvSpPr/>
          <p:nvPr/>
        </p:nvSpPr>
        <p:spPr>
          <a:xfrm>
            <a:off x="2808579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842E40B-C8F5-BECD-AEFC-864961C72172}"/>
              </a:ext>
            </a:extLst>
          </p:cNvPr>
          <p:cNvSpPr/>
          <p:nvPr/>
        </p:nvSpPr>
        <p:spPr>
          <a:xfrm>
            <a:off x="2808579" y="3491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F6F409A-6A58-DB3F-117A-A29CC494421D}"/>
              </a:ext>
            </a:extLst>
          </p:cNvPr>
          <p:cNvSpPr/>
          <p:nvPr/>
        </p:nvSpPr>
        <p:spPr>
          <a:xfrm>
            <a:off x="2313992" y="421849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324CEDC-65D9-56F2-B557-2662E1226F0A}"/>
              </a:ext>
            </a:extLst>
          </p:cNvPr>
          <p:cNvSpPr/>
          <p:nvPr/>
        </p:nvSpPr>
        <p:spPr>
          <a:xfrm>
            <a:off x="2313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318120D-9ED3-E56C-FAB7-23FEAC0C3716}"/>
              </a:ext>
            </a:extLst>
          </p:cNvPr>
          <p:cNvSpPr/>
          <p:nvPr/>
        </p:nvSpPr>
        <p:spPr>
          <a:xfrm>
            <a:off x="2601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B59504E-32B9-AD35-EE5B-BA8D04B527E1}"/>
              </a:ext>
            </a:extLst>
          </p:cNvPr>
          <p:cNvSpPr/>
          <p:nvPr/>
        </p:nvSpPr>
        <p:spPr>
          <a:xfrm>
            <a:off x="2808579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B72B8F-091B-6AA4-CBD6-459E948FB745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51F0BBD-2DCD-85E5-B311-809FD543BEAC}"/>
              </a:ext>
            </a:extLst>
          </p:cNvPr>
          <p:cNvSpPr/>
          <p:nvPr/>
        </p:nvSpPr>
        <p:spPr>
          <a:xfrm>
            <a:off x="2313992" y="494527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A079B0DE-D58C-43B1-3CEF-AFF31E24B5B6}"/>
              </a:ext>
            </a:extLst>
          </p:cNvPr>
          <p:cNvSpPr/>
          <p:nvPr/>
        </p:nvSpPr>
        <p:spPr>
          <a:xfrm>
            <a:off x="2313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D7A4A538-42F5-8EA0-EF99-4A3C94706445}"/>
              </a:ext>
            </a:extLst>
          </p:cNvPr>
          <p:cNvSpPr/>
          <p:nvPr/>
        </p:nvSpPr>
        <p:spPr>
          <a:xfrm>
            <a:off x="2601992" y="54450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F9E969FD-E089-BC12-74E9-A8C6DBB946FE}"/>
              </a:ext>
            </a:extLst>
          </p:cNvPr>
          <p:cNvSpPr/>
          <p:nvPr/>
        </p:nvSpPr>
        <p:spPr>
          <a:xfrm>
            <a:off x="2808579" y="5233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DFFF367-A28C-4857-C4A6-458B3FD55763}"/>
              </a:ext>
            </a:extLst>
          </p:cNvPr>
          <p:cNvSpPr/>
          <p:nvPr/>
        </p:nvSpPr>
        <p:spPr>
          <a:xfrm>
            <a:off x="2808579" y="49450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333B088-F866-5F85-3EBD-E4C87A62B3D5}"/>
              </a:ext>
            </a:extLst>
          </p:cNvPr>
          <p:cNvSpPr/>
          <p:nvPr/>
        </p:nvSpPr>
        <p:spPr>
          <a:xfrm>
            <a:off x="2313992" y="567205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396ABB74-525A-263B-EDC4-49ED20DDFE03}"/>
              </a:ext>
            </a:extLst>
          </p:cNvPr>
          <p:cNvSpPr/>
          <p:nvPr/>
        </p:nvSpPr>
        <p:spPr>
          <a:xfrm>
            <a:off x="2313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E64F7041-447F-5CB9-0AC4-5E66ED7CD3EB}"/>
              </a:ext>
            </a:extLst>
          </p:cNvPr>
          <p:cNvSpPr/>
          <p:nvPr/>
        </p:nvSpPr>
        <p:spPr>
          <a:xfrm>
            <a:off x="2601992" y="617178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55ED2F5-342F-22E9-5E9A-6932660D30C0}"/>
              </a:ext>
            </a:extLst>
          </p:cNvPr>
          <p:cNvSpPr/>
          <p:nvPr/>
        </p:nvSpPr>
        <p:spPr>
          <a:xfrm>
            <a:off x="2808579" y="5959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4A47C43C-C989-9A8A-C24B-E8047ED3CB04}"/>
              </a:ext>
            </a:extLst>
          </p:cNvPr>
          <p:cNvSpPr/>
          <p:nvPr/>
        </p:nvSpPr>
        <p:spPr>
          <a:xfrm>
            <a:off x="2808579" y="567186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2258FA-68CF-74A4-CF9D-0DED692F8507}"/>
              </a:ext>
            </a:extLst>
          </p:cNvPr>
          <p:cNvSpPr/>
          <p:nvPr/>
        </p:nvSpPr>
        <p:spPr>
          <a:xfrm>
            <a:off x="3007598" y="203798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AEDB89A-1F5B-51E9-3B95-059906D02470}"/>
              </a:ext>
            </a:extLst>
          </p:cNvPr>
          <p:cNvSpPr/>
          <p:nvPr/>
        </p:nvSpPr>
        <p:spPr>
          <a:xfrm>
            <a:off x="3007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CF1A9D5-6C7B-8EDA-0A9C-2F432052E6EA}"/>
              </a:ext>
            </a:extLst>
          </p:cNvPr>
          <p:cNvSpPr/>
          <p:nvPr/>
        </p:nvSpPr>
        <p:spPr>
          <a:xfrm>
            <a:off x="3295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4B281A-E4E9-B7D3-B9DD-5A4878CE7A91}"/>
              </a:ext>
            </a:extLst>
          </p:cNvPr>
          <p:cNvSpPr/>
          <p:nvPr/>
        </p:nvSpPr>
        <p:spPr>
          <a:xfrm>
            <a:off x="3007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A50823-CAF7-2810-39A7-4762EB1811A1}"/>
              </a:ext>
            </a:extLst>
          </p:cNvPr>
          <p:cNvSpPr/>
          <p:nvPr/>
        </p:nvSpPr>
        <p:spPr>
          <a:xfrm>
            <a:off x="3295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95159E5-8068-5DAA-F1AB-441AE8D6DF3C}"/>
              </a:ext>
            </a:extLst>
          </p:cNvPr>
          <p:cNvSpPr/>
          <p:nvPr/>
        </p:nvSpPr>
        <p:spPr>
          <a:xfrm>
            <a:off x="3502185" y="23257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2EBD62-036A-1F4F-A97B-309230254F27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B3008D8-3319-4427-E1CF-E5CF9A88C6C4}"/>
              </a:ext>
            </a:extLst>
          </p:cNvPr>
          <p:cNvSpPr/>
          <p:nvPr/>
        </p:nvSpPr>
        <p:spPr>
          <a:xfrm>
            <a:off x="3007598" y="276475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1F8E501-CAF3-24AD-0D85-E2C8EA3043F8}"/>
              </a:ext>
            </a:extLst>
          </p:cNvPr>
          <p:cNvSpPr/>
          <p:nvPr/>
        </p:nvSpPr>
        <p:spPr>
          <a:xfrm>
            <a:off x="3007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36C5025-219C-9457-BA54-26E2EA385032}"/>
              </a:ext>
            </a:extLst>
          </p:cNvPr>
          <p:cNvSpPr/>
          <p:nvPr/>
        </p:nvSpPr>
        <p:spPr>
          <a:xfrm>
            <a:off x="3295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0949CD-6ED5-66BD-263D-2932948662D4}"/>
              </a:ext>
            </a:extLst>
          </p:cNvPr>
          <p:cNvSpPr/>
          <p:nvPr/>
        </p:nvSpPr>
        <p:spPr>
          <a:xfrm>
            <a:off x="3502185" y="3052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84F3C32-9B46-2D91-9B4B-C4C30AA3DE3B}"/>
              </a:ext>
            </a:extLst>
          </p:cNvPr>
          <p:cNvSpPr/>
          <p:nvPr/>
        </p:nvSpPr>
        <p:spPr>
          <a:xfrm>
            <a:off x="3502185" y="2764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36096A4-66FF-31A9-1EC1-5289D4BF76E4}"/>
              </a:ext>
            </a:extLst>
          </p:cNvPr>
          <p:cNvSpPr/>
          <p:nvPr/>
        </p:nvSpPr>
        <p:spPr>
          <a:xfrm>
            <a:off x="3007598" y="349153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13709D7-2473-9FC1-79C2-C9D4EAA89EBB}"/>
              </a:ext>
            </a:extLst>
          </p:cNvPr>
          <p:cNvSpPr/>
          <p:nvPr/>
        </p:nvSpPr>
        <p:spPr>
          <a:xfrm>
            <a:off x="3007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EB91E6E-836C-6918-216F-6F14DF5FADBD}"/>
              </a:ext>
            </a:extLst>
          </p:cNvPr>
          <p:cNvSpPr/>
          <p:nvPr/>
        </p:nvSpPr>
        <p:spPr>
          <a:xfrm>
            <a:off x="3295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A6E9738-5A94-362F-BABD-1BD5DD7D7F19}"/>
              </a:ext>
            </a:extLst>
          </p:cNvPr>
          <p:cNvSpPr/>
          <p:nvPr/>
        </p:nvSpPr>
        <p:spPr>
          <a:xfrm>
            <a:off x="3502185" y="3779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18B7F63-D557-BF5A-3026-FD07B8A14DEF}"/>
              </a:ext>
            </a:extLst>
          </p:cNvPr>
          <p:cNvSpPr/>
          <p:nvPr/>
        </p:nvSpPr>
        <p:spPr>
          <a:xfrm>
            <a:off x="3502185" y="3491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F5872FB-DE31-08CF-D122-3D0A2BEA14EC}"/>
              </a:ext>
            </a:extLst>
          </p:cNvPr>
          <p:cNvSpPr/>
          <p:nvPr/>
        </p:nvSpPr>
        <p:spPr>
          <a:xfrm>
            <a:off x="3007598" y="421830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91F947-4FAE-B297-357A-6A82D220F764}"/>
              </a:ext>
            </a:extLst>
          </p:cNvPr>
          <p:cNvSpPr/>
          <p:nvPr/>
        </p:nvSpPr>
        <p:spPr>
          <a:xfrm>
            <a:off x="3007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C8EC098-9D86-7B4F-825A-501FCDBDFC0C}"/>
              </a:ext>
            </a:extLst>
          </p:cNvPr>
          <p:cNvSpPr/>
          <p:nvPr/>
        </p:nvSpPr>
        <p:spPr>
          <a:xfrm>
            <a:off x="3295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8CABA0C-5920-51E3-84ED-CDD133A219D3}"/>
              </a:ext>
            </a:extLst>
          </p:cNvPr>
          <p:cNvSpPr/>
          <p:nvPr/>
        </p:nvSpPr>
        <p:spPr>
          <a:xfrm>
            <a:off x="3502185" y="4506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A27FF1F-48DA-906E-4BE5-19679D03B5FF}"/>
              </a:ext>
            </a:extLst>
          </p:cNvPr>
          <p:cNvSpPr/>
          <p:nvPr/>
        </p:nvSpPr>
        <p:spPr>
          <a:xfrm>
            <a:off x="3502185" y="4218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5A994DB8-0022-BDFF-5EE2-2D3BA777B32B}"/>
              </a:ext>
            </a:extLst>
          </p:cNvPr>
          <p:cNvSpPr/>
          <p:nvPr/>
        </p:nvSpPr>
        <p:spPr>
          <a:xfrm>
            <a:off x="3007598" y="494508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5328E2B9-1DF2-6EF1-42F6-CA255C48020C}"/>
              </a:ext>
            </a:extLst>
          </p:cNvPr>
          <p:cNvSpPr/>
          <p:nvPr/>
        </p:nvSpPr>
        <p:spPr>
          <a:xfrm>
            <a:off x="3007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8A0AF8E4-DA66-44EA-7D59-38E98DF4118A}"/>
              </a:ext>
            </a:extLst>
          </p:cNvPr>
          <p:cNvSpPr/>
          <p:nvPr/>
        </p:nvSpPr>
        <p:spPr>
          <a:xfrm>
            <a:off x="3295598" y="54448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A76EE389-B2CC-DC89-7486-D4A0DF1AFB20}"/>
              </a:ext>
            </a:extLst>
          </p:cNvPr>
          <p:cNvSpPr/>
          <p:nvPr/>
        </p:nvSpPr>
        <p:spPr>
          <a:xfrm>
            <a:off x="3502185" y="52328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DF042D1E-7B71-5BDD-E56B-DC89CE0767A7}"/>
              </a:ext>
            </a:extLst>
          </p:cNvPr>
          <p:cNvSpPr/>
          <p:nvPr/>
        </p:nvSpPr>
        <p:spPr>
          <a:xfrm>
            <a:off x="3502185" y="4944893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91A550B-4F24-7168-D4DC-69D6641B007E}"/>
              </a:ext>
            </a:extLst>
          </p:cNvPr>
          <p:cNvSpPr/>
          <p:nvPr/>
        </p:nvSpPr>
        <p:spPr>
          <a:xfrm>
            <a:off x="3007598" y="567186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48CEA8A7-1BCB-688B-11A9-853F42D82219}"/>
              </a:ext>
            </a:extLst>
          </p:cNvPr>
          <p:cNvSpPr/>
          <p:nvPr/>
        </p:nvSpPr>
        <p:spPr>
          <a:xfrm>
            <a:off x="3007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7EB318AC-AE0F-C82A-75DB-576509A1643A}"/>
              </a:ext>
            </a:extLst>
          </p:cNvPr>
          <p:cNvSpPr/>
          <p:nvPr/>
        </p:nvSpPr>
        <p:spPr>
          <a:xfrm>
            <a:off x="3295598" y="617159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9F6C2043-4CCF-38AA-0DB9-8B9514842E28}"/>
              </a:ext>
            </a:extLst>
          </p:cNvPr>
          <p:cNvSpPr/>
          <p:nvPr/>
        </p:nvSpPr>
        <p:spPr>
          <a:xfrm>
            <a:off x="3502185" y="595966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A2E9142-E041-0145-2653-8EFBCDDAE7B1}"/>
              </a:ext>
            </a:extLst>
          </p:cNvPr>
          <p:cNvSpPr/>
          <p:nvPr/>
        </p:nvSpPr>
        <p:spPr>
          <a:xfrm>
            <a:off x="3502185" y="567166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5F7F8CE6-1D2B-4FE6-1311-D4AF57502A41}"/>
              </a:ext>
            </a:extLst>
          </p:cNvPr>
          <p:cNvSpPr/>
          <p:nvPr/>
        </p:nvSpPr>
        <p:spPr>
          <a:xfrm>
            <a:off x="8045250" y="2325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FAA830D-5D46-DB2A-DE91-D0D383B03DC1}"/>
              </a:ext>
            </a:extLst>
          </p:cNvPr>
          <p:cNvSpPr/>
          <p:nvPr/>
        </p:nvSpPr>
        <p:spPr>
          <a:xfrm>
            <a:off x="8045250" y="2037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71EDA58D-4B23-72FD-C3F0-6E4FE885093E}"/>
              </a:ext>
            </a:extLst>
          </p:cNvPr>
          <p:cNvSpPr/>
          <p:nvPr/>
        </p:nvSpPr>
        <p:spPr>
          <a:xfrm>
            <a:off x="8045250" y="3051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EDF60738-59F8-88FE-9B72-51294425B686}"/>
              </a:ext>
            </a:extLst>
          </p:cNvPr>
          <p:cNvSpPr/>
          <p:nvPr/>
        </p:nvSpPr>
        <p:spPr>
          <a:xfrm>
            <a:off x="8045250" y="2763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ADBC84F-B905-2A5A-D455-420205057F88}"/>
              </a:ext>
            </a:extLst>
          </p:cNvPr>
          <p:cNvSpPr/>
          <p:nvPr/>
        </p:nvSpPr>
        <p:spPr>
          <a:xfrm>
            <a:off x="8045250" y="3778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DA8227BE-D8FE-18D7-58BF-6948EA70D915}"/>
              </a:ext>
            </a:extLst>
          </p:cNvPr>
          <p:cNvSpPr/>
          <p:nvPr/>
        </p:nvSpPr>
        <p:spPr>
          <a:xfrm>
            <a:off x="8045250" y="3490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9EC10A44-A385-FC7A-8C59-69B257C77A8B}"/>
              </a:ext>
            </a:extLst>
          </p:cNvPr>
          <p:cNvSpPr/>
          <p:nvPr/>
        </p:nvSpPr>
        <p:spPr>
          <a:xfrm>
            <a:off x="8045250" y="4505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BE7E8404-E89D-3DBF-DA48-85ACFA86D5FE}"/>
              </a:ext>
            </a:extLst>
          </p:cNvPr>
          <p:cNvSpPr/>
          <p:nvPr/>
        </p:nvSpPr>
        <p:spPr>
          <a:xfrm>
            <a:off x="8045250" y="4217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B458C698-0D4E-76B2-0330-2EBBD5A324C2}"/>
              </a:ext>
            </a:extLst>
          </p:cNvPr>
          <p:cNvSpPr/>
          <p:nvPr/>
        </p:nvSpPr>
        <p:spPr>
          <a:xfrm>
            <a:off x="8045250" y="5232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ABCCA6C0-2DE1-E684-8C0A-A403A30A8326}"/>
              </a:ext>
            </a:extLst>
          </p:cNvPr>
          <p:cNvSpPr/>
          <p:nvPr/>
        </p:nvSpPr>
        <p:spPr>
          <a:xfrm>
            <a:off x="8045250" y="49441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BAA49B8B-43CE-CD6C-C065-11D0EE95EA19}"/>
              </a:ext>
            </a:extLst>
          </p:cNvPr>
          <p:cNvSpPr/>
          <p:nvPr/>
        </p:nvSpPr>
        <p:spPr>
          <a:xfrm>
            <a:off x="8045250" y="5958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EAAE8926-7FE0-13DA-D3FB-34F74F19AE94}"/>
              </a:ext>
            </a:extLst>
          </p:cNvPr>
          <p:cNvSpPr/>
          <p:nvPr/>
        </p:nvSpPr>
        <p:spPr>
          <a:xfrm>
            <a:off x="8045250" y="567090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0E30DE30-2244-56F1-3D02-F16BD740EA37}"/>
              </a:ext>
            </a:extLst>
          </p:cNvPr>
          <p:cNvSpPr/>
          <p:nvPr/>
        </p:nvSpPr>
        <p:spPr>
          <a:xfrm>
            <a:off x="8280927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81922689-291D-408E-7336-8BCBA8D0DA88}"/>
              </a:ext>
            </a:extLst>
          </p:cNvPr>
          <p:cNvSpPr/>
          <p:nvPr/>
        </p:nvSpPr>
        <p:spPr>
          <a:xfrm>
            <a:off x="8280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B778B45A-DA36-B62F-349F-7FCCD1D85BFF}"/>
              </a:ext>
            </a:extLst>
          </p:cNvPr>
          <p:cNvSpPr/>
          <p:nvPr/>
        </p:nvSpPr>
        <p:spPr>
          <a:xfrm>
            <a:off x="8568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E5A70C1-56AD-6C2D-AB18-827E7B5089ED}"/>
              </a:ext>
            </a:extLst>
          </p:cNvPr>
          <p:cNvSpPr/>
          <p:nvPr/>
        </p:nvSpPr>
        <p:spPr>
          <a:xfrm>
            <a:off x="8280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6AF0A3BA-F3F5-1F21-A797-C117198075AD}"/>
              </a:ext>
            </a:extLst>
          </p:cNvPr>
          <p:cNvSpPr/>
          <p:nvPr/>
        </p:nvSpPr>
        <p:spPr>
          <a:xfrm>
            <a:off x="8568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26E90EC6-111C-CE1F-56C0-806FC0D9832D}"/>
              </a:ext>
            </a:extLst>
          </p:cNvPr>
          <p:cNvSpPr/>
          <p:nvPr/>
        </p:nvSpPr>
        <p:spPr>
          <a:xfrm>
            <a:off x="8775514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119B261A-7389-8D8A-D52F-4DD4D1A1D6D8}"/>
              </a:ext>
            </a:extLst>
          </p:cNvPr>
          <p:cNvSpPr/>
          <p:nvPr/>
        </p:nvSpPr>
        <p:spPr>
          <a:xfrm>
            <a:off x="8775514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ABE18DAC-0360-D614-AFCE-81D07DE5B405}"/>
              </a:ext>
            </a:extLst>
          </p:cNvPr>
          <p:cNvSpPr/>
          <p:nvPr/>
        </p:nvSpPr>
        <p:spPr>
          <a:xfrm>
            <a:off x="8280927" y="276380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F1784CB6-0554-254C-9E4D-D027937F2E0E}"/>
              </a:ext>
            </a:extLst>
          </p:cNvPr>
          <p:cNvSpPr/>
          <p:nvPr/>
        </p:nvSpPr>
        <p:spPr>
          <a:xfrm>
            <a:off x="8280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F8C4DC19-1672-201D-97CE-7DD0415152C1}"/>
              </a:ext>
            </a:extLst>
          </p:cNvPr>
          <p:cNvSpPr/>
          <p:nvPr/>
        </p:nvSpPr>
        <p:spPr>
          <a:xfrm>
            <a:off x="8568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7F0C0CC3-B785-7D23-227C-E68E59353B0D}"/>
              </a:ext>
            </a:extLst>
          </p:cNvPr>
          <p:cNvSpPr/>
          <p:nvPr/>
        </p:nvSpPr>
        <p:spPr>
          <a:xfrm>
            <a:off x="8775514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4D5B09DB-FD86-2520-B59F-114385226F41}"/>
              </a:ext>
            </a:extLst>
          </p:cNvPr>
          <p:cNvSpPr/>
          <p:nvPr/>
        </p:nvSpPr>
        <p:spPr>
          <a:xfrm>
            <a:off x="8775514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58E27F28-3513-9F0E-6E8C-9FB36E8E9B2B}"/>
              </a:ext>
            </a:extLst>
          </p:cNvPr>
          <p:cNvSpPr/>
          <p:nvPr/>
        </p:nvSpPr>
        <p:spPr>
          <a:xfrm>
            <a:off x="8280927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7B833BA4-798D-4ACF-5C86-A9C2B3C294E7}"/>
              </a:ext>
            </a:extLst>
          </p:cNvPr>
          <p:cNvSpPr/>
          <p:nvPr/>
        </p:nvSpPr>
        <p:spPr>
          <a:xfrm>
            <a:off x="8280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69B97B7F-D392-FAFF-EE07-877DB34C3F8A}"/>
              </a:ext>
            </a:extLst>
          </p:cNvPr>
          <p:cNvSpPr/>
          <p:nvPr/>
        </p:nvSpPr>
        <p:spPr>
          <a:xfrm>
            <a:off x="8568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7C3E57D0-1C2B-DBE2-1C91-2306215FCE1B}"/>
              </a:ext>
            </a:extLst>
          </p:cNvPr>
          <p:cNvSpPr/>
          <p:nvPr/>
        </p:nvSpPr>
        <p:spPr>
          <a:xfrm>
            <a:off x="8775514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55C9817-B42F-97EB-50A8-80569B963C67}"/>
              </a:ext>
            </a:extLst>
          </p:cNvPr>
          <p:cNvSpPr/>
          <p:nvPr/>
        </p:nvSpPr>
        <p:spPr>
          <a:xfrm>
            <a:off x="8775514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DCDABB2A-6922-B7BB-E630-41FB6DCDD3A7}"/>
              </a:ext>
            </a:extLst>
          </p:cNvPr>
          <p:cNvSpPr/>
          <p:nvPr/>
        </p:nvSpPr>
        <p:spPr>
          <a:xfrm>
            <a:off x="8280927" y="421735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1BA6216-7990-7D5D-2181-45F00869BF2A}"/>
              </a:ext>
            </a:extLst>
          </p:cNvPr>
          <p:cNvSpPr/>
          <p:nvPr/>
        </p:nvSpPr>
        <p:spPr>
          <a:xfrm>
            <a:off x="8280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EB2BBDE6-294D-C605-CDA5-2EF7833725C9}"/>
              </a:ext>
            </a:extLst>
          </p:cNvPr>
          <p:cNvSpPr/>
          <p:nvPr/>
        </p:nvSpPr>
        <p:spPr>
          <a:xfrm>
            <a:off x="8568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50A3298E-3342-8F03-71AA-2DC36A0F8562}"/>
              </a:ext>
            </a:extLst>
          </p:cNvPr>
          <p:cNvSpPr/>
          <p:nvPr/>
        </p:nvSpPr>
        <p:spPr>
          <a:xfrm>
            <a:off x="8775514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8106D36E-06D2-0AC5-54EE-30D762F055B2}"/>
              </a:ext>
            </a:extLst>
          </p:cNvPr>
          <p:cNvSpPr/>
          <p:nvPr/>
        </p:nvSpPr>
        <p:spPr>
          <a:xfrm>
            <a:off x="8775514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6B0EB07C-12E2-30B9-19BD-85C4C0C23E9F}"/>
              </a:ext>
            </a:extLst>
          </p:cNvPr>
          <p:cNvSpPr/>
          <p:nvPr/>
        </p:nvSpPr>
        <p:spPr>
          <a:xfrm>
            <a:off x="8280927" y="494412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F0D104D0-BDC2-60E4-E661-2FE5E75DC2C4}"/>
              </a:ext>
            </a:extLst>
          </p:cNvPr>
          <p:cNvSpPr/>
          <p:nvPr/>
        </p:nvSpPr>
        <p:spPr>
          <a:xfrm>
            <a:off x="8280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EA738DF6-8EAD-E209-1D5D-84770EFFC2E8}"/>
              </a:ext>
            </a:extLst>
          </p:cNvPr>
          <p:cNvSpPr/>
          <p:nvPr/>
        </p:nvSpPr>
        <p:spPr>
          <a:xfrm>
            <a:off x="8568927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38C9B189-38A4-87A3-F4D5-7CF430025DF4}"/>
              </a:ext>
            </a:extLst>
          </p:cNvPr>
          <p:cNvSpPr/>
          <p:nvPr/>
        </p:nvSpPr>
        <p:spPr>
          <a:xfrm>
            <a:off x="8775514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08C76C74-389B-CC82-9C05-1E5F10E432EE}"/>
              </a:ext>
            </a:extLst>
          </p:cNvPr>
          <p:cNvSpPr/>
          <p:nvPr/>
        </p:nvSpPr>
        <p:spPr>
          <a:xfrm>
            <a:off x="8775514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BEED7A1C-B7F7-01CB-C602-7D0A2B01165F}"/>
              </a:ext>
            </a:extLst>
          </p:cNvPr>
          <p:cNvSpPr/>
          <p:nvPr/>
        </p:nvSpPr>
        <p:spPr>
          <a:xfrm>
            <a:off x="8280927" y="567090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3236F82F-8A35-57A8-0457-D83387C95B1F}"/>
              </a:ext>
            </a:extLst>
          </p:cNvPr>
          <p:cNvSpPr/>
          <p:nvPr/>
        </p:nvSpPr>
        <p:spPr>
          <a:xfrm>
            <a:off x="8280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135B1344-6962-6342-12F5-625D9F094E48}"/>
              </a:ext>
            </a:extLst>
          </p:cNvPr>
          <p:cNvSpPr/>
          <p:nvPr/>
        </p:nvSpPr>
        <p:spPr>
          <a:xfrm>
            <a:off x="8568927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42E29FEA-5280-22E5-D54A-EC8F0941BEEC}"/>
              </a:ext>
            </a:extLst>
          </p:cNvPr>
          <p:cNvSpPr/>
          <p:nvPr/>
        </p:nvSpPr>
        <p:spPr>
          <a:xfrm>
            <a:off x="8775514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1D67A784-F527-C96B-8E4D-FFA2183BEBC6}"/>
              </a:ext>
            </a:extLst>
          </p:cNvPr>
          <p:cNvSpPr/>
          <p:nvPr/>
        </p:nvSpPr>
        <p:spPr>
          <a:xfrm>
            <a:off x="8775514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F96FC4C2-2C56-8ED0-AD4D-35CF5858EEA6}"/>
              </a:ext>
            </a:extLst>
          </p:cNvPr>
          <p:cNvSpPr/>
          <p:nvPr/>
        </p:nvSpPr>
        <p:spPr>
          <a:xfrm>
            <a:off x="8982101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39DEC22-1E61-60D9-2457-87C411B40D96}"/>
              </a:ext>
            </a:extLst>
          </p:cNvPr>
          <p:cNvSpPr/>
          <p:nvPr/>
        </p:nvSpPr>
        <p:spPr>
          <a:xfrm>
            <a:off x="8982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A05C6526-4CAE-9E4E-DC15-D5BBAFFB4353}"/>
              </a:ext>
            </a:extLst>
          </p:cNvPr>
          <p:cNvSpPr/>
          <p:nvPr/>
        </p:nvSpPr>
        <p:spPr>
          <a:xfrm>
            <a:off x="9270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C65B9E0F-8436-5EE3-6DA9-8F28E75FB91E}"/>
              </a:ext>
            </a:extLst>
          </p:cNvPr>
          <p:cNvSpPr/>
          <p:nvPr/>
        </p:nvSpPr>
        <p:spPr>
          <a:xfrm>
            <a:off x="8982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A5325333-E8D5-EECD-6809-A49319006325}"/>
              </a:ext>
            </a:extLst>
          </p:cNvPr>
          <p:cNvSpPr/>
          <p:nvPr/>
        </p:nvSpPr>
        <p:spPr>
          <a:xfrm>
            <a:off x="9270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01E8E5AB-D436-1A02-F95A-F3E99CE9922A}"/>
              </a:ext>
            </a:extLst>
          </p:cNvPr>
          <p:cNvSpPr/>
          <p:nvPr/>
        </p:nvSpPr>
        <p:spPr>
          <a:xfrm>
            <a:off x="9476688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7E28EE62-3508-2620-1811-15F9E908E20F}"/>
              </a:ext>
            </a:extLst>
          </p:cNvPr>
          <p:cNvSpPr/>
          <p:nvPr/>
        </p:nvSpPr>
        <p:spPr>
          <a:xfrm>
            <a:off x="9476688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A21E5409-62F6-FE87-9FC6-B374FCE251FC}"/>
              </a:ext>
            </a:extLst>
          </p:cNvPr>
          <p:cNvSpPr/>
          <p:nvPr/>
        </p:nvSpPr>
        <p:spPr>
          <a:xfrm>
            <a:off x="8982101" y="276380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168A2163-B403-1D90-5068-D54B63799292}"/>
              </a:ext>
            </a:extLst>
          </p:cNvPr>
          <p:cNvSpPr/>
          <p:nvPr/>
        </p:nvSpPr>
        <p:spPr>
          <a:xfrm>
            <a:off x="8982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FF402CAC-3464-825A-0172-5815F44057B7}"/>
              </a:ext>
            </a:extLst>
          </p:cNvPr>
          <p:cNvSpPr/>
          <p:nvPr/>
        </p:nvSpPr>
        <p:spPr>
          <a:xfrm>
            <a:off x="9270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479C2B6E-0995-64B3-ED52-EC9BC684B508}"/>
              </a:ext>
            </a:extLst>
          </p:cNvPr>
          <p:cNvSpPr/>
          <p:nvPr/>
        </p:nvSpPr>
        <p:spPr>
          <a:xfrm>
            <a:off x="9476688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04AD7A5A-EEB4-A7F1-C811-9ED017E9F223}"/>
              </a:ext>
            </a:extLst>
          </p:cNvPr>
          <p:cNvSpPr/>
          <p:nvPr/>
        </p:nvSpPr>
        <p:spPr>
          <a:xfrm>
            <a:off x="9476688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968FCCEC-88CA-3DAB-1CB8-7355B52BED4C}"/>
              </a:ext>
            </a:extLst>
          </p:cNvPr>
          <p:cNvSpPr/>
          <p:nvPr/>
        </p:nvSpPr>
        <p:spPr>
          <a:xfrm>
            <a:off x="8982101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872FEF46-901B-426A-8D9C-5FE5BE36AD60}"/>
              </a:ext>
            </a:extLst>
          </p:cNvPr>
          <p:cNvSpPr/>
          <p:nvPr/>
        </p:nvSpPr>
        <p:spPr>
          <a:xfrm>
            <a:off x="8982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CA0E66EA-43DC-9177-23CE-2174AC75F39E}"/>
              </a:ext>
            </a:extLst>
          </p:cNvPr>
          <p:cNvSpPr/>
          <p:nvPr/>
        </p:nvSpPr>
        <p:spPr>
          <a:xfrm>
            <a:off x="9270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38CDABA-DE65-5FDA-6DA2-D2E977610D7B}"/>
              </a:ext>
            </a:extLst>
          </p:cNvPr>
          <p:cNvSpPr/>
          <p:nvPr/>
        </p:nvSpPr>
        <p:spPr>
          <a:xfrm>
            <a:off x="9476688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D12E219-BBAD-80F7-5A5C-E120FE45452E}"/>
              </a:ext>
            </a:extLst>
          </p:cNvPr>
          <p:cNvSpPr/>
          <p:nvPr/>
        </p:nvSpPr>
        <p:spPr>
          <a:xfrm>
            <a:off x="9476688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DAE66BE0-B536-DB85-33D8-BC9EAB4A68E3}"/>
              </a:ext>
            </a:extLst>
          </p:cNvPr>
          <p:cNvSpPr/>
          <p:nvPr/>
        </p:nvSpPr>
        <p:spPr>
          <a:xfrm>
            <a:off x="8982101" y="4217353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F3C56A1E-6B8B-B58C-AFBD-19FDD915C638}"/>
              </a:ext>
            </a:extLst>
          </p:cNvPr>
          <p:cNvSpPr/>
          <p:nvPr/>
        </p:nvSpPr>
        <p:spPr>
          <a:xfrm>
            <a:off x="8982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B465D0ED-4C01-335A-7B44-41AEF534CBD3}"/>
              </a:ext>
            </a:extLst>
          </p:cNvPr>
          <p:cNvSpPr/>
          <p:nvPr/>
        </p:nvSpPr>
        <p:spPr>
          <a:xfrm>
            <a:off x="9270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759D2628-268F-C5C5-B14F-CD9409F658A0}"/>
              </a:ext>
            </a:extLst>
          </p:cNvPr>
          <p:cNvSpPr/>
          <p:nvPr/>
        </p:nvSpPr>
        <p:spPr>
          <a:xfrm>
            <a:off x="9476688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0E3532A7-B3AF-7338-56CB-DD6E3FCB03FC}"/>
              </a:ext>
            </a:extLst>
          </p:cNvPr>
          <p:cNvSpPr/>
          <p:nvPr/>
        </p:nvSpPr>
        <p:spPr>
          <a:xfrm>
            <a:off x="9476688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95AD4C3-00BC-283E-A7A2-9F0135251643}"/>
              </a:ext>
            </a:extLst>
          </p:cNvPr>
          <p:cNvSpPr/>
          <p:nvPr/>
        </p:nvSpPr>
        <p:spPr>
          <a:xfrm>
            <a:off x="8982101" y="494412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타원 388">
            <a:extLst>
              <a:ext uri="{FF2B5EF4-FFF2-40B4-BE49-F238E27FC236}">
                <a16:creationId xmlns:a16="http://schemas.microsoft.com/office/drawing/2014/main" id="{6E1E9AE3-C6F5-2691-42EE-F8441A12F9CA}"/>
              </a:ext>
            </a:extLst>
          </p:cNvPr>
          <p:cNvSpPr/>
          <p:nvPr/>
        </p:nvSpPr>
        <p:spPr>
          <a:xfrm>
            <a:off x="8982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타원 389">
            <a:extLst>
              <a:ext uri="{FF2B5EF4-FFF2-40B4-BE49-F238E27FC236}">
                <a16:creationId xmlns:a16="http://schemas.microsoft.com/office/drawing/2014/main" id="{72BAB3F1-E7BC-E4B2-85D5-5C4B2F72057E}"/>
              </a:ext>
            </a:extLst>
          </p:cNvPr>
          <p:cNvSpPr/>
          <p:nvPr/>
        </p:nvSpPr>
        <p:spPr>
          <a:xfrm>
            <a:off x="9270101" y="54438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타원 390">
            <a:extLst>
              <a:ext uri="{FF2B5EF4-FFF2-40B4-BE49-F238E27FC236}">
                <a16:creationId xmlns:a16="http://schemas.microsoft.com/office/drawing/2014/main" id="{85485984-8815-C6BD-2709-EFE34B363D24}"/>
              </a:ext>
            </a:extLst>
          </p:cNvPr>
          <p:cNvSpPr/>
          <p:nvPr/>
        </p:nvSpPr>
        <p:spPr>
          <a:xfrm>
            <a:off x="9476688" y="5231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타원 391">
            <a:extLst>
              <a:ext uri="{FF2B5EF4-FFF2-40B4-BE49-F238E27FC236}">
                <a16:creationId xmlns:a16="http://schemas.microsoft.com/office/drawing/2014/main" id="{1689F289-1368-EC37-8300-05F0BBA2FDF4}"/>
              </a:ext>
            </a:extLst>
          </p:cNvPr>
          <p:cNvSpPr/>
          <p:nvPr/>
        </p:nvSpPr>
        <p:spPr>
          <a:xfrm>
            <a:off x="9476688" y="49439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3E8CAE8A-C3FD-11D0-3F52-7F7DE38DDB8E}"/>
              </a:ext>
            </a:extLst>
          </p:cNvPr>
          <p:cNvSpPr/>
          <p:nvPr/>
        </p:nvSpPr>
        <p:spPr>
          <a:xfrm>
            <a:off x="8982101" y="567090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타원 393">
            <a:extLst>
              <a:ext uri="{FF2B5EF4-FFF2-40B4-BE49-F238E27FC236}">
                <a16:creationId xmlns:a16="http://schemas.microsoft.com/office/drawing/2014/main" id="{1CFBF05D-A94C-E0CB-F582-FE513C36BAA7}"/>
              </a:ext>
            </a:extLst>
          </p:cNvPr>
          <p:cNvSpPr/>
          <p:nvPr/>
        </p:nvSpPr>
        <p:spPr>
          <a:xfrm>
            <a:off x="8982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77DF2164-6FF5-E55B-F66F-8B895930CFE2}"/>
              </a:ext>
            </a:extLst>
          </p:cNvPr>
          <p:cNvSpPr/>
          <p:nvPr/>
        </p:nvSpPr>
        <p:spPr>
          <a:xfrm>
            <a:off x="9270101" y="61706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F4361572-57E7-9602-0EC3-4988AFD84D66}"/>
              </a:ext>
            </a:extLst>
          </p:cNvPr>
          <p:cNvSpPr/>
          <p:nvPr/>
        </p:nvSpPr>
        <p:spPr>
          <a:xfrm>
            <a:off x="9476688" y="5958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0EF6D46F-DEBC-0EC3-3AC3-DD84CB8A1A7B}"/>
              </a:ext>
            </a:extLst>
          </p:cNvPr>
          <p:cNvSpPr/>
          <p:nvPr/>
        </p:nvSpPr>
        <p:spPr>
          <a:xfrm>
            <a:off x="9476688" y="567071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A79CBC5B-526B-F78E-39C0-BF23CED64A95}"/>
              </a:ext>
            </a:extLst>
          </p:cNvPr>
          <p:cNvSpPr/>
          <p:nvPr/>
        </p:nvSpPr>
        <p:spPr>
          <a:xfrm>
            <a:off x="9675707" y="203683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508A6D-3F96-556D-49A5-8D7A5DDCEFD8}"/>
              </a:ext>
            </a:extLst>
          </p:cNvPr>
          <p:cNvSpPr/>
          <p:nvPr/>
        </p:nvSpPr>
        <p:spPr>
          <a:xfrm>
            <a:off x="9675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FC222C55-351E-F7CC-0822-14DB8EDAED22}"/>
              </a:ext>
            </a:extLst>
          </p:cNvPr>
          <p:cNvSpPr/>
          <p:nvPr/>
        </p:nvSpPr>
        <p:spPr>
          <a:xfrm>
            <a:off x="9963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BF51ECAC-BF77-58AC-62D5-EC63BB5C4807}"/>
              </a:ext>
            </a:extLst>
          </p:cNvPr>
          <p:cNvSpPr/>
          <p:nvPr/>
        </p:nvSpPr>
        <p:spPr>
          <a:xfrm>
            <a:off x="9675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F3BD89C4-C058-C384-74AF-BB7DDE75DED0}"/>
              </a:ext>
            </a:extLst>
          </p:cNvPr>
          <p:cNvSpPr/>
          <p:nvPr/>
        </p:nvSpPr>
        <p:spPr>
          <a:xfrm>
            <a:off x="9963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73852965-0F96-57A5-F3AC-56F92085C4E2}"/>
              </a:ext>
            </a:extLst>
          </p:cNvPr>
          <p:cNvSpPr/>
          <p:nvPr/>
        </p:nvSpPr>
        <p:spPr>
          <a:xfrm>
            <a:off x="10170294" y="2324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ECDE9087-71AF-6200-8E39-E5B2766D9697}"/>
              </a:ext>
            </a:extLst>
          </p:cNvPr>
          <p:cNvSpPr/>
          <p:nvPr/>
        </p:nvSpPr>
        <p:spPr>
          <a:xfrm>
            <a:off x="10170294" y="2036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6D9138B9-0AD2-2EFD-0983-1AA76AD7DA27}"/>
              </a:ext>
            </a:extLst>
          </p:cNvPr>
          <p:cNvSpPr/>
          <p:nvPr/>
        </p:nvSpPr>
        <p:spPr>
          <a:xfrm>
            <a:off x="9675707" y="27636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BA48192E-3FFC-A4A2-B312-522111DCF385}"/>
              </a:ext>
            </a:extLst>
          </p:cNvPr>
          <p:cNvSpPr/>
          <p:nvPr/>
        </p:nvSpPr>
        <p:spPr>
          <a:xfrm>
            <a:off x="9675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AF1F549A-0D25-4DB3-FB21-28A4802A38DB}"/>
              </a:ext>
            </a:extLst>
          </p:cNvPr>
          <p:cNvSpPr/>
          <p:nvPr/>
        </p:nvSpPr>
        <p:spPr>
          <a:xfrm>
            <a:off x="9963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FB45F27D-136A-6E5B-7985-290A85BCC799}"/>
              </a:ext>
            </a:extLst>
          </p:cNvPr>
          <p:cNvSpPr/>
          <p:nvPr/>
        </p:nvSpPr>
        <p:spPr>
          <a:xfrm>
            <a:off x="10170294" y="3051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3B2084A9-5B2D-746F-2D81-10647471E4AD}"/>
              </a:ext>
            </a:extLst>
          </p:cNvPr>
          <p:cNvSpPr/>
          <p:nvPr/>
        </p:nvSpPr>
        <p:spPr>
          <a:xfrm>
            <a:off x="10170294" y="2763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E0FAF81-A3DC-2430-8A5E-789807267E94}"/>
              </a:ext>
            </a:extLst>
          </p:cNvPr>
          <p:cNvSpPr/>
          <p:nvPr/>
        </p:nvSpPr>
        <p:spPr>
          <a:xfrm>
            <a:off x="9675707" y="349038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719FC51-636C-BCCE-78DD-54AD5406767F}"/>
              </a:ext>
            </a:extLst>
          </p:cNvPr>
          <p:cNvSpPr/>
          <p:nvPr/>
        </p:nvSpPr>
        <p:spPr>
          <a:xfrm>
            <a:off x="9675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58FF941B-9AA1-1046-8EA5-5101152F49C4}"/>
              </a:ext>
            </a:extLst>
          </p:cNvPr>
          <p:cNvSpPr/>
          <p:nvPr/>
        </p:nvSpPr>
        <p:spPr>
          <a:xfrm>
            <a:off x="9963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1CC38481-E78B-DC17-22FC-756514B4B90A}"/>
              </a:ext>
            </a:extLst>
          </p:cNvPr>
          <p:cNvSpPr/>
          <p:nvPr/>
        </p:nvSpPr>
        <p:spPr>
          <a:xfrm>
            <a:off x="10170294" y="3778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C2EF411D-8FE1-2714-18D1-D03D2FD19531}"/>
              </a:ext>
            </a:extLst>
          </p:cNvPr>
          <p:cNvSpPr/>
          <p:nvPr/>
        </p:nvSpPr>
        <p:spPr>
          <a:xfrm>
            <a:off x="10170294" y="3490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FC936383-63F6-8556-42F4-CAF9E4EDA05E}"/>
              </a:ext>
            </a:extLst>
          </p:cNvPr>
          <p:cNvSpPr/>
          <p:nvPr/>
        </p:nvSpPr>
        <p:spPr>
          <a:xfrm>
            <a:off x="9675707" y="421716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6579CA2B-0192-97C8-71E0-CFF83941600E}"/>
              </a:ext>
            </a:extLst>
          </p:cNvPr>
          <p:cNvSpPr/>
          <p:nvPr/>
        </p:nvSpPr>
        <p:spPr>
          <a:xfrm>
            <a:off x="9675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70ADBA55-0102-87F6-D0BC-C604A62A0204}"/>
              </a:ext>
            </a:extLst>
          </p:cNvPr>
          <p:cNvSpPr/>
          <p:nvPr/>
        </p:nvSpPr>
        <p:spPr>
          <a:xfrm>
            <a:off x="9963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5D0B9D3F-4EFD-D654-EEF0-4AD6CFEAB05F}"/>
              </a:ext>
            </a:extLst>
          </p:cNvPr>
          <p:cNvSpPr/>
          <p:nvPr/>
        </p:nvSpPr>
        <p:spPr>
          <a:xfrm>
            <a:off x="10170294" y="4504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B80B1FE7-7552-FD61-3A5D-3D7F3953DE25}"/>
              </a:ext>
            </a:extLst>
          </p:cNvPr>
          <p:cNvSpPr/>
          <p:nvPr/>
        </p:nvSpPr>
        <p:spPr>
          <a:xfrm>
            <a:off x="10170294" y="4216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A07B5244-9991-DE27-DEB6-1717BDFC3A8D}"/>
              </a:ext>
            </a:extLst>
          </p:cNvPr>
          <p:cNvSpPr/>
          <p:nvPr/>
        </p:nvSpPr>
        <p:spPr>
          <a:xfrm>
            <a:off x="9675707" y="494393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타원 420">
            <a:extLst>
              <a:ext uri="{FF2B5EF4-FFF2-40B4-BE49-F238E27FC236}">
                <a16:creationId xmlns:a16="http://schemas.microsoft.com/office/drawing/2014/main" id="{8763150D-63F2-35C1-CE80-815524E97305}"/>
              </a:ext>
            </a:extLst>
          </p:cNvPr>
          <p:cNvSpPr/>
          <p:nvPr/>
        </p:nvSpPr>
        <p:spPr>
          <a:xfrm>
            <a:off x="9675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1D42E0CB-1C70-07E9-EBBC-57D077637544}"/>
              </a:ext>
            </a:extLst>
          </p:cNvPr>
          <p:cNvSpPr/>
          <p:nvPr/>
        </p:nvSpPr>
        <p:spPr>
          <a:xfrm>
            <a:off x="9963707" y="54436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3" name="타원 422">
            <a:extLst>
              <a:ext uri="{FF2B5EF4-FFF2-40B4-BE49-F238E27FC236}">
                <a16:creationId xmlns:a16="http://schemas.microsoft.com/office/drawing/2014/main" id="{4D10AFC9-00AA-27BB-5D17-B31CB14BB331}"/>
              </a:ext>
            </a:extLst>
          </p:cNvPr>
          <p:cNvSpPr/>
          <p:nvPr/>
        </p:nvSpPr>
        <p:spPr>
          <a:xfrm>
            <a:off x="10170294" y="5231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58EE62E0-AD18-6234-AC5E-85E42BD76EE0}"/>
              </a:ext>
            </a:extLst>
          </p:cNvPr>
          <p:cNvSpPr/>
          <p:nvPr/>
        </p:nvSpPr>
        <p:spPr>
          <a:xfrm>
            <a:off x="10170294" y="49437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5" name="타원 424">
            <a:extLst>
              <a:ext uri="{FF2B5EF4-FFF2-40B4-BE49-F238E27FC236}">
                <a16:creationId xmlns:a16="http://schemas.microsoft.com/office/drawing/2014/main" id="{A0182506-C3B2-48D2-C4F2-F479162A5382}"/>
              </a:ext>
            </a:extLst>
          </p:cNvPr>
          <p:cNvSpPr/>
          <p:nvPr/>
        </p:nvSpPr>
        <p:spPr>
          <a:xfrm>
            <a:off x="9675707" y="567071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6" name="타원 425">
            <a:extLst>
              <a:ext uri="{FF2B5EF4-FFF2-40B4-BE49-F238E27FC236}">
                <a16:creationId xmlns:a16="http://schemas.microsoft.com/office/drawing/2014/main" id="{7C67E8E5-9C7C-D689-3C11-2CC4A32BAE01}"/>
              </a:ext>
            </a:extLst>
          </p:cNvPr>
          <p:cNvSpPr/>
          <p:nvPr/>
        </p:nvSpPr>
        <p:spPr>
          <a:xfrm>
            <a:off x="9675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타원 426">
            <a:extLst>
              <a:ext uri="{FF2B5EF4-FFF2-40B4-BE49-F238E27FC236}">
                <a16:creationId xmlns:a16="http://schemas.microsoft.com/office/drawing/2014/main" id="{92C9CFF5-2B57-31ED-0B8C-E48BBCBBE679}"/>
              </a:ext>
            </a:extLst>
          </p:cNvPr>
          <p:cNvSpPr/>
          <p:nvPr/>
        </p:nvSpPr>
        <p:spPr>
          <a:xfrm>
            <a:off x="9963707" y="61704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타원 427">
            <a:extLst>
              <a:ext uri="{FF2B5EF4-FFF2-40B4-BE49-F238E27FC236}">
                <a16:creationId xmlns:a16="http://schemas.microsoft.com/office/drawing/2014/main" id="{9F1E2C21-2186-885F-D9E6-411571E8AECC}"/>
              </a:ext>
            </a:extLst>
          </p:cNvPr>
          <p:cNvSpPr/>
          <p:nvPr/>
        </p:nvSpPr>
        <p:spPr>
          <a:xfrm>
            <a:off x="10170294" y="5958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타원 428">
            <a:extLst>
              <a:ext uri="{FF2B5EF4-FFF2-40B4-BE49-F238E27FC236}">
                <a16:creationId xmlns:a16="http://schemas.microsoft.com/office/drawing/2014/main" id="{890E422D-69C6-57D0-7230-4D11242D780A}"/>
              </a:ext>
            </a:extLst>
          </p:cNvPr>
          <p:cNvSpPr/>
          <p:nvPr/>
        </p:nvSpPr>
        <p:spPr>
          <a:xfrm>
            <a:off x="10170294" y="56705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198DB3C1-ED51-EC6A-1F7D-DEBC0B14370B}"/>
              </a:ext>
            </a:extLst>
          </p:cNvPr>
          <p:cNvSpPr/>
          <p:nvPr/>
        </p:nvSpPr>
        <p:spPr>
          <a:xfrm>
            <a:off x="1104764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8F2AE650-1003-F512-759F-770F80F76349}"/>
              </a:ext>
            </a:extLst>
          </p:cNvPr>
          <p:cNvSpPr/>
          <p:nvPr/>
        </p:nvSpPr>
        <p:spPr>
          <a:xfrm>
            <a:off x="10353638" y="1751602"/>
            <a:ext cx="227080" cy="4646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3588181E-1C45-BAB6-36B2-200B0E80C848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31FDC11-0668-A9E0-521A-E8459F8CA9D9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7257E34-F4D0-3774-68DB-0CBD56CFB3A6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4" name="타원 483">
            <a:extLst>
              <a:ext uri="{FF2B5EF4-FFF2-40B4-BE49-F238E27FC236}">
                <a16:creationId xmlns:a16="http://schemas.microsoft.com/office/drawing/2014/main" id="{51783E12-B845-CC19-C795-56C66559F548}"/>
              </a:ext>
            </a:extLst>
          </p:cNvPr>
          <p:cNvSpPr/>
          <p:nvPr/>
        </p:nvSpPr>
        <p:spPr>
          <a:xfrm>
            <a:off x="8114028" y="5487762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D2AECCEF-095A-29E6-6EA6-5A2E67DD422E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2669AAD0-9873-34F2-21CE-4629804B369E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CAA7CD-D8BA-73BB-83D7-9C8959ADA1A3}"/>
              </a:ext>
            </a:extLst>
          </p:cNvPr>
          <p:cNvSpPr/>
          <p:nvPr/>
        </p:nvSpPr>
        <p:spPr>
          <a:xfrm flipH="1">
            <a:off x="5854345" y="1751602"/>
            <a:ext cx="2097308" cy="46465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rgbClr val="4472C4"/>
              </a:gs>
              <a:gs pos="83000">
                <a:srgbClr val="4472C4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0C47704-124F-E08A-62B4-68ADDDE7F18D}"/>
              </a:ext>
            </a:extLst>
          </p:cNvPr>
          <p:cNvSpPr/>
          <p:nvPr/>
        </p:nvSpPr>
        <p:spPr>
          <a:xfrm>
            <a:off x="5949296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07E9AAC-C975-5ED4-EC31-A672F4DD5AC5}"/>
              </a:ext>
            </a:extLst>
          </p:cNvPr>
          <p:cNvSpPr/>
          <p:nvPr/>
        </p:nvSpPr>
        <p:spPr>
          <a:xfrm>
            <a:off x="5949296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CC07A23-6BF3-DD1A-CF6A-91377A939878}"/>
              </a:ext>
            </a:extLst>
          </p:cNvPr>
          <p:cNvSpPr/>
          <p:nvPr/>
        </p:nvSpPr>
        <p:spPr>
          <a:xfrm>
            <a:off x="5949296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BF12D56-91DF-A1A0-4435-17B8554E0DD8}"/>
              </a:ext>
            </a:extLst>
          </p:cNvPr>
          <p:cNvSpPr/>
          <p:nvPr/>
        </p:nvSpPr>
        <p:spPr>
          <a:xfrm>
            <a:off x="5949296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37AEDAF-4CAA-AE02-87AF-4A1F792EDDC4}"/>
              </a:ext>
            </a:extLst>
          </p:cNvPr>
          <p:cNvSpPr/>
          <p:nvPr/>
        </p:nvSpPr>
        <p:spPr>
          <a:xfrm>
            <a:off x="5949296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9572051-57A1-CF51-6F14-5B9B2E5E7A8C}"/>
              </a:ext>
            </a:extLst>
          </p:cNvPr>
          <p:cNvSpPr/>
          <p:nvPr/>
        </p:nvSpPr>
        <p:spPr>
          <a:xfrm>
            <a:off x="5949296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3F9559D-BE30-40EB-EECB-7E2E350A57CD}"/>
              </a:ext>
            </a:extLst>
          </p:cNvPr>
          <p:cNvSpPr/>
          <p:nvPr/>
        </p:nvSpPr>
        <p:spPr>
          <a:xfrm>
            <a:off x="5949296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BF5101DB-485F-725A-993F-CCB2880B4C06}"/>
              </a:ext>
            </a:extLst>
          </p:cNvPr>
          <p:cNvSpPr/>
          <p:nvPr/>
        </p:nvSpPr>
        <p:spPr>
          <a:xfrm>
            <a:off x="5949296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3205D0A7-9738-CB15-4F1D-AE3260240850}"/>
              </a:ext>
            </a:extLst>
          </p:cNvPr>
          <p:cNvSpPr/>
          <p:nvPr/>
        </p:nvSpPr>
        <p:spPr>
          <a:xfrm>
            <a:off x="5949296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28D0F65A-3ED9-9FC9-D02E-A3877A3AD652}"/>
              </a:ext>
            </a:extLst>
          </p:cNvPr>
          <p:cNvSpPr/>
          <p:nvPr/>
        </p:nvSpPr>
        <p:spPr>
          <a:xfrm>
            <a:off x="5949296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5F87D20-89F6-434D-5D74-39C5060A7AEF}"/>
              </a:ext>
            </a:extLst>
          </p:cNvPr>
          <p:cNvSpPr/>
          <p:nvPr/>
        </p:nvSpPr>
        <p:spPr>
          <a:xfrm>
            <a:off x="5949296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DB49F427-7270-6B15-756B-F05A744A2B7B}"/>
              </a:ext>
            </a:extLst>
          </p:cNvPr>
          <p:cNvSpPr/>
          <p:nvPr/>
        </p:nvSpPr>
        <p:spPr>
          <a:xfrm>
            <a:off x="5949296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7CDF653-416D-DCE9-B907-6A927C59EEC8}"/>
              </a:ext>
            </a:extLst>
          </p:cNvPr>
          <p:cNvCxnSpPr>
            <a:cxnSpLocks/>
          </p:cNvCxnSpPr>
          <p:nvPr/>
        </p:nvCxnSpPr>
        <p:spPr>
          <a:xfrm>
            <a:off x="762838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27D6AC46-8540-F6D8-4AB3-5ADB67A93338}"/>
              </a:ext>
            </a:extLst>
          </p:cNvPr>
          <p:cNvCxnSpPr>
            <a:cxnSpLocks/>
          </p:cNvCxnSpPr>
          <p:nvPr/>
        </p:nvCxnSpPr>
        <p:spPr>
          <a:xfrm>
            <a:off x="62244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D7624001-7394-0B28-C694-DA10D2377977}"/>
              </a:ext>
            </a:extLst>
          </p:cNvPr>
          <p:cNvCxnSpPr>
            <a:cxnSpLocks/>
          </p:cNvCxnSpPr>
          <p:nvPr/>
        </p:nvCxnSpPr>
        <p:spPr>
          <a:xfrm>
            <a:off x="650910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A9B0B503-07BC-1CA4-C3A2-FFF301106ADD}"/>
              </a:ext>
            </a:extLst>
          </p:cNvPr>
          <p:cNvCxnSpPr>
            <a:cxnSpLocks/>
          </p:cNvCxnSpPr>
          <p:nvPr/>
        </p:nvCxnSpPr>
        <p:spPr>
          <a:xfrm>
            <a:off x="693299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08733E60-B97D-AE79-B338-832D21A7ECAE}"/>
              </a:ext>
            </a:extLst>
          </p:cNvPr>
          <p:cNvCxnSpPr>
            <a:cxnSpLocks/>
          </p:cNvCxnSpPr>
          <p:nvPr/>
        </p:nvCxnSpPr>
        <p:spPr>
          <a:xfrm>
            <a:off x="722366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6A48CB59-764F-CC82-A0D7-76345AB5AA1B}"/>
              </a:ext>
            </a:extLst>
          </p:cNvPr>
          <p:cNvCxnSpPr>
            <a:cxnSpLocks/>
          </p:cNvCxnSpPr>
          <p:nvPr/>
        </p:nvCxnSpPr>
        <p:spPr>
          <a:xfrm>
            <a:off x="7920065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F23E12F9-2DA0-43EF-AA32-BA60FF98E919}"/>
              </a:ext>
            </a:extLst>
          </p:cNvPr>
          <p:cNvSpPr/>
          <p:nvPr/>
        </p:nvSpPr>
        <p:spPr>
          <a:xfrm>
            <a:off x="6155883" y="203740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553CA600-6DA6-28FB-FC6B-4C6BA85D7574}"/>
              </a:ext>
            </a:extLst>
          </p:cNvPr>
          <p:cNvSpPr/>
          <p:nvPr/>
        </p:nvSpPr>
        <p:spPr>
          <a:xfrm>
            <a:off x="6155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1920F42E-003E-FFDB-BAC2-69FD63046107}"/>
              </a:ext>
            </a:extLst>
          </p:cNvPr>
          <p:cNvSpPr/>
          <p:nvPr/>
        </p:nvSpPr>
        <p:spPr>
          <a:xfrm>
            <a:off x="6443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03E22D7-303C-C0BD-FB3F-1828476111B5}"/>
              </a:ext>
            </a:extLst>
          </p:cNvPr>
          <p:cNvSpPr/>
          <p:nvPr/>
        </p:nvSpPr>
        <p:spPr>
          <a:xfrm>
            <a:off x="6155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44A97A5-6056-3F79-8A87-B46BBAE10CDD}"/>
              </a:ext>
            </a:extLst>
          </p:cNvPr>
          <p:cNvSpPr/>
          <p:nvPr/>
        </p:nvSpPr>
        <p:spPr>
          <a:xfrm>
            <a:off x="6443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C1F432ED-6125-19F1-3AE1-3FB1E90C5A57}"/>
              </a:ext>
            </a:extLst>
          </p:cNvPr>
          <p:cNvSpPr/>
          <p:nvPr/>
        </p:nvSpPr>
        <p:spPr>
          <a:xfrm>
            <a:off x="6650470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3150114B-BB42-BB56-81C5-03F08E094DF5}"/>
              </a:ext>
            </a:extLst>
          </p:cNvPr>
          <p:cNvSpPr/>
          <p:nvPr/>
        </p:nvSpPr>
        <p:spPr>
          <a:xfrm>
            <a:off x="6650470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1150F54A-00B5-05DA-2A1E-15731A65A8D9}"/>
              </a:ext>
            </a:extLst>
          </p:cNvPr>
          <p:cNvSpPr/>
          <p:nvPr/>
        </p:nvSpPr>
        <p:spPr>
          <a:xfrm>
            <a:off x="6155883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D093F13-FB04-365E-80F1-2B2277B6F319}"/>
              </a:ext>
            </a:extLst>
          </p:cNvPr>
          <p:cNvSpPr/>
          <p:nvPr/>
        </p:nvSpPr>
        <p:spPr>
          <a:xfrm>
            <a:off x="6155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77DBB36-FE6B-B78F-97BF-A145DC197C6F}"/>
              </a:ext>
            </a:extLst>
          </p:cNvPr>
          <p:cNvSpPr/>
          <p:nvPr/>
        </p:nvSpPr>
        <p:spPr>
          <a:xfrm>
            <a:off x="6443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80829F7-1C5A-BC55-810F-72669722BC6F}"/>
              </a:ext>
            </a:extLst>
          </p:cNvPr>
          <p:cNvSpPr/>
          <p:nvPr/>
        </p:nvSpPr>
        <p:spPr>
          <a:xfrm>
            <a:off x="6650470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FA63350F-74FF-6294-0A10-A3E85E835F47}"/>
              </a:ext>
            </a:extLst>
          </p:cNvPr>
          <p:cNvSpPr/>
          <p:nvPr/>
        </p:nvSpPr>
        <p:spPr>
          <a:xfrm>
            <a:off x="6650470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18EED094-F8A1-7322-A2E4-CDF064ABD7C6}"/>
              </a:ext>
            </a:extLst>
          </p:cNvPr>
          <p:cNvSpPr/>
          <p:nvPr/>
        </p:nvSpPr>
        <p:spPr>
          <a:xfrm>
            <a:off x="6155883" y="349095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1D3F8C26-61E8-FC31-E343-31D4C923830D}"/>
              </a:ext>
            </a:extLst>
          </p:cNvPr>
          <p:cNvSpPr/>
          <p:nvPr/>
        </p:nvSpPr>
        <p:spPr>
          <a:xfrm>
            <a:off x="6155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4011A635-7B3F-AF2E-FC7F-E4A35D43AF4F}"/>
              </a:ext>
            </a:extLst>
          </p:cNvPr>
          <p:cNvSpPr/>
          <p:nvPr/>
        </p:nvSpPr>
        <p:spPr>
          <a:xfrm>
            <a:off x="6443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169160C4-ADA3-D1E4-2F1E-60B5E9CCC79D}"/>
              </a:ext>
            </a:extLst>
          </p:cNvPr>
          <p:cNvSpPr/>
          <p:nvPr/>
        </p:nvSpPr>
        <p:spPr>
          <a:xfrm>
            <a:off x="6650470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13A9926D-4AFA-1299-0DD3-17266C93F0B1}"/>
              </a:ext>
            </a:extLst>
          </p:cNvPr>
          <p:cNvSpPr/>
          <p:nvPr/>
        </p:nvSpPr>
        <p:spPr>
          <a:xfrm>
            <a:off x="6650470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330CAF30-C8A2-0C67-5A74-3A5EB8D97ECA}"/>
              </a:ext>
            </a:extLst>
          </p:cNvPr>
          <p:cNvSpPr/>
          <p:nvPr/>
        </p:nvSpPr>
        <p:spPr>
          <a:xfrm>
            <a:off x="6155883" y="421773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ED0BD4F6-1F71-3C84-26C9-8443F6326F29}"/>
              </a:ext>
            </a:extLst>
          </p:cNvPr>
          <p:cNvSpPr/>
          <p:nvPr/>
        </p:nvSpPr>
        <p:spPr>
          <a:xfrm>
            <a:off x="6155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B0144CD7-710B-3C9C-FDCE-D34589FDC431}"/>
              </a:ext>
            </a:extLst>
          </p:cNvPr>
          <p:cNvSpPr/>
          <p:nvPr/>
        </p:nvSpPr>
        <p:spPr>
          <a:xfrm>
            <a:off x="6443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6B21D293-7965-41A1-028F-659276B1175D}"/>
              </a:ext>
            </a:extLst>
          </p:cNvPr>
          <p:cNvSpPr/>
          <p:nvPr/>
        </p:nvSpPr>
        <p:spPr>
          <a:xfrm>
            <a:off x="6650470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6C1873A7-B509-EA7C-FA1D-D35A901A73C6}"/>
              </a:ext>
            </a:extLst>
          </p:cNvPr>
          <p:cNvSpPr/>
          <p:nvPr/>
        </p:nvSpPr>
        <p:spPr>
          <a:xfrm>
            <a:off x="6650470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2A808EA7-76C3-6547-BE64-53CF8A7267FA}"/>
              </a:ext>
            </a:extLst>
          </p:cNvPr>
          <p:cNvSpPr/>
          <p:nvPr/>
        </p:nvSpPr>
        <p:spPr>
          <a:xfrm>
            <a:off x="6155883" y="494451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BDF0750D-03BD-2EF0-8646-8470E586E09A}"/>
              </a:ext>
            </a:extLst>
          </p:cNvPr>
          <p:cNvSpPr/>
          <p:nvPr/>
        </p:nvSpPr>
        <p:spPr>
          <a:xfrm>
            <a:off x="6155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98FA652C-0680-DDE4-5745-42E5E44C2393}"/>
              </a:ext>
            </a:extLst>
          </p:cNvPr>
          <p:cNvSpPr/>
          <p:nvPr/>
        </p:nvSpPr>
        <p:spPr>
          <a:xfrm>
            <a:off x="6443883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1B68DD1D-5E3E-70F9-2112-659F522BA578}"/>
              </a:ext>
            </a:extLst>
          </p:cNvPr>
          <p:cNvSpPr/>
          <p:nvPr/>
        </p:nvSpPr>
        <p:spPr>
          <a:xfrm>
            <a:off x="6650470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1183C00-23D0-2E35-A320-4757799766F8}"/>
              </a:ext>
            </a:extLst>
          </p:cNvPr>
          <p:cNvSpPr/>
          <p:nvPr/>
        </p:nvSpPr>
        <p:spPr>
          <a:xfrm>
            <a:off x="6650470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1FAE6322-913F-1DE5-12E8-068A3D983CC4}"/>
              </a:ext>
            </a:extLst>
          </p:cNvPr>
          <p:cNvSpPr/>
          <p:nvPr/>
        </p:nvSpPr>
        <p:spPr>
          <a:xfrm>
            <a:off x="6155883" y="567128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34969AED-6C4E-2DD9-7DCF-81876E197E77}"/>
              </a:ext>
            </a:extLst>
          </p:cNvPr>
          <p:cNvSpPr/>
          <p:nvPr/>
        </p:nvSpPr>
        <p:spPr>
          <a:xfrm>
            <a:off x="6155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607B6935-B511-80C0-D8E9-2130866A9108}"/>
              </a:ext>
            </a:extLst>
          </p:cNvPr>
          <p:cNvSpPr/>
          <p:nvPr/>
        </p:nvSpPr>
        <p:spPr>
          <a:xfrm>
            <a:off x="6443883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90A8EEF8-17BC-7E74-C189-9CD44DAC1B50}"/>
              </a:ext>
            </a:extLst>
          </p:cNvPr>
          <p:cNvSpPr/>
          <p:nvPr/>
        </p:nvSpPr>
        <p:spPr>
          <a:xfrm>
            <a:off x="6650470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3677A4E3-D99F-E2DC-1EB5-4313BFEAD8E6}"/>
              </a:ext>
            </a:extLst>
          </p:cNvPr>
          <p:cNvSpPr/>
          <p:nvPr/>
        </p:nvSpPr>
        <p:spPr>
          <a:xfrm>
            <a:off x="6650470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D82C3056-6C47-B192-ACFA-85DBB9AE417C}"/>
              </a:ext>
            </a:extLst>
          </p:cNvPr>
          <p:cNvSpPr/>
          <p:nvPr/>
        </p:nvSpPr>
        <p:spPr>
          <a:xfrm>
            <a:off x="6857057" y="203740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EF79C59C-A335-90D4-2419-80301B750F24}"/>
              </a:ext>
            </a:extLst>
          </p:cNvPr>
          <p:cNvSpPr/>
          <p:nvPr/>
        </p:nvSpPr>
        <p:spPr>
          <a:xfrm>
            <a:off x="6857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57EC7B20-F8F4-44AA-5BE6-1A5F7DFAFDF8}"/>
              </a:ext>
            </a:extLst>
          </p:cNvPr>
          <p:cNvSpPr/>
          <p:nvPr/>
        </p:nvSpPr>
        <p:spPr>
          <a:xfrm>
            <a:off x="7145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0F5697F-319F-D537-9254-4B73D6D1E967}"/>
              </a:ext>
            </a:extLst>
          </p:cNvPr>
          <p:cNvSpPr/>
          <p:nvPr/>
        </p:nvSpPr>
        <p:spPr>
          <a:xfrm>
            <a:off x="6857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119FDAE8-A7E3-A81E-F3CB-4D885C894EB9}"/>
              </a:ext>
            </a:extLst>
          </p:cNvPr>
          <p:cNvSpPr/>
          <p:nvPr/>
        </p:nvSpPr>
        <p:spPr>
          <a:xfrm>
            <a:off x="7145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778411B-184B-CD56-667C-2C553ED6D816}"/>
              </a:ext>
            </a:extLst>
          </p:cNvPr>
          <p:cNvSpPr/>
          <p:nvPr/>
        </p:nvSpPr>
        <p:spPr>
          <a:xfrm>
            <a:off x="7351644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BEE4D118-2B4E-A01E-BE82-2DA367502C61}"/>
              </a:ext>
            </a:extLst>
          </p:cNvPr>
          <p:cNvSpPr/>
          <p:nvPr/>
        </p:nvSpPr>
        <p:spPr>
          <a:xfrm>
            <a:off x="7351644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12777A6C-1C9E-5124-0F0C-9AC7E1B2C59F}"/>
              </a:ext>
            </a:extLst>
          </p:cNvPr>
          <p:cNvSpPr/>
          <p:nvPr/>
        </p:nvSpPr>
        <p:spPr>
          <a:xfrm>
            <a:off x="6857057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338D3B7D-B1BB-9DBA-032A-17FCE5CDF352}"/>
              </a:ext>
            </a:extLst>
          </p:cNvPr>
          <p:cNvSpPr/>
          <p:nvPr/>
        </p:nvSpPr>
        <p:spPr>
          <a:xfrm>
            <a:off x="6857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5CE25DAC-5078-7284-7397-2BB80896705C}"/>
              </a:ext>
            </a:extLst>
          </p:cNvPr>
          <p:cNvSpPr/>
          <p:nvPr/>
        </p:nvSpPr>
        <p:spPr>
          <a:xfrm>
            <a:off x="7145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B7FCAF6F-5E02-ABA9-E65D-40A9C9FA591A}"/>
              </a:ext>
            </a:extLst>
          </p:cNvPr>
          <p:cNvSpPr/>
          <p:nvPr/>
        </p:nvSpPr>
        <p:spPr>
          <a:xfrm>
            <a:off x="7351644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0C5836C3-5C00-3375-E8DE-FE4556D22E59}"/>
              </a:ext>
            </a:extLst>
          </p:cNvPr>
          <p:cNvSpPr/>
          <p:nvPr/>
        </p:nvSpPr>
        <p:spPr>
          <a:xfrm>
            <a:off x="7351644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5ED4B3BB-B742-1348-8568-4D343EED9525}"/>
              </a:ext>
            </a:extLst>
          </p:cNvPr>
          <p:cNvSpPr/>
          <p:nvPr/>
        </p:nvSpPr>
        <p:spPr>
          <a:xfrm>
            <a:off x="6857057" y="349095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BDDE951B-FF66-4D15-8DFF-E587AAD133E4}"/>
              </a:ext>
            </a:extLst>
          </p:cNvPr>
          <p:cNvSpPr/>
          <p:nvPr/>
        </p:nvSpPr>
        <p:spPr>
          <a:xfrm>
            <a:off x="6857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B3517E-47B1-D5AB-00D7-7F0689CAC10F}"/>
              </a:ext>
            </a:extLst>
          </p:cNvPr>
          <p:cNvSpPr/>
          <p:nvPr/>
        </p:nvSpPr>
        <p:spPr>
          <a:xfrm>
            <a:off x="7145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DB6C1C1-1559-5D71-E12A-8D51D66FE3DD}"/>
              </a:ext>
            </a:extLst>
          </p:cNvPr>
          <p:cNvSpPr/>
          <p:nvPr/>
        </p:nvSpPr>
        <p:spPr>
          <a:xfrm>
            <a:off x="7351644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B237952E-A90F-E385-0E75-3351CA82ECA1}"/>
              </a:ext>
            </a:extLst>
          </p:cNvPr>
          <p:cNvSpPr/>
          <p:nvPr/>
        </p:nvSpPr>
        <p:spPr>
          <a:xfrm>
            <a:off x="7351644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C869498A-E273-9FEB-FB33-2B366FEB1F4F}"/>
              </a:ext>
            </a:extLst>
          </p:cNvPr>
          <p:cNvSpPr/>
          <p:nvPr/>
        </p:nvSpPr>
        <p:spPr>
          <a:xfrm>
            <a:off x="6857057" y="421773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7B4A65E2-4CDC-0E73-8B39-0C710A476DD1}"/>
              </a:ext>
            </a:extLst>
          </p:cNvPr>
          <p:cNvSpPr/>
          <p:nvPr/>
        </p:nvSpPr>
        <p:spPr>
          <a:xfrm>
            <a:off x="6857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48FA849-B26F-34F9-6416-BD4CC1981107}"/>
              </a:ext>
            </a:extLst>
          </p:cNvPr>
          <p:cNvSpPr/>
          <p:nvPr/>
        </p:nvSpPr>
        <p:spPr>
          <a:xfrm>
            <a:off x="7145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E79D21E-5911-4430-F9B0-7D92CFEE35DB}"/>
              </a:ext>
            </a:extLst>
          </p:cNvPr>
          <p:cNvSpPr/>
          <p:nvPr/>
        </p:nvSpPr>
        <p:spPr>
          <a:xfrm>
            <a:off x="7351644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7B85B974-9894-9183-C36A-1A004865F927}"/>
              </a:ext>
            </a:extLst>
          </p:cNvPr>
          <p:cNvSpPr/>
          <p:nvPr/>
        </p:nvSpPr>
        <p:spPr>
          <a:xfrm>
            <a:off x="7351644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514AD18-8FF8-1ADC-2F67-C50B77DC1B4A}"/>
              </a:ext>
            </a:extLst>
          </p:cNvPr>
          <p:cNvSpPr/>
          <p:nvPr/>
        </p:nvSpPr>
        <p:spPr>
          <a:xfrm>
            <a:off x="6857057" y="494451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2657F952-64F4-580B-16F2-AE67197B27DE}"/>
              </a:ext>
            </a:extLst>
          </p:cNvPr>
          <p:cNvSpPr/>
          <p:nvPr/>
        </p:nvSpPr>
        <p:spPr>
          <a:xfrm>
            <a:off x="6857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C8C44C5-BB33-533B-DBD9-114CCFBB04B0}"/>
              </a:ext>
            </a:extLst>
          </p:cNvPr>
          <p:cNvSpPr/>
          <p:nvPr/>
        </p:nvSpPr>
        <p:spPr>
          <a:xfrm>
            <a:off x="7145057" y="54442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FDCE05BB-DD7E-A116-9E97-C6400434E44D}"/>
              </a:ext>
            </a:extLst>
          </p:cNvPr>
          <p:cNvSpPr/>
          <p:nvPr/>
        </p:nvSpPr>
        <p:spPr>
          <a:xfrm>
            <a:off x="7351644" y="5232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5A800CC6-0131-5D9E-179D-0C984C712AB6}"/>
              </a:ext>
            </a:extLst>
          </p:cNvPr>
          <p:cNvSpPr/>
          <p:nvPr/>
        </p:nvSpPr>
        <p:spPr>
          <a:xfrm>
            <a:off x="7351644" y="49443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8EABFA42-24BB-5D19-9092-BF72FB476D9E}"/>
              </a:ext>
            </a:extLst>
          </p:cNvPr>
          <p:cNvSpPr/>
          <p:nvPr/>
        </p:nvSpPr>
        <p:spPr>
          <a:xfrm>
            <a:off x="6857057" y="567128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1B8627A9-48BB-ACF8-1397-68E5AA9F79A4}"/>
              </a:ext>
            </a:extLst>
          </p:cNvPr>
          <p:cNvSpPr/>
          <p:nvPr/>
        </p:nvSpPr>
        <p:spPr>
          <a:xfrm>
            <a:off x="6857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2CC8337C-FA19-6C4F-8B9A-3406CEC2C4D8}"/>
              </a:ext>
            </a:extLst>
          </p:cNvPr>
          <p:cNvSpPr/>
          <p:nvPr/>
        </p:nvSpPr>
        <p:spPr>
          <a:xfrm>
            <a:off x="7145057" y="617102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B674AFE3-3331-1C53-6032-BE23EFDF008E}"/>
              </a:ext>
            </a:extLst>
          </p:cNvPr>
          <p:cNvSpPr/>
          <p:nvPr/>
        </p:nvSpPr>
        <p:spPr>
          <a:xfrm>
            <a:off x="7351644" y="5959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B26AEC41-DBDF-3FD1-4A4F-74900BD0FCB5}"/>
              </a:ext>
            </a:extLst>
          </p:cNvPr>
          <p:cNvSpPr/>
          <p:nvPr/>
        </p:nvSpPr>
        <p:spPr>
          <a:xfrm>
            <a:off x="7351644" y="567109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E3C737C9-2A0F-E8C8-D1BF-29A102085665}"/>
              </a:ext>
            </a:extLst>
          </p:cNvPr>
          <p:cNvSpPr/>
          <p:nvPr/>
        </p:nvSpPr>
        <p:spPr>
          <a:xfrm>
            <a:off x="7550663" y="2037216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8431CC07-A899-5BDB-F25F-925094F23E16}"/>
              </a:ext>
            </a:extLst>
          </p:cNvPr>
          <p:cNvSpPr/>
          <p:nvPr/>
        </p:nvSpPr>
        <p:spPr>
          <a:xfrm>
            <a:off x="7550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933EECBF-0F1D-983D-8986-D4BA3ABC8288}"/>
              </a:ext>
            </a:extLst>
          </p:cNvPr>
          <p:cNvSpPr/>
          <p:nvPr/>
        </p:nvSpPr>
        <p:spPr>
          <a:xfrm>
            <a:off x="7838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BFD917ED-96D8-63E9-5909-56AA5F8756BE}"/>
              </a:ext>
            </a:extLst>
          </p:cNvPr>
          <p:cNvSpPr/>
          <p:nvPr/>
        </p:nvSpPr>
        <p:spPr>
          <a:xfrm>
            <a:off x="7550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82FDC07F-8172-F3CE-044B-20629CADA523}"/>
              </a:ext>
            </a:extLst>
          </p:cNvPr>
          <p:cNvSpPr/>
          <p:nvPr/>
        </p:nvSpPr>
        <p:spPr>
          <a:xfrm>
            <a:off x="7838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4AD6F11E-0609-4EBD-3903-8251CB5332EA}"/>
              </a:ext>
            </a:extLst>
          </p:cNvPr>
          <p:cNvSpPr/>
          <p:nvPr/>
        </p:nvSpPr>
        <p:spPr>
          <a:xfrm>
            <a:off x="7550663" y="276399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C40C5F4-7518-2B2F-8EE1-167658E08EB1}"/>
              </a:ext>
            </a:extLst>
          </p:cNvPr>
          <p:cNvSpPr/>
          <p:nvPr/>
        </p:nvSpPr>
        <p:spPr>
          <a:xfrm>
            <a:off x="7550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3A653505-FA84-D708-A32C-CC9A0B4B07DE}"/>
              </a:ext>
            </a:extLst>
          </p:cNvPr>
          <p:cNvSpPr/>
          <p:nvPr/>
        </p:nvSpPr>
        <p:spPr>
          <a:xfrm>
            <a:off x="7838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44581A81-7541-AEE9-66A1-FE146A620800}"/>
              </a:ext>
            </a:extLst>
          </p:cNvPr>
          <p:cNvSpPr/>
          <p:nvPr/>
        </p:nvSpPr>
        <p:spPr>
          <a:xfrm>
            <a:off x="7550663" y="3490768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11EEB872-7D47-4918-B2D9-806D7EDEC2A0}"/>
              </a:ext>
            </a:extLst>
          </p:cNvPr>
          <p:cNvSpPr/>
          <p:nvPr/>
        </p:nvSpPr>
        <p:spPr>
          <a:xfrm>
            <a:off x="7550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B7D4EBFD-C29F-384D-11F5-BB4D6B04A743}"/>
              </a:ext>
            </a:extLst>
          </p:cNvPr>
          <p:cNvSpPr/>
          <p:nvPr/>
        </p:nvSpPr>
        <p:spPr>
          <a:xfrm>
            <a:off x="7838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472BF8B-5C07-D532-9D80-30CA24E8FC18}"/>
              </a:ext>
            </a:extLst>
          </p:cNvPr>
          <p:cNvSpPr/>
          <p:nvPr/>
        </p:nvSpPr>
        <p:spPr>
          <a:xfrm>
            <a:off x="7550663" y="421754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40E2F9E-66B1-FC9B-82D3-E0CEB751F4DF}"/>
              </a:ext>
            </a:extLst>
          </p:cNvPr>
          <p:cNvSpPr/>
          <p:nvPr/>
        </p:nvSpPr>
        <p:spPr>
          <a:xfrm>
            <a:off x="7550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F74657E7-AB54-35AA-EAD1-BFAB44E75BCE}"/>
              </a:ext>
            </a:extLst>
          </p:cNvPr>
          <p:cNvSpPr/>
          <p:nvPr/>
        </p:nvSpPr>
        <p:spPr>
          <a:xfrm>
            <a:off x="7838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CEE1A480-5F63-F22E-7BDE-9463BF3FEBAC}"/>
              </a:ext>
            </a:extLst>
          </p:cNvPr>
          <p:cNvSpPr/>
          <p:nvPr/>
        </p:nvSpPr>
        <p:spPr>
          <a:xfrm>
            <a:off x="7550663" y="4944320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7F7995A5-0556-8804-C355-842DE7F14BB0}"/>
              </a:ext>
            </a:extLst>
          </p:cNvPr>
          <p:cNvSpPr/>
          <p:nvPr/>
        </p:nvSpPr>
        <p:spPr>
          <a:xfrm>
            <a:off x="7550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8E7C673F-078E-0337-C212-DBBBA38BFBA8}"/>
              </a:ext>
            </a:extLst>
          </p:cNvPr>
          <p:cNvSpPr/>
          <p:nvPr/>
        </p:nvSpPr>
        <p:spPr>
          <a:xfrm>
            <a:off x="7838663" y="54440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CC048853-02C7-FCA9-531D-60CA28A2A9E2}"/>
              </a:ext>
            </a:extLst>
          </p:cNvPr>
          <p:cNvSpPr/>
          <p:nvPr/>
        </p:nvSpPr>
        <p:spPr>
          <a:xfrm>
            <a:off x="7550663" y="567109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E36C3730-06EE-CDD6-B0FC-1661F561D56E}"/>
              </a:ext>
            </a:extLst>
          </p:cNvPr>
          <p:cNvSpPr/>
          <p:nvPr/>
        </p:nvSpPr>
        <p:spPr>
          <a:xfrm>
            <a:off x="7550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타원 330">
            <a:extLst>
              <a:ext uri="{FF2B5EF4-FFF2-40B4-BE49-F238E27FC236}">
                <a16:creationId xmlns:a16="http://schemas.microsoft.com/office/drawing/2014/main" id="{3D34BC15-EC69-AD74-1ED8-76EF9864CD4E}"/>
              </a:ext>
            </a:extLst>
          </p:cNvPr>
          <p:cNvSpPr/>
          <p:nvPr/>
        </p:nvSpPr>
        <p:spPr>
          <a:xfrm>
            <a:off x="7838663" y="617082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BDAF8C-E4CE-4F86-1592-1D62AD5B1906}"/>
              </a:ext>
            </a:extLst>
          </p:cNvPr>
          <p:cNvSpPr/>
          <p:nvPr/>
        </p:nvSpPr>
        <p:spPr>
          <a:xfrm>
            <a:off x="3753700" y="1751602"/>
            <a:ext cx="2097308" cy="464650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rgbClr val="FF0000"/>
              </a:gs>
              <a:gs pos="83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C3A804EA-2740-5C7C-6156-820ECF916D2C}"/>
              </a:ext>
            </a:extLst>
          </p:cNvPr>
          <p:cNvCxnSpPr>
            <a:cxnSpLocks/>
          </p:cNvCxnSpPr>
          <p:nvPr/>
        </p:nvCxnSpPr>
        <p:spPr>
          <a:xfrm>
            <a:off x="521218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80F67D48-F686-BFB3-CB30-42B748A84095}"/>
              </a:ext>
            </a:extLst>
          </p:cNvPr>
          <p:cNvCxnSpPr>
            <a:cxnSpLocks/>
          </p:cNvCxnSpPr>
          <p:nvPr/>
        </p:nvCxnSpPr>
        <p:spPr>
          <a:xfrm>
            <a:off x="3808293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59731CE1-3EAD-E817-02C3-47FCA0515308}"/>
              </a:ext>
            </a:extLst>
          </p:cNvPr>
          <p:cNvCxnSpPr>
            <a:cxnSpLocks/>
          </p:cNvCxnSpPr>
          <p:nvPr/>
        </p:nvCxnSpPr>
        <p:spPr>
          <a:xfrm>
            <a:off x="4092907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EB03F967-4716-7118-1A76-8E7C2EB03A6F}"/>
              </a:ext>
            </a:extLst>
          </p:cNvPr>
          <p:cNvCxnSpPr>
            <a:cxnSpLocks/>
          </p:cNvCxnSpPr>
          <p:nvPr/>
        </p:nvCxnSpPr>
        <p:spPr>
          <a:xfrm>
            <a:off x="451680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0CF461CB-C2D6-5E3B-B6AE-FB8FCC0B37BE}"/>
              </a:ext>
            </a:extLst>
          </p:cNvPr>
          <p:cNvCxnSpPr>
            <a:cxnSpLocks/>
          </p:cNvCxnSpPr>
          <p:nvPr/>
        </p:nvCxnSpPr>
        <p:spPr>
          <a:xfrm>
            <a:off x="4807471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FCD0ABF4-638B-4337-896F-EFBDFCCEABF6}"/>
              </a:ext>
            </a:extLst>
          </p:cNvPr>
          <p:cNvCxnSpPr>
            <a:cxnSpLocks/>
          </p:cNvCxnSpPr>
          <p:nvPr/>
        </p:nvCxnSpPr>
        <p:spPr>
          <a:xfrm>
            <a:off x="5503869" y="1751603"/>
            <a:ext cx="0" cy="46465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타원 129">
            <a:extLst>
              <a:ext uri="{FF2B5EF4-FFF2-40B4-BE49-F238E27FC236}">
                <a16:creationId xmlns:a16="http://schemas.microsoft.com/office/drawing/2014/main" id="{3BCFCC28-70D7-732C-21D6-9AC9CB87840A}"/>
              </a:ext>
            </a:extLst>
          </p:cNvPr>
          <p:cNvSpPr/>
          <p:nvPr/>
        </p:nvSpPr>
        <p:spPr>
          <a:xfrm>
            <a:off x="3737862" y="203778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799BDCF-9B0C-CD52-EF10-B4C5EC8346D6}"/>
              </a:ext>
            </a:extLst>
          </p:cNvPr>
          <p:cNvSpPr/>
          <p:nvPr/>
        </p:nvSpPr>
        <p:spPr>
          <a:xfrm>
            <a:off x="3737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8068D0-CB11-F292-FCA3-B20A38649617}"/>
              </a:ext>
            </a:extLst>
          </p:cNvPr>
          <p:cNvSpPr/>
          <p:nvPr/>
        </p:nvSpPr>
        <p:spPr>
          <a:xfrm>
            <a:off x="4025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F9D1715-6CB7-403A-FC4F-4F5386C9126C}"/>
              </a:ext>
            </a:extLst>
          </p:cNvPr>
          <p:cNvSpPr/>
          <p:nvPr/>
        </p:nvSpPr>
        <p:spPr>
          <a:xfrm>
            <a:off x="3737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0DF0DA9-7C0A-7A94-006A-FCD84BDFDFE1}"/>
              </a:ext>
            </a:extLst>
          </p:cNvPr>
          <p:cNvSpPr/>
          <p:nvPr/>
        </p:nvSpPr>
        <p:spPr>
          <a:xfrm>
            <a:off x="4025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D21D053-D8F1-6B4B-85B2-263B6300CCA8}"/>
              </a:ext>
            </a:extLst>
          </p:cNvPr>
          <p:cNvSpPr/>
          <p:nvPr/>
        </p:nvSpPr>
        <p:spPr>
          <a:xfrm>
            <a:off x="4232449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367895D-44DC-EF23-E7E1-188BC3018E7E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A8681FC-AB72-4624-099F-1EEFF4EAAB52}"/>
              </a:ext>
            </a:extLst>
          </p:cNvPr>
          <p:cNvSpPr/>
          <p:nvPr/>
        </p:nvSpPr>
        <p:spPr>
          <a:xfrm>
            <a:off x="3737862" y="276456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4992EF6-7094-D45A-CE86-2ACC05D66B0D}"/>
              </a:ext>
            </a:extLst>
          </p:cNvPr>
          <p:cNvSpPr/>
          <p:nvPr/>
        </p:nvSpPr>
        <p:spPr>
          <a:xfrm>
            <a:off x="3737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1AAEC53-30F4-C375-1B37-8A8472FD490D}"/>
              </a:ext>
            </a:extLst>
          </p:cNvPr>
          <p:cNvSpPr/>
          <p:nvPr/>
        </p:nvSpPr>
        <p:spPr>
          <a:xfrm>
            <a:off x="4025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97F5F63-B05D-F13F-E085-E9F20B7F7D6D}"/>
              </a:ext>
            </a:extLst>
          </p:cNvPr>
          <p:cNvSpPr/>
          <p:nvPr/>
        </p:nvSpPr>
        <p:spPr>
          <a:xfrm>
            <a:off x="4232449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534C45A-A04F-791A-C74D-555CF36D4AEE}"/>
              </a:ext>
            </a:extLst>
          </p:cNvPr>
          <p:cNvSpPr/>
          <p:nvPr/>
        </p:nvSpPr>
        <p:spPr>
          <a:xfrm>
            <a:off x="4232449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A8B90D0-405A-5501-5241-5BFE05CBB095}"/>
              </a:ext>
            </a:extLst>
          </p:cNvPr>
          <p:cNvSpPr/>
          <p:nvPr/>
        </p:nvSpPr>
        <p:spPr>
          <a:xfrm>
            <a:off x="3737862" y="349134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41FED-352C-3672-5DEC-D9C26989FD87}"/>
              </a:ext>
            </a:extLst>
          </p:cNvPr>
          <p:cNvSpPr/>
          <p:nvPr/>
        </p:nvSpPr>
        <p:spPr>
          <a:xfrm>
            <a:off x="3737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9CD3170-3A5B-3CCD-6D40-5A12B74C4D1D}"/>
              </a:ext>
            </a:extLst>
          </p:cNvPr>
          <p:cNvSpPr/>
          <p:nvPr/>
        </p:nvSpPr>
        <p:spPr>
          <a:xfrm>
            <a:off x="4025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82B17E0-0AAE-D60E-D120-246AAFD20629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3CD7478-4B17-FF7F-D45A-379B604603E1}"/>
              </a:ext>
            </a:extLst>
          </p:cNvPr>
          <p:cNvSpPr/>
          <p:nvPr/>
        </p:nvSpPr>
        <p:spPr>
          <a:xfrm>
            <a:off x="4232449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71AF254-1EDC-A925-6A25-7FB6E6C84079}"/>
              </a:ext>
            </a:extLst>
          </p:cNvPr>
          <p:cNvSpPr/>
          <p:nvPr/>
        </p:nvSpPr>
        <p:spPr>
          <a:xfrm>
            <a:off x="3737862" y="421811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1BE5148-D387-5201-1FBB-C596D79F0FAE}"/>
              </a:ext>
            </a:extLst>
          </p:cNvPr>
          <p:cNvSpPr/>
          <p:nvPr/>
        </p:nvSpPr>
        <p:spPr>
          <a:xfrm>
            <a:off x="3737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6A0410F-8D68-769A-2236-D05147A1607F}"/>
              </a:ext>
            </a:extLst>
          </p:cNvPr>
          <p:cNvSpPr/>
          <p:nvPr/>
        </p:nvSpPr>
        <p:spPr>
          <a:xfrm>
            <a:off x="4025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963AEE6-D565-B5ED-E2D3-4C8FA5AF2F77}"/>
              </a:ext>
            </a:extLst>
          </p:cNvPr>
          <p:cNvSpPr/>
          <p:nvPr/>
        </p:nvSpPr>
        <p:spPr>
          <a:xfrm>
            <a:off x="4232449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532F35F-716A-7CCE-17EE-9D57915102DA}"/>
              </a:ext>
            </a:extLst>
          </p:cNvPr>
          <p:cNvSpPr/>
          <p:nvPr/>
        </p:nvSpPr>
        <p:spPr>
          <a:xfrm>
            <a:off x="4232449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821FCB78-EE60-CD71-C838-82674A28D721}"/>
              </a:ext>
            </a:extLst>
          </p:cNvPr>
          <p:cNvSpPr/>
          <p:nvPr/>
        </p:nvSpPr>
        <p:spPr>
          <a:xfrm>
            <a:off x="3737862" y="494489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26D9C36-DBF1-6306-833D-30EFF34B6604}"/>
              </a:ext>
            </a:extLst>
          </p:cNvPr>
          <p:cNvSpPr/>
          <p:nvPr/>
        </p:nvSpPr>
        <p:spPr>
          <a:xfrm>
            <a:off x="3737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52CEA05D-7BDF-06EF-AA9F-41E017534554}"/>
              </a:ext>
            </a:extLst>
          </p:cNvPr>
          <p:cNvSpPr/>
          <p:nvPr/>
        </p:nvSpPr>
        <p:spPr>
          <a:xfrm>
            <a:off x="4025862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156D7D12-F1CE-3519-7CE2-16E4CCD2ACA3}"/>
              </a:ext>
            </a:extLst>
          </p:cNvPr>
          <p:cNvSpPr/>
          <p:nvPr/>
        </p:nvSpPr>
        <p:spPr>
          <a:xfrm>
            <a:off x="4232449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3B436089-CD1B-64FF-F382-561A71137708}"/>
              </a:ext>
            </a:extLst>
          </p:cNvPr>
          <p:cNvSpPr/>
          <p:nvPr/>
        </p:nvSpPr>
        <p:spPr>
          <a:xfrm>
            <a:off x="4232449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7991D852-2DF9-D72C-19E4-B93601327B8F}"/>
              </a:ext>
            </a:extLst>
          </p:cNvPr>
          <p:cNvSpPr/>
          <p:nvPr/>
        </p:nvSpPr>
        <p:spPr>
          <a:xfrm>
            <a:off x="3737862" y="567166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D65F6E82-74C0-246F-1618-77758BE200E4}"/>
              </a:ext>
            </a:extLst>
          </p:cNvPr>
          <p:cNvSpPr/>
          <p:nvPr/>
        </p:nvSpPr>
        <p:spPr>
          <a:xfrm>
            <a:off x="3737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106EE5B3-F415-4243-2892-5F66FB66FA5D}"/>
              </a:ext>
            </a:extLst>
          </p:cNvPr>
          <p:cNvSpPr/>
          <p:nvPr/>
        </p:nvSpPr>
        <p:spPr>
          <a:xfrm>
            <a:off x="4025862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2869D368-3718-D2B7-A51A-8B286433D271}"/>
              </a:ext>
            </a:extLst>
          </p:cNvPr>
          <p:cNvSpPr/>
          <p:nvPr/>
        </p:nvSpPr>
        <p:spPr>
          <a:xfrm>
            <a:off x="4232449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607A4EA-DCA4-95DC-251E-BE81FBA3DE2E}"/>
              </a:ext>
            </a:extLst>
          </p:cNvPr>
          <p:cNvSpPr/>
          <p:nvPr/>
        </p:nvSpPr>
        <p:spPr>
          <a:xfrm>
            <a:off x="4232449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EDAC927-2962-110E-2BE5-3AF3E73090B0}"/>
              </a:ext>
            </a:extLst>
          </p:cNvPr>
          <p:cNvSpPr/>
          <p:nvPr/>
        </p:nvSpPr>
        <p:spPr>
          <a:xfrm>
            <a:off x="4439036" y="203778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D04E2F5-CFE9-3165-85EE-10F96059B718}"/>
              </a:ext>
            </a:extLst>
          </p:cNvPr>
          <p:cNvSpPr/>
          <p:nvPr/>
        </p:nvSpPr>
        <p:spPr>
          <a:xfrm>
            <a:off x="4439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110D28C5-EAD2-FE39-89AB-9337FB287691}"/>
              </a:ext>
            </a:extLst>
          </p:cNvPr>
          <p:cNvSpPr/>
          <p:nvPr/>
        </p:nvSpPr>
        <p:spPr>
          <a:xfrm>
            <a:off x="4727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124E846-1C4B-6D61-EAE6-D1BA5043BD1D}"/>
              </a:ext>
            </a:extLst>
          </p:cNvPr>
          <p:cNvSpPr/>
          <p:nvPr/>
        </p:nvSpPr>
        <p:spPr>
          <a:xfrm>
            <a:off x="4439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305E3B00-BB95-56BC-945B-AEDB2F365C4E}"/>
              </a:ext>
            </a:extLst>
          </p:cNvPr>
          <p:cNvSpPr/>
          <p:nvPr/>
        </p:nvSpPr>
        <p:spPr>
          <a:xfrm>
            <a:off x="4727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55DDE4A-1D92-FFBD-4B4C-DD08EA4DFC7B}"/>
              </a:ext>
            </a:extLst>
          </p:cNvPr>
          <p:cNvSpPr/>
          <p:nvPr/>
        </p:nvSpPr>
        <p:spPr>
          <a:xfrm>
            <a:off x="4933623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7F69E5A-A23D-2EDB-586E-D17239BEBFF6}"/>
              </a:ext>
            </a:extLst>
          </p:cNvPr>
          <p:cNvSpPr/>
          <p:nvPr/>
        </p:nvSpPr>
        <p:spPr>
          <a:xfrm>
            <a:off x="4933623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62A84D3-A3A4-47E5-6F57-31D4BEBD4A65}"/>
              </a:ext>
            </a:extLst>
          </p:cNvPr>
          <p:cNvSpPr/>
          <p:nvPr/>
        </p:nvSpPr>
        <p:spPr>
          <a:xfrm>
            <a:off x="4439036" y="276456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F111CB3F-A2F3-28F9-4B7B-018A7E991020}"/>
              </a:ext>
            </a:extLst>
          </p:cNvPr>
          <p:cNvSpPr/>
          <p:nvPr/>
        </p:nvSpPr>
        <p:spPr>
          <a:xfrm>
            <a:off x="4439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B792AAC-3836-71F3-DD03-3B1D43B1C17F}"/>
              </a:ext>
            </a:extLst>
          </p:cNvPr>
          <p:cNvSpPr/>
          <p:nvPr/>
        </p:nvSpPr>
        <p:spPr>
          <a:xfrm>
            <a:off x="4727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11869D73-C2EE-6CE8-088F-FAD3296D9456}"/>
              </a:ext>
            </a:extLst>
          </p:cNvPr>
          <p:cNvSpPr/>
          <p:nvPr/>
        </p:nvSpPr>
        <p:spPr>
          <a:xfrm>
            <a:off x="4933623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F8F9ACD-643E-0E00-D0A0-28973483F70A}"/>
              </a:ext>
            </a:extLst>
          </p:cNvPr>
          <p:cNvSpPr/>
          <p:nvPr/>
        </p:nvSpPr>
        <p:spPr>
          <a:xfrm>
            <a:off x="4933623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D3066769-41B5-2537-DA6A-1C63A1DDE8B0}"/>
              </a:ext>
            </a:extLst>
          </p:cNvPr>
          <p:cNvSpPr/>
          <p:nvPr/>
        </p:nvSpPr>
        <p:spPr>
          <a:xfrm>
            <a:off x="4439036" y="349134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CADDBA64-4DBB-EBE1-EC60-9F5F4FEA3063}"/>
              </a:ext>
            </a:extLst>
          </p:cNvPr>
          <p:cNvSpPr/>
          <p:nvPr/>
        </p:nvSpPr>
        <p:spPr>
          <a:xfrm>
            <a:off x="4439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B5534B1-CD2A-473E-E791-5DEADDD9BB32}"/>
              </a:ext>
            </a:extLst>
          </p:cNvPr>
          <p:cNvSpPr/>
          <p:nvPr/>
        </p:nvSpPr>
        <p:spPr>
          <a:xfrm>
            <a:off x="4727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D2A98D6-B609-A575-43B6-0E9EAAE498E1}"/>
              </a:ext>
            </a:extLst>
          </p:cNvPr>
          <p:cNvSpPr/>
          <p:nvPr/>
        </p:nvSpPr>
        <p:spPr>
          <a:xfrm>
            <a:off x="4933623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EE61FE3C-5E28-A979-E291-50E4AD35979A}"/>
              </a:ext>
            </a:extLst>
          </p:cNvPr>
          <p:cNvSpPr/>
          <p:nvPr/>
        </p:nvSpPr>
        <p:spPr>
          <a:xfrm>
            <a:off x="4933623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37AE212D-493A-AF2A-56B9-D0C6CFAE22F3}"/>
              </a:ext>
            </a:extLst>
          </p:cNvPr>
          <p:cNvSpPr/>
          <p:nvPr/>
        </p:nvSpPr>
        <p:spPr>
          <a:xfrm>
            <a:off x="4439036" y="421811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4FF90C2-5BD5-050C-9E68-E0CA97120E7E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40908A9-4D11-0CEC-F267-E6C23425306C}"/>
              </a:ext>
            </a:extLst>
          </p:cNvPr>
          <p:cNvSpPr/>
          <p:nvPr/>
        </p:nvSpPr>
        <p:spPr>
          <a:xfrm>
            <a:off x="4727036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4E68430A-F9E6-0C04-98DB-8A6D2763818B}"/>
              </a:ext>
            </a:extLst>
          </p:cNvPr>
          <p:cNvSpPr/>
          <p:nvPr/>
        </p:nvSpPr>
        <p:spPr>
          <a:xfrm>
            <a:off x="4933623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915579C-A03A-9B23-57FA-2DC81B4D4059}"/>
              </a:ext>
            </a:extLst>
          </p:cNvPr>
          <p:cNvSpPr/>
          <p:nvPr/>
        </p:nvSpPr>
        <p:spPr>
          <a:xfrm>
            <a:off x="4933623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5A87F7F-6565-0B6D-0311-D75064D78442}"/>
              </a:ext>
            </a:extLst>
          </p:cNvPr>
          <p:cNvSpPr/>
          <p:nvPr/>
        </p:nvSpPr>
        <p:spPr>
          <a:xfrm>
            <a:off x="4439036" y="494489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7030BE43-E81C-C4B7-8F8B-41B37835AC2E}"/>
              </a:ext>
            </a:extLst>
          </p:cNvPr>
          <p:cNvSpPr/>
          <p:nvPr/>
        </p:nvSpPr>
        <p:spPr>
          <a:xfrm>
            <a:off x="4439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18165D1-2673-CF86-FDAF-2513558C8B4D}"/>
              </a:ext>
            </a:extLst>
          </p:cNvPr>
          <p:cNvSpPr/>
          <p:nvPr/>
        </p:nvSpPr>
        <p:spPr>
          <a:xfrm>
            <a:off x="4727036" y="54446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CE5A7C56-0714-AC30-4B21-345AD0D1E0DB}"/>
              </a:ext>
            </a:extLst>
          </p:cNvPr>
          <p:cNvSpPr/>
          <p:nvPr/>
        </p:nvSpPr>
        <p:spPr>
          <a:xfrm>
            <a:off x="4933623" y="5232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B60C9E9F-04BB-9FA6-6B15-7A8BD1F831C1}"/>
              </a:ext>
            </a:extLst>
          </p:cNvPr>
          <p:cNvSpPr/>
          <p:nvPr/>
        </p:nvSpPr>
        <p:spPr>
          <a:xfrm>
            <a:off x="4933623" y="49447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77693E33-AC24-0C7F-681A-87E7F7A71682}"/>
              </a:ext>
            </a:extLst>
          </p:cNvPr>
          <p:cNvSpPr/>
          <p:nvPr/>
        </p:nvSpPr>
        <p:spPr>
          <a:xfrm>
            <a:off x="4439036" y="567166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1BD344C2-C745-3187-BC2C-949A1B33CDF6}"/>
              </a:ext>
            </a:extLst>
          </p:cNvPr>
          <p:cNvSpPr/>
          <p:nvPr/>
        </p:nvSpPr>
        <p:spPr>
          <a:xfrm>
            <a:off x="4439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1DAE85DC-0086-838F-EAFE-A4AA157C1E00}"/>
              </a:ext>
            </a:extLst>
          </p:cNvPr>
          <p:cNvSpPr/>
          <p:nvPr/>
        </p:nvSpPr>
        <p:spPr>
          <a:xfrm>
            <a:off x="4727036" y="617140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0F3909C-EFE4-461C-1C14-01067D6D4E77}"/>
              </a:ext>
            </a:extLst>
          </p:cNvPr>
          <p:cNvSpPr/>
          <p:nvPr/>
        </p:nvSpPr>
        <p:spPr>
          <a:xfrm>
            <a:off x="4933623" y="5959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9BA56CF0-C419-EEBD-8D98-5010120C94EE}"/>
              </a:ext>
            </a:extLst>
          </p:cNvPr>
          <p:cNvSpPr/>
          <p:nvPr/>
        </p:nvSpPr>
        <p:spPr>
          <a:xfrm>
            <a:off x="4933623" y="567147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E1F9D5FF-2B47-7A5B-AFDF-D2DD5467C6D2}"/>
              </a:ext>
            </a:extLst>
          </p:cNvPr>
          <p:cNvSpPr/>
          <p:nvPr/>
        </p:nvSpPr>
        <p:spPr>
          <a:xfrm>
            <a:off x="5132642" y="203759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F5827614-825D-0C11-BB92-06A737D9A614}"/>
              </a:ext>
            </a:extLst>
          </p:cNvPr>
          <p:cNvSpPr/>
          <p:nvPr/>
        </p:nvSpPr>
        <p:spPr>
          <a:xfrm>
            <a:off x="5132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DA6801E-C937-E344-FB82-2801831B4023}"/>
              </a:ext>
            </a:extLst>
          </p:cNvPr>
          <p:cNvSpPr/>
          <p:nvPr/>
        </p:nvSpPr>
        <p:spPr>
          <a:xfrm>
            <a:off x="5420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9991E53-28BA-72BF-7FCE-896C82AC68F6}"/>
              </a:ext>
            </a:extLst>
          </p:cNvPr>
          <p:cNvSpPr/>
          <p:nvPr/>
        </p:nvSpPr>
        <p:spPr>
          <a:xfrm>
            <a:off x="5132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C6C00D5-6CC0-37A6-E48C-9E2C43474FB7}"/>
              </a:ext>
            </a:extLst>
          </p:cNvPr>
          <p:cNvSpPr/>
          <p:nvPr/>
        </p:nvSpPr>
        <p:spPr>
          <a:xfrm>
            <a:off x="5420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D7EDBD-BF80-EA5A-6104-AA2A669C5EF7}"/>
              </a:ext>
            </a:extLst>
          </p:cNvPr>
          <p:cNvSpPr/>
          <p:nvPr/>
        </p:nvSpPr>
        <p:spPr>
          <a:xfrm>
            <a:off x="5627229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868FECF-6D20-F2FC-A0E1-4D194A3D2C2D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5A812CE-9FE1-6302-8AC4-7B998D861793}"/>
              </a:ext>
            </a:extLst>
          </p:cNvPr>
          <p:cNvSpPr/>
          <p:nvPr/>
        </p:nvSpPr>
        <p:spPr>
          <a:xfrm>
            <a:off x="5132642" y="276437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1427C06-91FD-3B1A-C51F-7A326DC2D233}"/>
              </a:ext>
            </a:extLst>
          </p:cNvPr>
          <p:cNvSpPr/>
          <p:nvPr/>
        </p:nvSpPr>
        <p:spPr>
          <a:xfrm>
            <a:off x="5132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140695E-1E15-FD01-A5C2-9125330D25CE}"/>
              </a:ext>
            </a:extLst>
          </p:cNvPr>
          <p:cNvSpPr/>
          <p:nvPr/>
        </p:nvSpPr>
        <p:spPr>
          <a:xfrm>
            <a:off x="5420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8D0E8CF-4A38-BF7C-FCEA-853CEFF7B79F}"/>
              </a:ext>
            </a:extLst>
          </p:cNvPr>
          <p:cNvSpPr/>
          <p:nvPr/>
        </p:nvSpPr>
        <p:spPr>
          <a:xfrm>
            <a:off x="5627229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258C018-6E29-E35D-EDDA-94FD2F498725}"/>
              </a:ext>
            </a:extLst>
          </p:cNvPr>
          <p:cNvSpPr/>
          <p:nvPr/>
        </p:nvSpPr>
        <p:spPr>
          <a:xfrm>
            <a:off x="5627229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F0FF96D-0034-1D26-B250-E43C8C872F4B}"/>
              </a:ext>
            </a:extLst>
          </p:cNvPr>
          <p:cNvSpPr/>
          <p:nvPr/>
        </p:nvSpPr>
        <p:spPr>
          <a:xfrm>
            <a:off x="5132642" y="349115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6F8427C-A16D-0BFD-3369-D302BAEB4393}"/>
              </a:ext>
            </a:extLst>
          </p:cNvPr>
          <p:cNvSpPr/>
          <p:nvPr/>
        </p:nvSpPr>
        <p:spPr>
          <a:xfrm>
            <a:off x="5132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26CAC2F-6828-41CB-4C1A-760416BCB79E}"/>
              </a:ext>
            </a:extLst>
          </p:cNvPr>
          <p:cNvSpPr/>
          <p:nvPr/>
        </p:nvSpPr>
        <p:spPr>
          <a:xfrm>
            <a:off x="5420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FC26B74-6329-7F08-CF1D-371F201A421D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6505A5B-5755-470D-BF17-FFCB05642234}"/>
              </a:ext>
            </a:extLst>
          </p:cNvPr>
          <p:cNvSpPr/>
          <p:nvPr/>
        </p:nvSpPr>
        <p:spPr>
          <a:xfrm>
            <a:off x="5627229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FE95B333-1C8D-DDF2-C24F-10EA840164FE}"/>
              </a:ext>
            </a:extLst>
          </p:cNvPr>
          <p:cNvSpPr/>
          <p:nvPr/>
        </p:nvSpPr>
        <p:spPr>
          <a:xfrm>
            <a:off x="5132642" y="421792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4D1BFC0-4B4B-0A01-E210-1334C359762F}"/>
              </a:ext>
            </a:extLst>
          </p:cNvPr>
          <p:cNvSpPr/>
          <p:nvPr/>
        </p:nvSpPr>
        <p:spPr>
          <a:xfrm>
            <a:off x="5132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261C0B4-ACE3-7672-5170-3700D02C91ED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38AE6F97-513D-640B-EAA2-64A72C9B1CBA}"/>
              </a:ext>
            </a:extLst>
          </p:cNvPr>
          <p:cNvSpPr/>
          <p:nvPr/>
        </p:nvSpPr>
        <p:spPr>
          <a:xfrm>
            <a:off x="5627229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6C24C61-E4B1-D62D-8310-DA51A9D3B0ED}"/>
              </a:ext>
            </a:extLst>
          </p:cNvPr>
          <p:cNvSpPr/>
          <p:nvPr/>
        </p:nvSpPr>
        <p:spPr>
          <a:xfrm>
            <a:off x="5627229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C693854A-5F15-C021-81CE-CCEF59A5FE8D}"/>
              </a:ext>
            </a:extLst>
          </p:cNvPr>
          <p:cNvSpPr/>
          <p:nvPr/>
        </p:nvSpPr>
        <p:spPr>
          <a:xfrm>
            <a:off x="5132642" y="494470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6DBBE05B-5042-0EC6-B365-65C21A2FD2F8}"/>
              </a:ext>
            </a:extLst>
          </p:cNvPr>
          <p:cNvSpPr/>
          <p:nvPr/>
        </p:nvSpPr>
        <p:spPr>
          <a:xfrm>
            <a:off x="5132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15B07AE6-8F43-64C1-3655-C8B403A5C943}"/>
              </a:ext>
            </a:extLst>
          </p:cNvPr>
          <p:cNvSpPr/>
          <p:nvPr/>
        </p:nvSpPr>
        <p:spPr>
          <a:xfrm>
            <a:off x="5420642" y="54444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4B4EBF9C-5ECD-B5C7-0874-7417DEBA55B8}"/>
              </a:ext>
            </a:extLst>
          </p:cNvPr>
          <p:cNvSpPr/>
          <p:nvPr/>
        </p:nvSpPr>
        <p:spPr>
          <a:xfrm>
            <a:off x="5627229" y="5232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F68C8129-E191-2DE4-B961-1743CC336DFA}"/>
              </a:ext>
            </a:extLst>
          </p:cNvPr>
          <p:cNvSpPr/>
          <p:nvPr/>
        </p:nvSpPr>
        <p:spPr>
          <a:xfrm>
            <a:off x="5627229" y="49445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697320F-E6F8-4558-6FA1-AA070D270541}"/>
              </a:ext>
            </a:extLst>
          </p:cNvPr>
          <p:cNvSpPr/>
          <p:nvPr/>
        </p:nvSpPr>
        <p:spPr>
          <a:xfrm>
            <a:off x="5132642" y="5671478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12590C92-93FD-E7BB-6ACC-01BE0B301404}"/>
              </a:ext>
            </a:extLst>
          </p:cNvPr>
          <p:cNvSpPr/>
          <p:nvPr/>
        </p:nvSpPr>
        <p:spPr>
          <a:xfrm>
            <a:off x="5132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A893ADDC-DCA9-9455-BB40-D6311BCCBE19}"/>
              </a:ext>
            </a:extLst>
          </p:cNvPr>
          <p:cNvSpPr/>
          <p:nvPr/>
        </p:nvSpPr>
        <p:spPr>
          <a:xfrm>
            <a:off x="5420642" y="617121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9923EA12-3020-92A8-27AF-FB55A52285D6}"/>
              </a:ext>
            </a:extLst>
          </p:cNvPr>
          <p:cNvSpPr/>
          <p:nvPr/>
        </p:nvSpPr>
        <p:spPr>
          <a:xfrm>
            <a:off x="5627229" y="5959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CEA06CF-13D7-0AD1-8EA4-C2D42F0D99ED}"/>
              </a:ext>
            </a:extLst>
          </p:cNvPr>
          <p:cNvSpPr/>
          <p:nvPr/>
        </p:nvSpPr>
        <p:spPr>
          <a:xfrm>
            <a:off x="5627229" y="567128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4838E99-F3FA-81F7-5223-6B515CA13CCB}"/>
              </a:ext>
            </a:extLst>
          </p:cNvPr>
          <p:cNvCxnSpPr>
            <a:cxnSpLocks/>
          </p:cNvCxnSpPr>
          <p:nvPr/>
        </p:nvCxnSpPr>
        <p:spPr>
          <a:xfrm flipH="1">
            <a:off x="5013992" y="2170544"/>
            <a:ext cx="153878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E0539F-EF6B-9B31-866F-A8A54E715E68}"/>
              </a:ext>
            </a:extLst>
          </p:cNvPr>
          <p:cNvCxnSpPr>
            <a:cxnSpLocks/>
          </p:cNvCxnSpPr>
          <p:nvPr/>
        </p:nvCxnSpPr>
        <p:spPr>
          <a:xfrm flipH="1">
            <a:off x="5013992" y="2817295"/>
            <a:ext cx="153878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F2978B-40AA-8A49-FD5B-46205BB24B54}"/>
              </a:ext>
            </a:extLst>
          </p:cNvPr>
          <p:cNvCxnSpPr>
            <a:cxnSpLocks/>
          </p:cNvCxnSpPr>
          <p:nvPr/>
        </p:nvCxnSpPr>
        <p:spPr>
          <a:xfrm flipH="1">
            <a:off x="5013992" y="3464046"/>
            <a:ext cx="153878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A50289-A919-E23D-C1EF-F25DC473575A}"/>
              </a:ext>
            </a:extLst>
          </p:cNvPr>
          <p:cNvCxnSpPr>
            <a:cxnSpLocks/>
          </p:cNvCxnSpPr>
          <p:nvPr/>
        </p:nvCxnSpPr>
        <p:spPr>
          <a:xfrm flipH="1">
            <a:off x="5013992" y="4110797"/>
            <a:ext cx="153878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8D7AE96-50C9-0BE9-C301-B42A1ED503C8}"/>
              </a:ext>
            </a:extLst>
          </p:cNvPr>
          <p:cNvCxnSpPr>
            <a:cxnSpLocks/>
          </p:cNvCxnSpPr>
          <p:nvPr/>
        </p:nvCxnSpPr>
        <p:spPr>
          <a:xfrm flipH="1">
            <a:off x="5013992" y="4757548"/>
            <a:ext cx="153878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C89F848-5257-DE92-830A-1024CE37964C}"/>
              </a:ext>
            </a:extLst>
          </p:cNvPr>
          <p:cNvCxnSpPr>
            <a:cxnSpLocks/>
          </p:cNvCxnSpPr>
          <p:nvPr/>
        </p:nvCxnSpPr>
        <p:spPr>
          <a:xfrm flipH="1">
            <a:off x="5013992" y="5404299"/>
            <a:ext cx="153878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2C013B9-F034-0F7C-1221-CAF4406FB9B4}"/>
              </a:ext>
            </a:extLst>
          </p:cNvPr>
          <p:cNvCxnSpPr>
            <a:cxnSpLocks/>
          </p:cNvCxnSpPr>
          <p:nvPr/>
        </p:nvCxnSpPr>
        <p:spPr>
          <a:xfrm flipH="1">
            <a:off x="5013992" y="6051052"/>
            <a:ext cx="153878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6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사각형: 둥근 모서리 501">
            <a:extLst>
              <a:ext uri="{FF2B5EF4-FFF2-40B4-BE49-F238E27FC236}">
                <a16:creationId xmlns:a16="http://schemas.microsoft.com/office/drawing/2014/main" id="{BBEB7BAB-D7D7-37DD-85D7-A5B4B0DC4EA2}"/>
              </a:ext>
            </a:extLst>
          </p:cNvPr>
          <p:cNvSpPr/>
          <p:nvPr/>
        </p:nvSpPr>
        <p:spPr>
          <a:xfrm>
            <a:off x="737944" y="3320276"/>
            <a:ext cx="10234856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E6CA91F7-8412-22CA-DF2E-0F0CC6269362}"/>
              </a:ext>
            </a:extLst>
          </p:cNvPr>
          <p:cNvSpPr/>
          <p:nvPr/>
        </p:nvSpPr>
        <p:spPr>
          <a:xfrm>
            <a:off x="5851007" y="1751604"/>
            <a:ext cx="4527887" cy="3174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00BAACBE-5C97-519C-12A4-B27B24D99146}"/>
              </a:ext>
            </a:extLst>
          </p:cNvPr>
          <p:cNvSpPr/>
          <p:nvPr/>
        </p:nvSpPr>
        <p:spPr>
          <a:xfrm>
            <a:off x="1329731" y="1751604"/>
            <a:ext cx="4527887" cy="3174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2" name="직선 연결선 431">
            <a:extLst>
              <a:ext uri="{FF2B5EF4-FFF2-40B4-BE49-F238E27FC236}">
                <a16:creationId xmlns:a16="http://schemas.microsoft.com/office/drawing/2014/main" id="{1606DBE0-F304-BDCB-327B-456CDDFDE197}"/>
              </a:ext>
            </a:extLst>
          </p:cNvPr>
          <p:cNvCxnSpPr>
            <a:cxnSpLocks/>
          </p:cNvCxnSpPr>
          <p:nvPr/>
        </p:nvCxnSpPr>
        <p:spPr>
          <a:xfrm>
            <a:off x="3079598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직선 연결선 435">
            <a:extLst>
              <a:ext uri="{FF2B5EF4-FFF2-40B4-BE49-F238E27FC236}">
                <a16:creationId xmlns:a16="http://schemas.microsoft.com/office/drawing/2014/main" id="{F903DC89-512A-F54B-9EE8-AAB31BFB95D5}"/>
              </a:ext>
            </a:extLst>
          </p:cNvPr>
          <p:cNvCxnSpPr>
            <a:cxnSpLocks/>
          </p:cNvCxnSpPr>
          <p:nvPr/>
        </p:nvCxnSpPr>
        <p:spPr>
          <a:xfrm>
            <a:off x="1675702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7" name="직선 연결선 436">
            <a:extLst>
              <a:ext uri="{FF2B5EF4-FFF2-40B4-BE49-F238E27FC236}">
                <a16:creationId xmlns:a16="http://schemas.microsoft.com/office/drawing/2014/main" id="{A6DA6035-4055-AFED-A46B-786372FABDB4}"/>
              </a:ext>
            </a:extLst>
          </p:cNvPr>
          <p:cNvCxnSpPr>
            <a:cxnSpLocks/>
          </p:cNvCxnSpPr>
          <p:nvPr/>
        </p:nvCxnSpPr>
        <p:spPr>
          <a:xfrm>
            <a:off x="1960316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직선 연결선 437">
            <a:extLst>
              <a:ext uri="{FF2B5EF4-FFF2-40B4-BE49-F238E27FC236}">
                <a16:creationId xmlns:a16="http://schemas.microsoft.com/office/drawing/2014/main" id="{00B7CA23-6F55-5BEC-0DC2-094274E98697}"/>
              </a:ext>
            </a:extLst>
          </p:cNvPr>
          <p:cNvCxnSpPr>
            <a:cxnSpLocks/>
          </p:cNvCxnSpPr>
          <p:nvPr/>
        </p:nvCxnSpPr>
        <p:spPr>
          <a:xfrm>
            <a:off x="2384210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직선 연결선 438">
            <a:extLst>
              <a:ext uri="{FF2B5EF4-FFF2-40B4-BE49-F238E27FC236}">
                <a16:creationId xmlns:a16="http://schemas.microsoft.com/office/drawing/2014/main" id="{8F3F9D5B-654C-15D7-8440-971384A9666C}"/>
              </a:ext>
            </a:extLst>
          </p:cNvPr>
          <p:cNvCxnSpPr>
            <a:cxnSpLocks/>
          </p:cNvCxnSpPr>
          <p:nvPr/>
        </p:nvCxnSpPr>
        <p:spPr>
          <a:xfrm>
            <a:off x="2674880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직선 연결선 439">
            <a:extLst>
              <a:ext uri="{FF2B5EF4-FFF2-40B4-BE49-F238E27FC236}">
                <a16:creationId xmlns:a16="http://schemas.microsoft.com/office/drawing/2014/main" id="{6B02A8B8-51BD-7B44-57B7-2389822D5E5E}"/>
              </a:ext>
            </a:extLst>
          </p:cNvPr>
          <p:cNvCxnSpPr>
            <a:cxnSpLocks/>
          </p:cNvCxnSpPr>
          <p:nvPr/>
        </p:nvCxnSpPr>
        <p:spPr>
          <a:xfrm>
            <a:off x="3371278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직선 연결선 441">
            <a:extLst>
              <a:ext uri="{FF2B5EF4-FFF2-40B4-BE49-F238E27FC236}">
                <a16:creationId xmlns:a16="http://schemas.microsoft.com/office/drawing/2014/main" id="{C3A804EA-2740-5C7C-6156-820ECF916D2C}"/>
              </a:ext>
            </a:extLst>
          </p:cNvPr>
          <p:cNvCxnSpPr>
            <a:cxnSpLocks/>
          </p:cNvCxnSpPr>
          <p:nvPr/>
        </p:nvCxnSpPr>
        <p:spPr>
          <a:xfrm>
            <a:off x="5212189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직선 연결선 442">
            <a:extLst>
              <a:ext uri="{FF2B5EF4-FFF2-40B4-BE49-F238E27FC236}">
                <a16:creationId xmlns:a16="http://schemas.microsoft.com/office/drawing/2014/main" id="{80F67D48-F686-BFB3-CB30-42B748A84095}"/>
              </a:ext>
            </a:extLst>
          </p:cNvPr>
          <p:cNvCxnSpPr>
            <a:cxnSpLocks/>
          </p:cNvCxnSpPr>
          <p:nvPr/>
        </p:nvCxnSpPr>
        <p:spPr>
          <a:xfrm>
            <a:off x="3808293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직선 연결선 443">
            <a:extLst>
              <a:ext uri="{FF2B5EF4-FFF2-40B4-BE49-F238E27FC236}">
                <a16:creationId xmlns:a16="http://schemas.microsoft.com/office/drawing/2014/main" id="{59731CE1-3EAD-E817-02C3-47FCA0515308}"/>
              </a:ext>
            </a:extLst>
          </p:cNvPr>
          <p:cNvCxnSpPr>
            <a:cxnSpLocks/>
          </p:cNvCxnSpPr>
          <p:nvPr/>
        </p:nvCxnSpPr>
        <p:spPr>
          <a:xfrm>
            <a:off x="4092907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직선 연결선 444">
            <a:extLst>
              <a:ext uri="{FF2B5EF4-FFF2-40B4-BE49-F238E27FC236}">
                <a16:creationId xmlns:a16="http://schemas.microsoft.com/office/drawing/2014/main" id="{EB03F967-4716-7118-1A76-8E7C2EB03A6F}"/>
              </a:ext>
            </a:extLst>
          </p:cNvPr>
          <p:cNvCxnSpPr>
            <a:cxnSpLocks/>
          </p:cNvCxnSpPr>
          <p:nvPr/>
        </p:nvCxnSpPr>
        <p:spPr>
          <a:xfrm>
            <a:off x="4516801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직선 연결선 445">
            <a:extLst>
              <a:ext uri="{FF2B5EF4-FFF2-40B4-BE49-F238E27FC236}">
                <a16:creationId xmlns:a16="http://schemas.microsoft.com/office/drawing/2014/main" id="{0CF461CB-C2D6-5E3B-B6AE-FB8FCC0B37BE}"/>
              </a:ext>
            </a:extLst>
          </p:cNvPr>
          <p:cNvCxnSpPr>
            <a:cxnSpLocks/>
          </p:cNvCxnSpPr>
          <p:nvPr/>
        </p:nvCxnSpPr>
        <p:spPr>
          <a:xfrm>
            <a:off x="4807471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직선 연결선 446">
            <a:extLst>
              <a:ext uri="{FF2B5EF4-FFF2-40B4-BE49-F238E27FC236}">
                <a16:creationId xmlns:a16="http://schemas.microsoft.com/office/drawing/2014/main" id="{FCD0ABF4-638B-4337-896F-EFBDFCCEABF6}"/>
              </a:ext>
            </a:extLst>
          </p:cNvPr>
          <p:cNvCxnSpPr>
            <a:cxnSpLocks/>
          </p:cNvCxnSpPr>
          <p:nvPr/>
        </p:nvCxnSpPr>
        <p:spPr>
          <a:xfrm>
            <a:off x="5503869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직선 연결선 447">
            <a:extLst>
              <a:ext uri="{FF2B5EF4-FFF2-40B4-BE49-F238E27FC236}">
                <a16:creationId xmlns:a16="http://schemas.microsoft.com/office/drawing/2014/main" id="{37CDF653-416D-DCE9-B907-6A927C59EEC8}"/>
              </a:ext>
            </a:extLst>
          </p:cNvPr>
          <p:cNvCxnSpPr>
            <a:cxnSpLocks/>
          </p:cNvCxnSpPr>
          <p:nvPr/>
        </p:nvCxnSpPr>
        <p:spPr>
          <a:xfrm>
            <a:off x="7628385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직선 연결선 448">
            <a:extLst>
              <a:ext uri="{FF2B5EF4-FFF2-40B4-BE49-F238E27FC236}">
                <a16:creationId xmlns:a16="http://schemas.microsoft.com/office/drawing/2014/main" id="{27D6AC46-8540-F6D8-4AB3-5ADB67A93338}"/>
              </a:ext>
            </a:extLst>
          </p:cNvPr>
          <p:cNvCxnSpPr>
            <a:cxnSpLocks/>
          </p:cNvCxnSpPr>
          <p:nvPr/>
        </p:nvCxnSpPr>
        <p:spPr>
          <a:xfrm>
            <a:off x="6224489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직선 연결선 449">
            <a:extLst>
              <a:ext uri="{FF2B5EF4-FFF2-40B4-BE49-F238E27FC236}">
                <a16:creationId xmlns:a16="http://schemas.microsoft.com/office/drawing/2014/main" id="{D7624001-7394-0B28-C694-DA10D2377977}"/>
              </a:ext>
            </a:extLst>
          </p:cNvPr>
          <p:cNvCxnSpPr>
            <a:cxnSpLocks/>
          </p:cNvCxnSpPr>
          <p:nvPr/>
        </p:nvCxnSpPr>
        <p:spPr>
          <a:xfrm>
            <a:off x="6509103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직선 연결선 450">
            <a:extLst>
              <a:ext uri="{FF2B5EF4-FFF2-40B4-BE49-F238E27FC236}">
                <a16:creationId xmlns:a16="http://schemas.microsoft.com/office/drawing/2014/main" id="{A9B0B503-07BC-1CA4-C3A2-FFF301106ADD}"/>
              </a:ext>
            </a:extLst>
          </p:cNvPr>
          <p:cNvCxnSpPr>
            <a:cxnSpLocks/>
          </p:cNvCxnSpPr>
          <p:nvPr/>
        </p:nvCxnSpPr>
        <p:spPr>
          <a:xfrm>
            <a:off x="6932997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직선 연결선 451">
            <a:extLst>
              <a:ext uri="{FF2B5EF4-FFF2-40B4-BE49-F238E27FC236}">
                <a16:creationId xmlns:a16="http://schemas.microsoft.com/office/drawing/2014/main" id="{08733E60-B97D-AE79-B338-832D21A7ECAE}"/>
              </a:ext>
            </a:extLst>
          </p:cNvPr>
          <p:cNvCxnSpPr>
            <a:cxnSpLocks/>
          </p:cNvCxnSpPr>
          <p:nvPr/>
        </p:nvCxnSpPr>
        <p:spPr>
          <a:xfrm>
            <a:off x="7223667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직선 연결선 452">
            <a:extLst>
              <a:ext uri="{FF2B5EF4-FFF2-40B4-BE49-F238E27FC236}">
                <a16:creationId xmlns:a16="http://schemas.microsoft.com/office/drawing/2014/main" id="{6A48CB59-764F-CC82-A0D7-76345AB5AA1B}"/>
              </a:ext>
            </a:extLst>
          </p:cNvPr>
          <p:cNvCxnSpPr>
            <a:cxnSpLocks/>
          </p:cNvCxnSpPr>
          <p:nvPr/>
        </p:nvCxnSpPr>
        <p:spPr>
          <a:xfrm>
            <a:off x="7920065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직선 연결선 453">
            <a:extLst>
              <a:ext uri="{FF2B5EF4-FFF2-40B4-BE49-F238E27FC236}">
                <a16:creationId xmlns:a16="http://schemas.microsoft.com/office/drawing/2014/main" id="{AA3581A5-BDC8-AACA-AD66-17A51E06D817}"/>
              </a:ext>
            </a:extLst>
          </p:cNvPr>
          <p:cNvCxnSpPr>
            <a:cxnSpLocks/>
          </p:cNvCxnSpPr>
          <p:nvPr/>
        </p:nvCxnSpPr>
        <p:spPr>
          <a:xfrm>
            <a:off x="9747855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42CBCD72-8256-09E9-3B46-B51F8FD9FE96}"/>
              </a:ext>
            </a:extLst>
          </p:cNvPr>
          <p:cNvCxnSpPr>
            <a:cxnSpLocks/>
          </p:cNvCxnSpPr>
          <p:nvPr/>
        </p:nvCxnSpPr>
        <p:spPr>
          <a:xfrm>
            <a:off x="8343959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4DD4F402-8269-1853-3996-50BFD2C13A86}"/>
              </a:ext>
            </a:extLst>
          </p:cNvPr>
          <p:cNvCxnSpPr>
            <a:cxnSpLocks/>
          </p:cNvCxnSpPr>
          <p:nvPr/>
        </p:nvCxnSpPr>
        <p:spPr>
          <a:xfrm>
            <a:off x="8628573" y="1751603"/>
            <a:ext cx="0" cy="3150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B6B9A752-4B11-C022-8B5D-BECEBCFC3F6C}"/>
              </a:ext>
            </a:extLst>
          </p:cNvPr>
          <p:cNvCxnSpPr>
            <a:cxnSpLocks/>
          </p:cNvCxnSpPr>
          <p:nvPr/>
        </p:nvCxnSpPr>
        <p:spPr>
          <a:xfrm>
            <a:off x="9052467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CF0FD9F8-A265-A6D8-BA96-7700C53D06F3}"/>
              </a:ext>
            </a:extLst>
          </p:cNvPr>
          <p:cNvCxnSpPr>
            <a:cxnSpLocks/>
          </p:cNvCxnSpPr>
          <p:nvPr/>
        </p:nvCxnSpPr>
        <p:spPr>
          <a:xfrm>
            <a:off x="9343137" y="1751603"/>
            <a:ext cx="0" cy="31742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직선 연결선 458">
            <a:extLst>
              <a:ext uri="{FF2B5EF4-FFF2-40B4-BE49-F238E27FC236}">
                <a16:creationId xmlns:a16="http://schemas.microsoft.com/office/drawing/2014/main" id="{5413E631-BC04-4EFE-7D87-60EC0D6598B6}"/>
              </a:ext>
            </a:extLst>
          </p:cNvPr>
          <p:cNvCxnSpPr>
            <a:cxnSpLocks/>
          </p:cNvCxnSpPr>
          <p:nvPr/>
        </p:nvCxnSpPr>
        <p:spPr>
          <a:xfrm>
            <a:off x="10039535" y="1751603"/>
            <a:ext cx="0" cy="315049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직선 연결선 459">
            <a:extLst>
              <a:ext uri="{FF2B5EF4-FFF2-40B4-BE49-F238E27FC236}">
                <a16:creationId xmlns:a16="http://schemas.microsoft.com/office/drawing/2014/main" id="{9184529C-DF2F-AEC1-A612-66AD8C7C12A3}"/>
              </a:ext>
            </a:extLst>
          </p:cNvPr>
          <p:cNvCxnSpPr>
            <a:cxnSpLocks/>
          </p:cNvCxnSpPr>
          <p:nvPr/>
        </p:nvCxnSpPr>
        <p:spPr>
          <a:xfrm>
            <a:off x="1329731" y="2101302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48B25618-A780-EBE0-DCFE-53FB3FD71F16}"/>
              </a:ext>
            </a:extLst>
          </p:cNvPr>
          <p:cNvCxnSpPr>
            <a:cxnSpLocks/>
          </p:cNvCxnSpPr>
          <p:nvPr/>
        </p:nvCxnSpPr>
        <p:spPr>
          <a:xfrm>
            <a:off x="1329731" y="2386926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EFC228BF-DC59-6DD7-0AED-E9D92F0BFB9A}"/>
              </a:ext>
            </a:extLst>
          </p:cNvPr>
          <p:cNvCxnSpPr>
            <a:cxnSpLocks/>
          </p:cNvCxnSpPr>
          <p:nvPr/>
        </p:nvCxnSpPr>
        <p:spPr>
          <a:xfrm>
            <a:off x="1329731" y="282898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837738BD-7C2E-D9C9-DBE8-377D706EF862}"/>
              </a:ext>
            </a:extLst>
          </p:cNvPr>
          <p:cNvCxnSpPr>
            <a:cxnSpLocks/>
          </p:cNvCxnSpPr>
          <p:nvPr/>
        </p:nvCxnSpPr>
        <p:spPr>
          <a:xfrm>
            <a:off x="1329731" y="311461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직선 연결선 465">
            <a:extLst>
              <a:ext uri="{FF2B5EF4-FFF2-40B4-BE49-F238E27FC236}">
                <a16:creationId xmlns:a16="http://schemas.microsoft.com/office/drawing/2014/main" id="{9DCD45BD-C35E-D672-EF43-2C3E076324D5}"/>
              </a:ext>
            </a:extLst>
          </p:cNvPr>
          <p:cNvCxnSpPr>
            <a:cxnSpLocks/>
          </p:cNvCxnSpPr>
          <p:nvPr/>
        </p:nvCxnSpPr>
        <p:spPr>
          <a:xfrm>
            <a:off x="1329731" y="3549607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7" name="직선 연결선 466">
            <a:extLst>
              <a:ext uri="{FF2B5EF4-FFF2-40B4-BE49-F238E27FC236}">
                <a16:creationId xmlns:a16="http://schemas.microsoft.com/office/drawing/2014/main" id="{F731D49E-8B6D-E3A1-A90F-835FF3F9D8F3}"/>
              </a:ext>
            </a:extLst>
          </p:cNvPr>
          <p:cNvCxnSpPr>
            <a:cxnSpLocks/>
          </p:cNvCxnSpPr>
          <p:nvPr/>
        </p:nvCxnSpPr>
        <p:spPr>
          <a:xfrm>
            <a:off x="1329731" y="3835231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8" name="직선 연결선 467">
            <a:extLst>
              <a:ext uri="{FF2B5EF4-FFF2-40B4-BE49-F238E27FC236}">
                <a16:creationId xmlns:a16="http://schemas.microsoft.com/office/drawing/2014/main" id="{6F605A91-41CD-A144-2B33-F694B4F5D656}"/>
              </a:ext>
            </a:extLst>
          </p:cNvPr>
          <p:cNvCxnSpPr>
            <a:cxnSpLocks/>
          </p:cNvCxnSpPr>
          <p:nvPr/>
        </p:nvCxnSpPr>
        <p:spPr>
          <a:xfrm>
            <a:off x="1329731" y="4300505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직선 연결선 468">
            <a:extLst>
              <a:ext uri="{FF2B5EF4-FFF2-40B4-BE49-F238E27FC236}">
                <a16:creationId xmlns:a16="http://schemas.microsoft.com/office/drawing/2014/main" id="{1A36C874-2168-1AEB-13F4-A7C959ACDC88}"/>
              </a:ext>
            </a:extLst>
          </p:cNvPr>
          <p:cNvCxnSpPr>
            <a:cxnSpLocks/>
          </p:cNvCxnSpPr>
          <p:nvPr/>
        </p:nvCxnSpPr>
        <p:spPr>
          <a:xfrm>
            <a:off x="1329731" y="4586129"/>
            <a:ext cx="902496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1A866FDF-00FA-5E53-4DAE-AA9A951F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489" name="텍스트 개체 틀 488">
            <a:extLst>
              <a:ext uri="{FF2B5EF4-FFF2-40B4-BE49-F238E27FC236}">
                <a16:creationId xmlns:a16="http://schemas.microsoft.com/office/drawing/2014/main" id="{CA554241-F051-0C43-803A-B9C111AB40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이 상태에서 전압을 가하면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42A67-4CCE-31BE-943E-306B0A68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29</a:t>
            </a:fld>
            <a:endParaRPr 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5C9D2BD-971B-68FC-0A0C-B05508CA8286}"/>
              </a:ext>
            </a:extLst>
          </p:cNvPr>
          <p:cNvSpPr/>
          <p:nvPr/>
        </p:nvSpPr>
        <p:spPr>
          <a:xfrm>
            <a:off x="1612818" y="203817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08E5759-FF79-2504-B931-3DF9BA189233}"/>
              </a:ext>
            </a:extLst>
          </p:cNvPr>
          <p:cNvSpPr/>
          <p:nvPr/>
        </p:nvSpPr>
        <p:spPr>
          <a:xfrm>
            <a:off x="1612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B6AA807-29EF-4A8B-8E43-A81AD33352F4}"/>
              </a:ext>
            </a:extLst>
          </p:cNvPr>
          <p:cNvSpPr/>
          <p:nvPr/>
        </p:nvSpPr>
        <p:spPr>
          <a:xfrm>
            <a:off x="1900818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7DBFFE-4E2B-C2D3-60BB-79325B5AA7C0}"/>
              </a:ext>
            </a:extLst>
          </p:cNvPr>
          <p:cNvSpPr/>
          <p:nvPr/>
        </p:nvSpPr>
        <p:spPr>
          <a:xfrm>
            <a:off x="1612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F8B00-4D23-6F73-D200-87DDE1E446A3}"/>
              </a:ext>
            </a:extLst>
          </p:cNvPr>
          <p:cNvSpPr/>
          <p:nvPr/>
        </p:nvSpPr>
        <p:spPr>
          <a:xfrm>
            <a:off x="1900818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EE98686-C7FE-8BE3-83EE-83BDB3DE0E18}"/>
              </a:ext>
            </a:extLst>
          </p:cNvPr>
          <p:cNvSpPr/>
          <p:nvPr/>
        </p:nvSpPr>
        <p:spPr>
          <a:xfrm>
            <a:off x="1406231" y="2326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C8A424D-D46A-41D5-92A7-967226C1D096}"/>
              </a:ext>
            </a:extLst>
          </p:cNvPr>
          <p:cNvSpPr/>
          <p:nvPr/>
        </p:nvSpPr>
        <p:spPr>
          <a:xfrm>
            <a:off x="1406231" y="20381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02D7FC-BD26-45A8-7820-A4072700B097}"/>
              </a:ext>
            </a:extLst>
          </p:cNvPr>
          <p:cNvSpPr/>
          <p:nvPr/>
        </p:nvSpPr>
        <p:spPr>
          <a:xfrm>
            <a:off x="2107405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DC99042-8A49-CCA7-53E9-482BBDC77996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911A0A1A-F7CE-C0AA-5EC5-A4C24CAC777B}"/>
              </a:ext>
            </a:extLst>
          </p:cNvPr>
          <p:cNvSpPr/>
          <p:nvPr/>
        </p:nvSpPr>
        <p:spPr>
          <a:xfrm>
            <a:off x="1612818" y="276494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F428BAD-E42E-F2B8-CB7B-F554FC7572F9}"/>
              </a:ext>
            </a:extLst>
          </p:cNvPr>
          <p:cNvSpPr/>
          <p:nvPr/>
        </p:nvSpPr>
        <p:spPr>
          <a:xfrm>
            <a:off x="1612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37060DC-6ECF-EA73-E7AF-7B1AFC8742F0}"/>
              </a:ext>
            </a:extLst>
          </p:cNvPr>
          <p:cNvSpPr/>
          <p:nvPr/>
        </p:nvSpPr>
        <p:spPr>
          <a:xfrm>
            <a:off x="1900818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682E166-9DDC-D515-4E4D-9B355B7E9CB7}"/>
              </a:ext>
            </a:extLst>
          </p:cNvPr>
          <p:cNvSpPr/>
          <p:nvPr/>
        </p:nvSpPr>
        <p:spPr>
          <a:xfrm>
            <a:off x="1406231" y="3052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6FF40E9-D656-919A-AD9A-6DBE621B7357}"/>
              </a:ext>
            </a:extLst>
          </p:cNvPr>
          <p:cNvSpPr/>
          <p:nvPr/>
        </p:nvSpPr>
        <p:spPr>
          <a:xfrm>
            <a:off x="1406231" y="27649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BBC88A-C882-96CA-A031-6FC53A57F2C0}"/>
              </a:ext>
            </a:extLst>
          </p:cNvPr>
          <p:cNvSpPr/>
          <p:nvPr/>
        </p:nvSpPr>
        <p:spPr>
          <a:xfrm>
            <a:off x="2107405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342F4D-1D51-45D0-1326-9245DBAEABFE}"/>
              </a:ext>
            </a:extLst>
          </p:cNvPr>
          <p:cNvSpPr/>
          <p:nvPr/>
        </p:nvSpPr>
        <p:spPr>
          <a:xfrm>
            <a:off x="2107405" y="2764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F729F8D-5535-1213-7761-BCB5E29D2751}"/>
              </a:ext>
            </a:extLst>
          </p:cNvPr>
          <p:cNvSpPr/>
          <p:nvPr/>
        </p:nvSpPr>
        <p:spPr>
          <a:xfrm>
            <a:off x="1612818" y="3491723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6A1EC04-D334-4DC2-DAE1-14B40E481D59}"/>
              </a:ext>
            </a:extLst>
          </p:cNvPr>
          <p:cNvSpPr/>
          <p:nvPr/>
        </p:nvSpPr>
        <p:spPr>
          <a:xfrm>
            <a:off x="1612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0072D21-4C74-B1BE-EE27-1C7DE7D1F920}"/>
              </a:ext>
            </a:extLst>
          </p:cNvPr>
          <p:cNvSpPr/>
          <p:nvPr/>
        </p:nvSpPr>
        <p:spPr>
          <a:xfrm>
            <a:off x="1900818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1DE47E8-6BA4-4A46-AF89-4BB3981EFF9F}"/>
              </a:ext>
            </a:extLst>
          </p:cNvPr>
          <p:cNvSpPr/>
          <p:nvPr/>
        </p:nvSpPr>
        <p:spPr>
          <a:xfrm>
            <a:off x="1406231" y="3779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361EF12-1A03-7923-2270-2AFF06F7B7CF}"/>
              </a:ext>
            </a:extLst>
          </p:cNvPr>
          <p:cNvSpPr/>
          <p:nvPr/>
        </p:nvSpPr>
        <p:spPr>
          <a:xfrm>
            <a:off x="1406231" y="349172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5669A9F-F3F5-D7A5-0845-ACA142017D2C}"/>
              </a:ext>
            </a:extLst>
          </p:cNvPr>
          <p:cNvSpPr/>
          <p:nvPr/>
        </p:nvSpPr>
        <p:spPr>
          <a:xfrm>
            <a:off x="2107405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C2F2A18E-7118-46E4-D11F-787AFE731DD6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7CEE28C-70E5-AE7E-F252-5E5E77D672AE}"/>
              </a:ext>
            </a:extLst>
          </p:cNvPr>
          <p:cNvSpPr/>
          <p:nvPr/>
        </p:nvSpPr>
        <p:spPr>
          <a:xfrm>
            <a:off x="1612818" y="421849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84CCDB-BBEA-DD04-4039-E1FDD727FF0E}"/>
              </a:ext>
            </a:extLst>
          </p:cNvPr>
          <p:cNvSpPr/>
          <p:nvPr/>
        </p:nvSpPr>
        <p:spPr>
          <a:xfrm>
            <a:off x="1612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585CB42-0D1F-FDCD-288B-F7745F00080C}"/>
              </a:ext>
            </a:extLst>
          </p:cNvPr>
          <p:cNvSpPr/>
          <p:nvPr/>
        </p:nvSpPr>
        <p:spPr>
          <a:xfrm>
            <a:off x="1900818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747463B2-71FB-F87F-61ED-CFBA2252974F}"/>
              </a:ext>
            </a:extLst>
          </p:cNvPr>
          <p:cNvSpPr/>
          <p:nvPr/>
        </p:nvSpPr>
        <p:spPr>
          <a:xfrm>
            <a:off x="1406231" y="4506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634EE56-759C-0305-9FF3-EC8C75F43F22}"/>
              </a:ext>
            </a:extLst>
          </p:cNvPr>
          <p:cNvSpPr/>
          <p:nvPr/>
        </p:nvSpPr>
        <p:spPr>
          <a:xfrm>
            <a:off x="1406231" y="421849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2699524-BFD6-2A02-7C01-1DAE20668199}"/>
              </a:ext>
            </a:extLst>
          </p:cNvPr>
          <p:cNvSpPr/>
          <p:nvPr/>
        </p:nvSpPr>
        <p:spPr>
          <a:xfrm>
            <a:off x="2107405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09FC723-F209-388A-1062-2B866AD54C87}"/>
              </a:ext>
            </a:extLst>
          </p:cNvPr>
          <p:cNvSpPr/>
          <p:nvPr/>
        </p:nvSpPr>
        <p:spPr>
          <a:xfrm>
            <a:off x="2107405" y="4218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206A0AA3-C114-46E4-3C28-ADF3C2A4D0D8}"/>
              </a:ext>
            </a:extLst>
          </p:cNvPr>
          <p:cNvSpPr/>
          <p:nvPr/>
        </p:nvSpPr>
        <p:spPr>
          <a:xfrm>
            <a:off x="2313992" y="203817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F2299C8-2449-D7AB-FBF6-30AB588B818C}"/>
              </a:ext>
            </a:extLst>
          </p:cNvPr>
          <p:cNvSpPr/>
          <p:nvPr/>
        </p:nvSpPr>
        <p:spPr>
          <a:xfrm>
            <a:off x="2313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9E552B-62AB-1BF9-C844-A98CF147C242}"/>
              </a:ext>
            </a:extLst>
          </p:cNvPr>
          <p:cNvSpPr/>
          <p:nvPr/>
        </p:nvSpPr>
        <p:spPr>
          <a:xfrm>
            <a:off x="2601992" y="182643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93AD4C9-9450-FA9E-8157-7077431E6DD2}"/>
              </a:ext>
            </a:extLst>
          </p:cNvPr>
          <p:cNvSpPr/>
          <p:nvPr/>
        </p:nvSpPr>
        <p:spPr>
          <a:xfrm>
            <a:off x="2313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7C8B9239-07BD-BBA2-32DC-1642E5368B19}"/>
              </a:ext>
            </a:extLst>
          </p:cNvPr>
          <p:cNvSpPr/>
          <p:nvPr/>
        </p:nvSpPr>
        <p:spPr>
          <a:xfrm>
            <a:off x="2601992" y="253790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4B6C5CA-3C2A-40F2-AABD-F11374D273A3}"/>
              </a:ext>
            </a:extLst>
          </p:cNvPr>
          <p:cNvSpPr/>
          <p:nvPr/>
        </p:nvSpPr>
        <p:spPr>
          <a:xfrm>
            <a:off x="2808579" y="2325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D205A03-4538-370B-A4EA-35DAD1A5D576}"/>
              </a:ext>
            </a:extLst>
          </p:cNvPr>
          <p:cNvSpPr/>
          <p:nvPr/>
        </p:nvSpPr>
        <p:spPr>
          <a:xfrm>
            <a:off x="2808579" y="20379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27792EB-1117-5E1D-C6E2-54F2E426906B}"/>
              </a:ext>
            </a:extLst>
          </p:cNvPr>
          <p:cNvSpPr/>
          <p:nvPr/>
        </p:nvSpPr>
        <p:spPr>
          <a:xfrm>
            <a:off x="2313992" y="276494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3844A1F-5222-B993-A274-AC6CFAC296E6}"/>
              </a:ext>
            </a:extLst>
          </p:cNvPr>
          <p:cNvSpPr/>
          <p:nvPr/>
        </p:nvSpPr>
        <p:spPr>
          <a:xfrm>
            <a:off x="2313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5E366DE-CC56-04BC-BC0C-80C5155A4AED}"/>
              </a:ext>
            </a:extLst>
          </p:cNvPr>
          <p:cNvSpPr/>
          <p:nvPr/>
        </p:nvSpPr>
        <p:spPr>
          <a:xfrm>
            <a:off x="2601992" y="326468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5EFCCA5-8F93-CEE3-C0D4-CE85BEDD7138}"/>
              </a:ext>
            </a:extLst>
          </p:cNvPr>
          <p:cNvSpPr/>
          <p:nvPr/>
        </p:nvSpPr>
        <p:spPr>
          <a:xfrm>
            <a:off x="2808579" y="30527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F1F55917-C617-4F44-9BF9-540A1FB81EB4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6B9CF45-CE0A-6F21-5441-8C25E5045F8E}"/>
              </a:ext>
            </a:extLst>
          </p:cNvPr>
          <p:cNvSpPr/>
          <p:nvPr/>
        </p:nvSpPr>
        <p:spPr>
          <a:xfrm>
            <a:off x="2313992" y="349172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2D62230-BAB8-6332-9C66-0AF775169AB9}"/>
              </a:ext>
            </a:extLst>
          </p:cNvPr>
          <p:cNvSpPr/>
          <p:nvPr/>
        </p:nvSpPr>
        <p:spPr>
          <a:xfrm>
            <a:off x="2313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51D33042-0D42-8A76-348B-F01B67CBBD79}"/>
              </a:ext>
            </a:extLst>
          </p:cNvPr>
          <p:cNvSpPr/>
          <p:nvPr/>
        </p:nvSpPr>
        <p:spPr>
          <a:xfrm>
            <a:off x="2601992" y="39914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932343F-BB72-1CFC-78A4-19537664BAFC}"/>
              </a:ext>
            </a:extLst>
          </p:cNvPr>
          <p:cNvSpPr/>
          <p:nvPr/>
        </p:nvSpPr>
        <p:spPr>
          <a:xfrm>
            <a:off x="2808579" y="3779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842E40B-C8F5-BECD-AEFC-864961C72172}"/>
              </a:ext>
            </a:extLst>
          </p:cNvPr>
          <p:cNvSpPr/>
          <p:nvPr/>
        </p:nvSpPr>
        <p:spPr>
          <a:xfrm>
            <a:off x="2808579" y="34915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7F6F409A-6A58-DB3F-117A-A29CC494421D}"/>
              </a:ext>
            </a:extLst>
          </p:cNvPr>
          <p:cNvSpPr/>
          <p:nvPr/>
        </p:nvSpPr>
        <p:spPr>
          <a:xfrm>
            <a:off x="2313992" y="421849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7324CEDC-65D9-56F2-B557-2662E1226F0A}"/>
              </a:ext>
            </a:extLst>
          </p:cNvPr>
          <p:cNvSpPr/>
          <p:nvPr/>
        </p:nvSpPr>
        <p:spPr>
          <a:xfrm>
            <a:off x="2313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318120D-9ED3-E56C-FAB7-23FEAC0C3716}"/>
              </a:ext>
            </a:extLst>
          </p:cNvPr>
          <p:cNvSpPr/>
          <p:nvPr/>
        </p:nvSpPr>
        <p:spPr>
          <a:xfrm>
            <a:off x="2601992" y="471823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B59504E-32B9-AD35-EE5B-BA8D04B527E1}"/>
              </a:ext>
            </a:extLst>
          </p:cNvPr>
          <p:cNvSpPr/>
          <p:nvPr/>
        </p:nvSpPr>
        <p:spPr>
          <a:xfrm>
            <a:off x="2808579" y="450630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0B72B8F-091B-6AA4-CBD6-459E948FB745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6A2258FA-68CF-74A4-CF9D-0DED692F8507}"/>
              </a:ext>
            </a:extLst>
          </p:cNvPr>
          <p:cNvSpPr/>
          <p:nvPr/>
        </p:nvSpPr>
        <p:spPr>
          <a:xfrm>
            <a:off x="3007598" y="203798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AEDB89A-1F5B-51E9-3B95-059906D02470}"/>
              </a:ext>
            </a:extLst>
          </p:cNvPr>
          <p:cNvSpPr/>
          <p:nvPr/>
        </p:nvSpPr>
        <p:spPr>
          <a:xfrm>
            <a:off x="3007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8CF1A9D5-6C7B-8EDA-0A9C-2F432052E6EA}"/>
              </a:ext>
            </a:extLst>
          </p:cNvPr>
          <p:cNvSpPr/>
          <p:nvPr/>
        </p:nvSpPr>
        <p:spPr>
          <a:xfrm>
            <a:off x="3295598" y="182624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D14B281A-E4E9-B7D3-B9DD-5A4878CE7A91}"/>
              </a:ext>
            </a:extLst>
          </p:cNvPr>
          <p:cNvSpPr/>
          <p:nvPr/>
        </p:nvSpPr>
        <p:spPr>
          <a:xfrm>
            <a:off x="3007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A50823-CAF7-2810-39A7-4762EB1811A1}"/>
              </a:ext>
            </a:extLst>
          </p:cNvPr>
          <p:cNvSpPr/>
          <p:nvPr/>
        </p:nvSpPr>
        <p:spPr>
          <a:xfrm>
            <a:off x="3295598" y="253771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95159E5-8068-5DAA-F1AB-441AE8D6DF3C}"/>
              </a:ext>
            </a:extLst>
          </p:cNvPr>
          <p:cNvSpPr/>
          <p:nvPr/>
        </p:nvSpPr>
        <p:spPr>
          <a:xfrm>
            <a:off x="3502185" y="23257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82EBD62-036A-1F4F-A97B-309230254F27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AB3008D8-3319-4427-E1CF-E5CF9A88C6C4}"/>
              </a:ext>
            </a:extLst>
          </p:cNvPr>
          <p:cNvSpPr/>
          <p:nvPr/>
        </p:nvSpPr>
        <p:spPr>
          <a:xfrm>
            <a:off x="3007598" y="276475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1F8E501-CAF3-24AD-0D85-E2C8EA3043F8}"/>
              </a:ext>
            </a:extLst>
          </p:cNvPr>
          <p:cNvSpPr/>
          <p:nvPr/>
        </p:nvSpPr>
        <p:spPr>
          <a:xfrm>
            <a:off x="3007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36C5025-219C-9457-BA54-26E2EA385032}"/>
              </a:ext>
            </a:extLst>
          </p:cNvPr>
          <p:cNvSpPr/>
          <p:nvPr/>
        </p:nvSpPr>
        <p:spPr>
          <a:xfrm>
            <a:off x="3295598" y="326448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1D0949CD-6ED5-66BD-263D-2932948662D4}"/>
              </a:ext>
            </a:extLst>
          </p:cNvPr>
          <p:cNvSpPr/>
          <p:nvPr/>
        </p:nvSpPr>
        <p:spPr>
          <a:xfrm>
            <a:off x="3502185" y="3052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284F3C32-9B46-2D91-9B4B-C4C30AA3DE3B}"/>
              </a:ext>
            </a:extLst>
          </p:cNvPr>
          <p:cNvSpPr/>
          <p:nvPr/>
        </p:nvSpPr>
        <p:spPr>
          <a:xfrm>
            <a:off x="3502185" y="27645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936096A4-66FF-31A9-1EC1-5289D4BF76E4}"/>
              </a:ext>
            </a:extLst>
          </p:cNvPr>
          <p:cNvSpPr/>
          <p:nvPr/>
        </p:nvSpPr>
        <p:spPr>
          <a:xfrm>
            <a:off x="3007598" y="349153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A13709D7-2473-9FC1-79C2-C9D4EAA89EBB}"/>
              </a:ext>
            </a:extLst>
          </p:cNvPr>
          <p:cNvSpPr/>
          <p:nvPr/>
        </p:nvSpPr>
        <p:spPr>
          <a:xfrm>
            <a:off x="3007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EB91E6E-836C-6918-216F-6F14DF5FADBD}"/>
              </a:ext>
            </a:extLst>
          </p:cNvPr>
          <p:cNvSpPr/>
          <p:nvPr/>
        </p:nvSpPr>
        <p:spPr>
          <a:xfrm>
            <a:off x="3295598" y="39912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5A6E9738-5A94-362F-BABD-1BD5DD7D7F19}"/>
              </a:ext>
            </a:extLst>
          </p:cNvPr>
          <p:cNvSpPr/>
          <p:nvPr/>
        </p:nvSpPr>
        <p:spPr>
          <a:xfrm>
            <a:off x="3502185" y="3779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B18B7F63-D557-BF5A-3026-FD07B8A14DEF}"/>
              </a:ext>
            </a:extLst>
          </p:cNvPr>
          <p:cNvSpPr/>
          <p:nvPr/>
        </p:nvSpPr>
        <p:spPr>
          <a:xfrm>
            <a:off x="3502185" y="34913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F5872FB-DE31-08CF-D122-3D0A2BEA14EC}"/>
              </a:ext>
            </a:extLst>
          </p:cNvPr>
          <p:cNvSpPr/>
          <p:nvPr/>
        </p:nvSpPr>
        <p:spPr>
          <a:xfrm>
            <a:off x="3007598" y="421830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091F947-4FAE-B297-357A-6A82D220F764}"/>
              </a:ext>
            </a:extLst>
          </p:cNvPr>
          <p:cNvSpPr/>
          <p:nvPr/>
        </p:nvSpPr>
        <p:spPr>
          <a:xfrm>
            <a:off x="3007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C8EC098-9D86-7B4F-825A-501FCDBDFC0C}"/>
              </a:ext>
            </a:extLst>
          </p:cNvPr>
          <p:cNvSpPr/>
          <p:nvPr/>
        </p:nvSpPr>
        <p:spPr>
          <a:xfrm>
            <a:off x="3295598" y="471804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8CABA0C-5920-51E3-84ED-CDD133A219D3}"/>
              </a:ext>
            </a:extLst>
          </p:cNvPr>
          <p:cNvSpPr/>
          <p:nvPr/>
        </p:nvSpPr>
        <p:spPr>
          <a:xfrm>
            <a:off x="3502185" y="4506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A27FF1F-48DA-906E-4BE5-19679D03B5FF}"/>
              </a:ext>
            </a:extLst>
          </p:cNvPr>
          <p:cNvSpPr/>
          <p:nvPr/>
        </p:nvSpPr>
        <p:spPr>
          <a:xfrm>
            <a:off x="3502185" y="421811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3BCFCC28-70D7-732C-21D6-9AC9CB87840A}"/>
              </a:ext>
            </a:extLst>
          </p:cNvPr>
          <p:cNvSpPr/>
          <p:nvPr/>
        </p:nvSpPr>
        <p:spPr>
          <a:xfrm>
            <a:off x="3737862" y="2037789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6799BDCF-9B0C-CD52-EF10-B4C5EC8346D6}"/>
              </a:ext>
            </a:extLst>
          </p:cNvPr>
          <p:cNvSpPr/>
          <p:nvPr/>
        </p:nvSpPr>
        <p:spPr>
          <a:xfrm>
            <a:off x="3737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48068D0-CB11-F292-FCA3-B20A38649617}"/>
              </a:ext>
            </a:extLst>
          </p:cNvPr>
          <p:cNvSpPr/>
          <p:nvPr/>
        </p:nvSpPr>
        <p:spPr>
          <a:xfrm>
            <a:off x="4025862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3F9D1715-6CB7-403A-FC4F-4F5386C9126C}"/>
              </a:ext>
            </a:extLst>
          </p:cNvPr>
          <p:cNvSpPr/>
          <p:nvPr/>
        </p:nvSpPr>
        <p:spPr>
          <a:xfrm>
            <a:off x="3737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0DF0DA9-7C0A-7A94-006A-FCD84BDFDFE1}"/>
              </a:ext>
            </a:extLst>
          </p:cNvPr>
          <p:cNvSpPr/>
          <p:nvPr/>
        </p:nvSpPr>
        <p:spPr>
          <a:xfrm>
            <a:off x="4025862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D21D053-D8F1-6B4B-85B2-263B6300CCA8}"/>
              </a:ext>
            </a:extLst>
          </p:cNvPr>
          <p:cNvSpPr/>
          <p:nvPr/>
        </p:nvSpPr>
        <p:spPr>
          <a:xfrm>
            <a:off x="4232449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D367895D-44DC-EF23-E7E1-188BC3018E7E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1A8681FC-AB72-4624-099F-1EEFF4EAAB52}"/>
              </a:ext>
            </a:extLst>
          </p:cNvPr>
          <p:cNvSpPr/>
          <p:nvPr/>
        </p:nvSpPr>
        <p:spPr>
          <a:xfrm>
            <a:off x="3737862" y="276456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14992EF6-7094-D45A-CE86-2ACC05D66B0D}"/>
              </a:ext>
            </a:extLst>
          </p:cNvPr>
          <p:cNvSpPr/>
          <p:nvPr/>
        </p:nvSpPr>
        <p:spPr>
          <a:xfrm>
            <a:off x="3737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A1AAEC53-30F4-C375-1B37-8A8472FD490D}"/>
              </a:ext>
            </a:extLst>
          </p:cNvPr>
          <p:cNvSpPr/>
          <p:nvPr/>
        </p:nvSpPr>
        <p:spPr>
          <a:xfrm>
            <a:off x="4025862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B97F5F63-B05D-F13F-E085-E9F20B7F7D6D}"/>
              </a:ext>
            </a:extLst>
          </p:cNvPr>
          <p:cNvSpPr/>
          <p:nvPr/>
        </p:nvSpPr>
        <p:spPr>
          <a:xfrm>
            <a:off x="4232449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8534C45A-A04F-791A-C74D-555CF36D4AEE}"/>
              </a:ext>
            </a:extLst>
          </p:cNvPr>
          <p:cNvSpPr/>
          <p:nvPr/>
        </p:nvSpPr>
        <p:spPr>
          <a:xfrm>
            <a:off x="4232449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5A8B90D0-405A-5501-5241-5BFE05CBB095}"/>
              </a:ext>
            </a:extLst>
          </p:cNvPr>
          <p:cNvSpPr/>
          <p:nvPr/>
        </p:nvSpPr>
        <p:spPr>
          <a:xfrm>
            <a:off x="3737862" y="3491341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E6041FED-352C-3672-5DEC-D9C26989FD87}"/>
              </a:ext>
            </a:extLst>
          </p:cNvPr>
          <p:cNvSpPr/>
          <p:nvPr/>
        </p:nvSpPr>
        <p:spPr>
          <a:xfrm>
            <a:off x="3737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89CD3170-3A5B-3CCD-6D40-5A12B74C4D1D}"/>
              </a:ext>
            </a:extLst>
          </p:cNvPr>
          <p:cNvSpPr/>
          <p:nvPr/>
        </p:nvSpPr>
        <p:spPr>
          <a:xfrm>
            <a:off x="4025862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A82B17E0-0AAE-D60E-D120-246AAFD20629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33CD7478-4B17-FF7F-D45A-379B604603E1}"/>
              </a:ext>
            </a:extLst>
          </p:cNvPr>
          <p:cNvSpPr/>
          <p:nvPr/>
        </p:nvSpPr>
        <p:spPr>
          <a:xfrm>
            <a:off x="4232449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871AF254-1EDC-A925-6A25-7FB6E6C84079}"/>
              </a:ext>
            </a:extLst>
          </p:cNvPr>
          <p:cNvSpPr/>
          <p:nvPr/>
        </p:nvSpPr>
        <p:spPr>
          <a:xfrm>
            <a:off x="3737862" y="4218117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E1BE5148-D387-5201-1FBB-C596D79F0FAE}"/>
              </a:ext>
            </a:extLst>
          </p:cNvPr>
          <p:cNvSpPr/>
          <p:nvPr/>
        </p:nvSpPr>
        <p:spPr>
          <a:xfrm>
            <a:off x="3737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06A0410F-8D68-769A-2236-D05147A1607F}"/>
              </a:ext>
            </a:extLst>
          </p:cNvPr>
          <p:cNvSpPr/>
          <p:nvPr/>
        </p:nvSpPr>
        <p:spPr>
          <a:xfrm>
            <a:off x="4025862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963AEE6-D565-B5ED-E2D3-4C8FA5AF2F77}"/>
              </a:ext>
            </a:extLst>
          </p:cNvPr>
          <p:cNvSpPr/>
          <p:nvPr/>
        </p:nvSpPr>
        <p:spPr>
          <a:xfrm>
            <a:off x="4232449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532F35F-716A-7CCE-17EE-9D57915102DA}"/>
              </a:ext>
            </a:extLst>
          </p:cNvPr>
          <p:cNvSpPr/>
          <p:nvPr/>
        </p:nvSpPr>
        <p:spPr>
          <a:xfrm>
            <a:off x="4232449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EDAC927-2962-110E-2BE5-3AF3E73090B0}"/>
              </a:ext>
            </a:extLst>
          </p:cNvPr>
          <p:cNvSpPr/>
          <p:nvPr/>
        </p:nvSpPr>
        <p:spPr>
          <a:xfrm>
            <a:off x="4439036" y="203778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ED04E2F5-CFE9-3165-85EE-10F96059B718}"/>
              </a:ext>
            </a:extLst>
          </p:cNvPr>
          <p:cNvSpPr/>
          <p:nvPr/>
        </p:nvSpPr>
        <p:spPr>
          <a:xfrm>
            <a:off x="4439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110D28C5-EAD2-FE39-89AB-9337FB287691}"/>
              </a:ext>
            </a:extLst>
          </p:cNvPr>
          <p:cNvSpPr/>
          <p:nvPr/>
        </p:nvSpPr>
        <p:spPr>
          <a:xfrm>
            <a:off x="4727036" y="182605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D124E846-1C4B-6D61-EAE6-D1BA5043BD1D}"/>
              </a:ext>
            </a:extLst>
          </p:cNvPr>
          <p:cNvSpPr/>
          <p:nvPr/>
        </p:nvSpPr>
        <p:spPr>
          <a:xfrm>
            <a:off x="4439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305E3B00-BB95-56BC-945B-AEDB2F365C4E}"/>
              </a:ext>
            </a:extLst>
          </p:cNvPr>
          <p:cNvSpPr/>
          <p:nvPr/>
        </p:nvSpPr>
        <p:spPr>
          <a:xfrm>
            <a:off x="4727036" y="253752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555DDE4A-1D92-FFBD-4B4C-DD08EA4DFC7B}"/>
              </a:ext>
            </a:extLst>
          </p:cNvPr>
          <p:cNvSpPr/>
          <p:nvPr/>
        </p:nvSpPr>
        <p:spPr>
          <a:xfrm>
            <a:off x="4933623" y="2325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7F69E5A-A23D-2EDB-586E-D17239BEBFF6}"/>
              </a:ext>
            </a:extLst>
          </p:cNvPr>
          <p:cNvSpPr/>
          <p:nvPr/>
        </p:nvSpPr>
        <p:spPr>
          <a:xfrm>
            <a:off x="4933623" y="20375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F62A84D3-A3A4-47E5-6F57-31D4BEBD4A65}"/>
              </a:ext>
            </a:extLst>
          </p:cNvPr>
          <p:cNvSpPr/>
          <p:nvPr/>
        </p:nvSpPr>
        <p:spPr>
          <a:xfrm>
            <a:off x="4439036" y="2764565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F111CB3F-A2F3-28F9-4B7B-018A7E991020}"/>
              </a:ext>
            </a:extLst>
          </p:cNvPr>
          <p:cNvSpPr/>
          <p:nvPr/>
        </p:nvSpPr>
        <p:spPr>
          <a:xfrm>
            <a:off x="4439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7B792AAC-3836-71F3-DD03-3B1D43B1C17F}"/>
              </a:ext>
            </a:extLst>
          </p:cNvPr>
          <p:cNvSpPr/>
          <p:nvPr/>
        </p:nvSpPr>
        <p:spPr>
          <a:xfrm>
            <a:off x="4727036" y="326429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11869D73-C2EE-6CE8-088F-FAD3296D9456}"/>
              </a:ext>
            </a:extLst>
          </p:cNvPr>
          <p:cNvSpPr/>
          <p:nvPr/>
        </p:nvSpPr>
        <p:spPr>
          <a:xfrm>
            <a:off x="4933623" y="3052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F8F9ACD-643E-0E00-D0A0-28973483F70A}"/>
              </a:ext>
            </a:extLst>
          </p:cNvPr>
          <p:cNvSpPr/>
          <p:nvPr/>
        </p:nvSpPr>
        <p:spPr>
          <a:xfrm>
            <a:off x="4933623" y="27643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D3066769-41B5-2537-DA6A-1C63A1DDE8B0}"/>
              </a:ext>
            </a:extLst>
          </p:cNvPr>
          <p:cNvSpPr/>
          <p:nvPr/>
        </p:nvSpPr>
        <p:spPr>
          <a:xfrm>
            <a:off x="4439036" y="349134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CADDBA64-4DBB-EBE1-EC60-9F5F4FEA3063}"/>
              </a:ext>
            </a:extLst>
          </p:cNvPr>
          <p:cNvSpPr/>
          <p:nvPr/>
        </p:nvSpPr>
        <p:spPr>
          <a:xfrm>
            <a:off x="4439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FB5534B1-CD2A-473E-E791-5DEADDD9BB32}"/>
              </a:ext>
            </a:extLst>
          </p:cNvPr>
          <p:cNvSpPr/>
          <p:nvPr/>
        </p:nvSpPr>
        <p:spPr>
          <a:xfrm>
            <a:off x="4727036" y="39910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D2A98D6-B609-A575-43B6-0E9EAAE498E1}"/>
              </a:ext>
            </a:extLst>
          </p:cNvPr>
          <p:cNvSpPr/>
          <p:nvPr/>
        </p:nvSpPr>
        <p:spPr>
          <a:xfrm>
            <a:off x="4933623" y="3779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EE61FE3C-5E28-A979-E291-50E4AD35979A}"/>
              </a:ext>
            </a:extLst>
          </p:cNvPr>
          <p:cNvSpPr/>
          <p:nvPr/>
        </p:nvSpPr>
        <p:spPr>
          <a:xfrm>
            <a:off x="4933623" y="34911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37AE212D-493A-AF2A-56B9-D0C6CFAE22F3}"/>
              </a:ext>
            </a:extLst>
          </p:cNvPr>
          <p:cNvSpPr/>
          <p:nvPr/>
        </p:nvSpPr>
        <p:spPr>
          <a:xfrm>
            <a:off x="4439036" y="421811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04FF90C2-5BD5-050C-9E68-E0CA97120E7E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540908A9-4D11-0CEC-F267-E6C23425306C}"/>
              </a:ext>
            </a:extLst>
          </p:cNvPr>
          <p:cNvSpPr/>
          <p:nvPr/>
        </p:nvSpPr>
        <p:spPr>
          <a:xfrm>
            <a:off x="4727036" y="471785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4E68430A-F9E6-0C04-98DB-8A6D2763818B}"/>
              </a:ext>
            </a:extLst>
          </p:cNvPr>
          <p:cNvSpPr/>
          <p:nvPr/>
        </p:nvSpPr>
        <p:spPr>
          <a:xfrm>
            <a:off x="4933623" y="4505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8915579C-A03A-9B23-57FA-2DC81B4D4059}"/>
              </a:ext>
            </a:extLst>
          </p:cNvPr>
          <p:cNvSpPr/>
          <p:nvPr/>
        </p:nvSpPr>
        <p:spPr>
          <a:xfrm>
            <a:off x="4933623" y="421792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E1F9D5FF-2B47-7A5B-AFDF-D2DD5467C6D2}"/>
              </a:ext>
            </a:extLst>
          </p:cNvPr>
          <p:cNvSpPr/>
          <p:nvPr/>
        </p:nvSpPr>
        <p:spPr>
          <a:xfrm>
            <a:off x="5132642" y="2037598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F5827614-825D-0C11-BB92-06A737D9A614}"/>
              </a:ext>
            </a:extLst>
          </p:cNvPr>
          <p:cNvSpPr/>
          <p:nvPr/>
        </p:nvSpPr>
        <p:spPr>
          <a:xfrm>
            <a:off x="5132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DA6801E-C937-E344-FB82-2801831B4023}"/>
              </a:ext>
            </a:extLst>
          </p:cNvPr>
          <p:cNvSpPr/>
          <p:nvPr/>
        </p:nvSpPr>
        <p:spPr>
          <a:xfrm>
            <a:off x="5420642" y="182586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79991E53-28BA-72BF-7FCE-896C82AC68F6}"/>
              </a:ext>
            </a:extLst>
          </p:cNvPr>
          <p:cNvSpPr/>
          <p:nvPr/>
        </p:nvSpPr>
        <p:spPr>
          <a:xfrm>
            <a:off x="5132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C6C00D5-6CC0-37A6-E48C-9E2C43474FB7}"/>
              </a:ext>
            </a:extLst>
          </p:cNvPr>
          <p:cNvSpPr/>
          <p:nvPr/>
        </p:nvSpPr>
        <p:spPr>
          <a:xfrm>
            <a:off x="5420642" y="253733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BD7EDBD-BF80-EA5A-6104-AA2A669C5EF7}"/>
              </a:ext>
            </a:extLst>
          </p:cNvPr>
          <p:cNvSpPr/>
          <p:nvPr/>
        </p:nvSpPr>
        <p:spPr>
          <a:xfrm>
            <a:off x="5627229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4868FECF-6D20-F2FC-A0E1-4D194A3D2C2D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65A812CE-9FE1-6302-8AC4-7B998D861793}"/>
              </a:ext>
            </a:extLst>
          </p:cNvPr>
          <p:cNvSpPr/>
          <p:nvPr/>
        </p:nvSpPr>
        <p:spPr>
          <a:xfrm>
            <a:off x="5132642" y="276437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F1427C06-91FD-3B1A-C51F-7A326DC2D233}"/>
              </a:ext>
            </a:extLst>
          </p:cNvPr>
          <p:cNvSpPr/>
          <p:nvPr/>
        </p:nvSpPr>
        <p:spPr>
          <a:xfrm>
            <a:off x="5132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2140695E-1E15-FD01-A5C2-9125330D25CE}"/>
              </a:ext>
            </a:extLst>
          </p:cNvPr>
          <p:cNvSpPr/>
          <p:nvPr/>
        </p:nvSpPr>
        <p:spPr>
          <a:xfrm>
            <a:off x="5420642" y="32641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8D0E8CF-4A38-BF7C-FCEA-853CEFF7B79F}"/>
              </a:ext>
            </a:extLst>
          </p:cNvPr>
          <p:cNvSpPr/>
          <p:nvPr/>
        </p:nvSpPr>
        <p:spPr>
          <a:xfrm>
            <a:off x="5627229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258C018-6E29-E35D-EDDA-94FD2F498725}"/>
              </a:ext>
            </a:extLst>
          </p:cNvPr>
          <p:cNvSpPr/>
          <p:nvPr/>
        </p:nvSpPr>
        <p:spPr>
          <a:xfrm>
            <a:off x="5627229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F0FF96D-0034-1D26-B250-E43C8C872F4B}"/>
              </a:ext>
            </a:extLst>
          </p:cNvPr>
          <p:cNvSpPr/>
          <p:nvPr/>
        </p:nvSpPr>
        <p:spPr>
          <a:xfrm>
            <a:off x="5132642" y="3491150"/>
            <a:ext cx="432000" cy="432000"/>
          </a:xfrm>
          <a:prstGeom prst="ellipse">
            <a:avLst/>
          </a:prstGeom>
          <a:solidFill>
            <a:srgbClr val="6600CC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A6F8427C-A16D-0BFD-3369-D302BAEB4393}"/>
              </a:ext>
            </a:extLst>
          </p:cNvPr>
          <p:cNvSpPr/>
          <p:nvPr/>
        </p:nvSpPr>
        <p:spPr>
          <a:xfrm>
            <a:off x="5132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726CAC2F-6828-41CB-4C1A-760416BCB79E}"/>
              </a:ext>
            </a:extLst>
          </p:cNvPr>
          <p:cNvSpPr/>
          <p:nvPr/>
        </p:nvSpPr>
        <p:spPr>
          <a:xfrm>
            <a:off x="5420642" y="39908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4FC26B74-6329-7F08-CF1D-371F201A421D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56505A5B-5755-470D-BF17-FFCB05642234}"/>
              </a:ext>
            </a:extLst>
          </p:cNvPr>
          <p:cNvSpPr/>
          <p:nvPr/>
        </p:nvSpPr>
        <p:spPr>
          <a:xfrm>
            <a:off x="5627229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FE95B333-1C8D-DDF2-C24F-10EA840164FE}"/>
              </a:ext>
            </a:extLst>
          </p:cNvPr>
          <p:cNvSpPr/>
          <p:nvPr/>
        </p:nvSpPr>
        <p:spPr>
          <a:xfrm>
            <a:off x="5132642" y="421792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44D1BFC0-4B4B-0A01-E210-1334C359762F}"/>
              </a:ext>
            </a:extLst>
          </p:cNvPr>
          <p:cNvSpPr/>
          <p:nvPr/>
        </p:nvSpPr>
        <p:spPr>
          <a:xfrm>
            <a:off x="5132642" y="47176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3261C0B4-ACE3-7672-5170-3700D02C91ED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38AE6F97-513D-640B-EAA2-64A72C9B1CBA}"/>
              </a:ext>
            </a:extLst>
          </p:cNvPr>
          <p:cNvSpPr/>
          <p:nvPr/>
        </p:nvSpPr>
        <p:spPr>
          <a:xfrm>
            <a:off x="5627229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86C24C61-E4B1-D62D-8310-DA51A9D3B0ED}"/>
              </a:ext>
            </a:extLst>
          </p:cNvPr>
          <p:cNvSpPr/>
          <p:nvPr/>
        </p:nvSpPr>
        <p:spPr>
          <a:xfrm>
            <a:off x="5627229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F23E12F9-2DA0-43EF-AA32-BA60FF98E919}"/>
              </a:ext>
            </a:extLst>
          </p:cNvPr>
          <p:cNvSpPr/>
          <p:nvPr/>
        </p:nvSpPr>
        <p:spPr>
          <a:xfrm>
            <a:off x="6155883" y="2037407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553CA600-6DA6-28FB-FC6B-4C6BA85D7574}"/>
              </a:ext>
            </a:extLst>
          </p:cNvPr>
          <p:cNvSpPr/>
          <p:nvPr/>
        </p:nvSpPr>
        <p:spPr>
          <a:xfrm>
            <a:off x="6155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1920F42E-003E-FFDB-BAC2-69FD63046107}"/>
              </a:ext>
            </a:extLst>
          </p:cNvPr>
          <p:cNvSpPr/>
          <p:nvPr/>
        </p:nvSpPr>
        <p:spPr>
          <a:xfrm>
            <a:off x="6443883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903E22D7-303C-C0BD-FB3F-1828476111B5}"/>
              </a:ext>
            </a:extLst>
          </p:cNvPr>
          <p:cNvSpPr/>
          <p:nvPr/>
        </p:nvSpPr>
        <p:spPr>
          <a:xfrm>
            <a:off x="6155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44A97A5-6056-3F79-8A87-B46BBAE10CDD}"/>
              </a:ext>
            </a:extLst>
          </p:cNvPr>
          <p:cNvSpPr/>
          <p:nvPr/>
        </p:nvSpPr>
        <p:spPr>
          <a:xfrm>
            <a:off x="6443883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0C47704-124F-E08A-62B4-68ADDDE7F18D}"/>
              </a:ext>
            </a:extLst>
          </p:cNvPr>
          <p:cNvSpPr/>
          <p:nvPr/>
        </p:nvSpPr>
        <p:spPr>
          <a:xfrm>
            <a:off x="5949296" y="2325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07E9AAC-C975-5ED4-EC31-A672F4DD5AC5}"/>
              </a:ext>
            </a:extLst>
          </p:cNvPr>
          <p:cNvSpPr/>
          <p:nvPr/>
        </p:nvSpPr>
        <p:spPr>
          <a:xfrm>
            <a:off x="5949296" y="203740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C1F432ED-6125-19F1-3AE1-3FB1E90C5A57}"/>
              </a:ext>
            </a:extLst>
          </p:cNvPr>
          <p:cNvSpPr/>
          <p:nvPr/>
        </p:nvSpPr>
        <p:spPr>
          <a:xfrm>
            <a:off x="6650470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3150114B-BB42-BB56-81C5-03F08E094DF5}"/>
              </a:ext>
            </a:extLst>
          </p:cNvPr>
          <p:cNvSpPr/>
          <p:nvPr/>
        </p:nvSpPr>
        <p:spPr>
          <a:xfrm>
            <a:off x="6650470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1150F54A-00B5-05DA-2A1E-15731A65A8D9}"/>
              </a:ext>
            </a:extLst>
          </p:cNvPr>
          <p:cNvSpPr/>
          <p:nvPr/>
        </p:nvSpPr>
        <p:spPr>
          <a:xfrm>
            <a:off x="6155883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6D093F13-FB04-365E-80F1-2B2277B6F319}"/>
              </a:ext>
            </a:extLst>
          </p:cNvPr>
          <p:cNvSpPr/>
          <p:nvPr/>
        </p:nvSpPr>
        <p:spPr>
          <a:xfrm>
            <a:off x="6155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77DBB36-FE6B-B78F-97BF-A145DC197C6F}"/>
              </a:ext>
            </a:extLst>
          </p:cNvPr>
          <p:cNvSpPr/>
          <p:nvPr/>
        </p:nvSpPr>
        <p:spPr>
          <a:xfrm>
            <a:off x="6443883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8CC07A23-6BF3-DD1A-CF6A-91377A939878}"/>
              </a:ext>
            </a:extLst>
          </p:cNvPr>
          <p:cNvSpPr/>
          <p:nvPr/>
        </p:nvSpPr>
        <p:spPr>
          <a:xfrm>
            <a:off x="5949296" y="3052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BF12D56-91DF-A1A0-4435-17B8554E0DD8}"/>
              </a:ext>
            </a:extLst>
          </p:cNvPr>
          <p:cNvSpPr/>
          <p:nvPr/>
        </p:nvSpPr>
        <p:spPr>
          <a:xfrm>
            <a:off x="5949296" y="27641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80829F7-1C5A-BC55-810F-72669722BC6F}"/>
              </a:ext>
            </a:extLst>
          </p:cNvPr>
          <p:cNvSpPr/>
          <p:nvPr/>
        </p:nvSpPr>
        <p:spPr>
          <a:xfrm>
            <a:off x="6650470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FA63350F-74FF-6294-0A10-A3E85E835F47}"/>
              </a:ext>
            </a:extLst>
          </p:cNvPr>
          <p:cNvSpPr/>
          <p:nvPr/>
        </p:nvSpPr>
        <p:spPr>
          <a:xfrm>
            <a:off x="6650470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18EED094-F8A1-7322-A2E4-CDF064ABD7C6}"/>
              </a:ext>
            </a:extLst>
          </p:cNvPr>
          <p:cNvSpPr/>
          <p:nvPr/>
        </p:nvSpPr>
        <p:spPr>
          <a:xfrm>
            <a:off x="6155883" y="3490959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1D3F8C26-61E8-FC31-E343-31D4C923830D}"/>
              </a:ext>
            </a:extLst>
          </p:cNvPr>
          <p:cNvSpPr/>
          <p:nvPr/>
        </p:nvSpPr>
        <p:spPr>
          <a:xfrm>
            <a:off x="6155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4011A635-7B3F-AF2E-FC7F-E4A35D43AF4F}"/>
              </a:ext>
            </a:extLst>
          </p:cNvPr>
          <p:cNvSpPr/>
          <p:nvPr/>
        </p:nvSpPr>
        <p:spPr>
          <a:xfrm>
            <a:off x="6443883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137AEDAF-4CAA-AE02-87AF-4A1F792EDDC4}"/>
              </a:ext>
            </a:extLst>
          </p:cNvPr>
          <p:cNvSpPr/>
          <p:nvPr/>
        </p:nvSpPr>
        <p:spPr>
          <a:xfrm>
            <a:off x="5949296" y="3778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D9572051-57A1-CF51-6F14-5B9B2E5E7A8C}"/>
              </a:ext>
            </a:extLst>
          </p:cNvPr>
          <p:cNvSpPr/>
          <p:nvPr/>
        </p:nvSpPr>
        <p:spPr>
          <a:xfrm>
            <a:off x="5949296" y="349095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169160C4-ADA3-D1E4-2F1E-60B5E9CCC79D}"/>
              </a:ext>
            </a:extLst>
          </p:cNvPr>
          <p:cNvSpPr/>
          <p:nvPr/>
        </p:nvSpPr>
        <p:spPr>
          <a:xfrm>
            <a:off x="6650470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13A9926D-4AFA-1299-0DD3-17266C93F0B1}"/>
              </a:ext>
            </a:extLst>
          </p:cNvPr>
          <p:cNvSpPr/>
          <p:nvPr/>
        </p:nvSpPr>
        <p:spPr>
          <a:xfrm>
            <a:off x="6650470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330CAF30-C8A2-0C67-5A74-3A5EB8D97ECA}"/>
              </a:ext>
            </a:extLst>
          </p:cNvPr>
          <p:cNvSpPr/>
          <p:nvPr/>
        </p:nvSpPr>
        <p:spPr>
          <a:xfrm>
            <a:off x="6155883" y="4217735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ED0BD4F6-1F71-3C84-26C9-8443F6326F29}"/>
              </a:ext>
            </a:extLst>
          </p:cNvPr>
          <p:cNvSpPr/>
          <p:nvPr/>
        </p:nvSpPr>
        <p:spPr>
          <a:xfrm>
            <a:off x="6155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B0144CD7-710B-3C9C-FDCE-D34589FDC431}"/>
              </a:ext>
            </a:extLst>
          </p:cNvPr>
          <p:cNvSpPr/>
          <p:nvPr/>
        </p:nvSpPr>
        <p:spPr>
          <a:xfrm>
            <a:off x="6443883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3F9559D-BE30-40EB-EECB-7E2E350A57CD}"/>
              </a:ext>
            </a:extLst>
          </p:cNvPr>
          <p:cNvSpPr/>
          <p:nvPr/>
        </p:nvSpPr>
        <p:spPr>
          <a:xfrm>
            <a:off x="5949296" y="4505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BF5101DB-485F-725A-993F-CCB2880B4C06}"/>
              </a:ext>
            </a:extLst>
          </p:cNvPr>
          <p:cNvSpPr/>
          <p:nvPr/>
        </p:nvSpPr>
        <p:spPr>
          <a:xfrm>
            <a:off x="5949296" y="421773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6B21D293-7965-41A1-028F-659276B1175D}"/>
              </a:ext>
            </a:extLst>
          </p:cNvPr>
          <p:cNvSpPr/>
          <p:nvPr/>
        </p:nvSpPr>
        <p:spPr>
          <a:xfrm>
            <a:off x="6650470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6C1873A7-B509-EA7C-FA1D-D35A901A73C6}"/>
              </a:ext>
            </a:extLst>
          </p:cNvPr>
          <p:cNvSpPr/>
          <p:nvPr/>
        </p:nvSpPr>
        <p:spPr>
          <a:xfrm>
            <a:off x="6650470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D82C3056-6C47-B192-ACFA-85DBB9AE417C}"/>
              </a:ext>
            </a:extLst>
          </p:cNvPr>
          <p:cNvSpPr/>
          <p:nvPr/>
        </p:nvSpPr>
        <p:spPr>
          <a:xfrm>
            <a:off x="6857057" y="203740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EF79C59C-A335-90D4-2419-80301B750F24}"/>
              </a:ext>
            </a:extLst>
          </p:cNvPr>
          <p:cNvSpPr/>
          <p:nvPr/>
        </p:nvSpPr>
        <p:spPr>
          <a:xfrm>
            <a:off x="6857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57EC7B20-F8F4-44AA-5BE6-1A5F7DFAFDF8}"/>
              </a:ext>
            </a:extLst>
          </p:cNvPr>
          <p:cNvSpPr/>
          <p:nvPr/>
        </p:nvSpPr>
        <p:spPr>
          <a:xfrm>
            <a:off x="7145057" y="182567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90F5697F-319F-D537-9254-4B73D6D1E967}"/>
              </a:ext>
            </a:extLst>
          </p:cNvPr>
          <p:cNvSpPr/>
          <p:nvPr/>
        </p:nvSpPr>
        <p:spPr>
          <a:xfrm>
            <a:off x="6857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119FDAE8-A7E3-A81E-F3CB-4D885C894EB9}"/>
              </a:ext>
            </a:extLst>
          </p:cNvPr>
          <p:cNvSpPr/>
          <p:nvPr/>
        </p:nvSpPr>
        <p:spPr>
          <a:xfrm>
            <a:off x="7145057" y="253714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8778411B-184B-CD56-667C-2C553ED6D816}"/>
              </a:ext>
            </a:extLst>
          </p:cNvPr>
          <p:cNvSpPr/>
          <p:nvPr/>
        </p:nvSpPr>
        <p:spPr>
          <a:xfrm>
            <a:off x="7351644" y="2325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BEE4D118-2B4E-A01E-BE82-2DA367502C61}"/>
              </a:ext>
            </a:extLst>
          </p:cNvPr>
          <p:cNvSpPr/>
          <p:nvPr/>
        </p:nvSpPr>
        <p:spPr>
          <a:xfrm>
            <a:off x="7351644" y="20372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12777A6C-1C9E-5124-0F0C-9AC7E1B2C59F}"/>
              </a:ext>
            </a:extLst>
          </p:cNvPr>
          <p:cNvSpPr/>
          <p:nvPr/>
        </p:nvSpPr>
        <p:spPr>
          <a:xfrm>
            <a:off x="6857057" y="276418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338D3B7D-B1BB-9DBA-032A-17FCE5CDF352}"/>
              </a:ext>
            </a:extLst>
          </p:cNvPr>
          <p:cNvSpPr/>
          <p:nvPr/>
        </p:nvSpPr>
        <p:spPr>
          <a:xfrm>
            <a:off x="6857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5CE25DAC-5078-7284-7397-2BB80896705C}"/>
              </a:ext>
            </a:extLst>
          </p:cNvPr>
          <p:cNvSpPr/>
          <p:nvPr/>
        </p:nvSpPr>
        <p:spPr>
          <a:xfrm>
            <a:off x="7145057" y="326391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B7FCAF6F-5E02-ABA9-E65D-40A9C9FA591A}"/>
              </a:ext>
            </a:extLst>
          </p:cNvPr>
          <p:cNvSpPr/>
          <p:nvPr/>
        </p:nvSpPr>
        <p:spPr>
          <a:xfrm>
            <a:off x="7351644" y="3051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0C5836C3-5C00-3375-E8DE-FE4556D22E59}"/>
              </a:ext>
            </a:extLst>
          </p:cNvPr>
          <p:cNvSpPr/>
          <p:nvPr/>
        </p:nvSpPr>
        <p:spPr>
          <a:xfrm>
            <a:off x="7351644" y="27639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5ED4B3BB-B742-1348-8568-4D343EED9525}"/>
              </a:ext>
            </a:extLst>
          </p:cNvPr>
          <p:cNvSpPr/>
          <p:nvPr/>
        </p:nvSpPr>
        <p:spPr>
          <a:xfrm>
            <a:off x="6857057" y="3490959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BDDE951B-FF66-4D15-8DFF-E587AAD133E4}"/>
              </a:ext>
            </a:extLst>
          </p:cNvPr>
          <p:cNvSpPr/>
          <p:nvPr/>
        </p:nvSpPr>
        <p:spPr>
          <a:xfrm>
            <a:off x="6857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C7B3517E-47B1-D5AB-00D7-7F0689CAC10F}"/>
              </a:ext>
            </a:extLst>
          </p:cNvPr>
          <p:cNvSpPr/>
          <p:nvPr/>
        </p:nvSpPr>
        <p:spPr>
          <a:xfrm>
            <a:off x="7145057" y="39906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9DB6C1C1-1559-5D71-E12A-8D51D66FE3DD}"/>
              </a:ext>
            </a:extLst>
          </p:cNvPr>
          <p:cNvSpPr/>
          <p:nvPr/>
        </p:nvSpPr>
        <p:spPr>
          <a:xfrm>
            <a:off x="7351644" y="3778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B237952E-A90F-E385-0E75-3351CA82ECA1}"/>
              </a:ext>
            </a:extLst>
          </p:cNvPr>
          <p:cNvSpPr/>
          <p:nvPr/>
        </p:nvSpPr>
        <p:spPr>
          <a:xfrm>
            <a:off x="7351644" y="34907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C869498A-E273-9FEB-FB33-2B366FEB1F4F}"/>
              </a:ext>
            </a:extLst>
          </p:cNvPr>
          <p:cNvSpPr/>
          <p:nvPr/>
        </p:nvSpPr>
        <p:spPr>
          <a:xfrm>
            <a:off x="6857057" y="421773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7B4A65E2-4CDC-0E73-8B39-0C710A476DD1}"/>
              </a:ext>
            </a:extLst>
          </p:cNvPr>
          <p:cNvSpPr/>
          <p:nvPr/>
        </p:nvSpPr>
        <p:spPr>
          <a:xfrm>
            <a:off x="6857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D48FA849-B26F-34F9-6416-BD4CC1981107}"/>
              </a:ext>
            </a:extLst>
          </p:cNvPr>
          <p:cNvSpPr/>
          <p:nvPr/>
        </p:nvSpPr>
        <p:spPr>
          <a:xfrm>
            <a:off x="7145057" y="471746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0E79D21E-5911-4430-F9B0-7D92CFEE35DB}"/>
              </a:ext>
            </a:extLst>
          </p:cNvPr>
          <p:cNvSpPr/>
          <p:nvPr/>
        </p:nvSpPr>
        <p:spPr>
          <a:xfrm>
            <a:off x="7351644" y="4505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7B85B974-9894-9183-C36A-1A004865F927}"/>
              </a:ext>
            </a:extLst>
          </p:cNvPr>
          <p:cNvSpPr/>
          <p:nvPr/>
        </p:nvSpPr>
        <p:spPr>
          <a:xfrm>
            <a:off x="7351644" y="421754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E3C737C9-2A0F-E8C8-D1BF-29A102085665}"/>
              </a:ext>
            </a:extLst>
          </p:cNvPr>
          <p:cNvSpPr/>
          <p:nvPr/>
        </p:nvSpPr>
        <p:spPr>
          <a:xfrm>
            <a:off x="7550663" y="2037216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8431CC07-A899-5BDB-F25F-925094F23E16}"/>
              </a:ext>
            </a:extLst>
          </p:cNvPr>
          <p:cNvSpPr/>
          <p:nvPr/>
        </p:nvSpPr>
        <p:spPr>
          <a:xfrm>
            <a:off x="7550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933EECBF-0F1D-983D-8986-D4BA3ABC8288}"/>
              </a:ext>
            </a:extLst>
          </p:cNvPr>
          <p:cNvSpPr/>
          <p:nvPr/>
        </p:nvSpPr>
        <p:spPr>
          <a:xfrm>
            <a:off x="7838663" y="182548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BFD917ED-96D8-63E9-5909-56AA5F8756BE}"/>
              </a:ext>
            </a:extLst>
          </p:cNvPr>
          <p:cNvSpPr/>
          <p:nvPr/>
        </p:nvSpPr>
        <p:spPr>
          <a:xfrm>
            <a:off x="7550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82FDC07F-8172-F3CE-044B-20629CADA523}"/>
              </a:ext>
            </a:extLst>
          </p:cNvPr>
          <p:cNvSpPr/>
          <p:nvPr/>
        </p:nvSpPr>
        <p:spPr>
          <a:xfrm>
            <a:off x="7838663" y="253694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5F7F8CE6-1D2B-4FE6-1311-D4AF57502A41}"/>
              </a:ext>
            </a:extLst>
          </p:cNvPr>
          <p:cNvSpPr/>
          <p:nvPr/>
        </p:nvSpPr>
        <p:spPr>
          <a:xfrm>
            <a:off x="8045250" y="2325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EFAA830D-5D46-DB2A-DE91-D0D383B03DC1}"/>
              </a:ext>
            </a:extLst>
          </p:cNvPr>
          <p:cNvSpPr/>
          <p:nvPr/>
        </p:nvSpPr>
        <p:spPr>
          <a:xfrm>
            <a:off x="8045250" y="20370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4AD6F11E-0609-4EBD-3903-8251CB5332EA}"/>
              </a:ext>
            </a:extLst>
          </p:cNvPr>
          <p:cNvSpPr/>
          <p:nvPr/>
        </p:nvSpPr>
        <p:spPr>
          <a:xfrm>
            <a:off x="7550663" y="276399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CC40C5F4-7518-2B2F-8EE1-167658E08EB1}"/>
              </a:ext>
            </a:extLst>
          </p:cNvPr>
          <p:cNvSpPr/>
          <p:nvPr/>
        </p:nvSpPr>
        <p:spPr>
          <a:xfrm>
            <a:off x="7550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3A653505-FA84-D708-A32C-CC9A0B4B07DE}"/>
              </a:ext>
            </a:extLst>
          </p:cNvPr>
          <p:cNvSpPr/>
          <p:nvPr/>
        </p:nvSpPr>
        <p:spPr>
          <a:xfrm>
            <a:off x="7838663" y="326372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71EDA58D-4B23-72FD-C3F0-6E4FE885093E}"/>
              </a:ext>
            </a:extLst>
          </p:cNvPr>
          <p:cNvSpPr/>
          <p:nvPr/>
        </p:nvSpPr>
        <p:spPr>
          <a:xfrm>
            <a:off x="8045250" y="3051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EDF60738-59F8-88FE-9B72-51294425B686}"/>
              </a:ext>
            </a:extLst>
          </p:cNvPr>
          <p:cNvSpPr/>
          <p:nvPr/>
        </p:nvSpPr>
        <p:spPr>
          <a:xfrm>
            <a:off x="8045250" y="27638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44581A81-7541-AEE9-66A1-FE146A620800}"/>
              </a:ext>
            </a:extLst>
          </p:cNvPr>
          <p:cNvSpPr/>
          <p:nvPr/>
        </p:nvSpPr>
        <p:spPr>
          <a:xfrm>
            <a:off x="7550663" y="3490768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11EEB872-7D47-4918-B2D9-806D7EDEC2A0}"/>
              </a:ext>
            </a:extLst>
          </p:cNvPr>
          <p:cNvSpPr/>
          <p:nvPr/>
        </p:nvSpPr>
        <p:spPr>
          <a:xfrm>
            <a:off x="7550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B7D4EBFD-C29F-384D-11F5-BB4D6B04A743}"/>
              </a:ext>
            </a:extLst>
          </p:cNvPr>
          <p:cNvSpPr/>
          <p:nvPr/>
        </p:nvSpPr>
        <p:spPr>
          <a:xfrm>
            <a:off x="7838663" y="39905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9ADBC84F-B905-2A5A-D455-420205057F88}"/>
              </a:ext>
            </a:extLst>
          </p:cNvPr>
          <p:cNvSpPr/>
          <p:nvPr/>
        </p:nvSpPr>
        <p:spPr>
          <a:xfrm>
            <a:off x="8045250" y="3778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DA8227BE-D8FE-18D7-58BF-6948EA70D915}"/>
              </a:ext>
            </a:extLst>
          </p:cNvPr>
          <p:cNvSpPr/>
          <p:nvPr/>
        </p:nvSpPr>
        <p:spPr>
          <a:xfrm>
            <a:off x="8045250" y="34905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F472BF8B-5C07-D532-9D80-30CA24E8FC18}"/>
              </a:ext>
            </a:extLst>
          </p:cNvPr>
          <p:cNvSpPr/>
          <p:nvPr/>
        </p:nvSpPr>
        <p:spPr>
          <a:xfrm>
            <a:off x="7550663" y="421754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140E2F9E-66B1-FC9B-82D3-E0CEB751F4DF}"/>
              </a:ext>
            </a:extLst>
          </p:cNvPr>
          <p:cNvSpPr/>
          <p:nvPr/>
        </p:nvSpPr>
        <p:spPr>
          <a:xfrm>
            <a:off x="7550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F74657E7-AB54-35AA-EAD1-BFAB44E75BCE}"/>
              </a:ext>
            </a:extLst>
          </p:cNvPr>
          <p:cNvSpPr/>
          <p:nvPr/>
        </p:nvSpPr>
        <p:spPr>
          <a:xfrm>
            <a:off x="7838663" y="471727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9EC10A44-A385-FC7A-8C59-69B257C77A8B}"/>
              </a:ext>
            </a:extLst>
          </p:cNvPr>
          <p:cNvSpPr/>
          <p:nvPr/>
        </p:nvSpPr>
        <p:spPr>
          <a:xfrm>
            <a:off x="8045250" y="4505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BE7E8404-E89D-3DBF-DA48-85ACFA86D5FE}"/>
              </a:ext>
            </a:extLst>
          </p:cNvPr>
          <p:cNvSpPr/>
          <p:nvPr/>
        </p:nvSpPr>
        <p:spPr>
          <a:xfrm>
            <a:off x="8045250" y="421735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타원 333">
            <a:extLst>
              <a:ext uri="{FF2B5EF4-FFF2-40B4-BE49-F238E27FC236}">
                <a16:creationId xmlns:a16="http://schemas.microsoft.com/office/drawing/2014/main" id="{0E30DE30-2244-56F1-3D02-F16BD740EA37}"/>
              </a:ext>
            </a:extLst>
          </p:cNvPr>
          <p:cNvSpPr/>
          <p:nvPr/>
        </p:nvSpPr>
        <p:spPr>
          <a:xfrm>
            <a:off x="8280927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81922689-291D-408E-7336-8BCBA8D0DA88}"/>
              </a:ext>
            </a:extLst>
          </p:cNvPr>
          <p:cNvSpPr/>
          <p:nvPr/>
        </p:nvSpPr>
        <p:spPr>
          <a:xfrm>
            <a:off x="8280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B778B45A-DA36-B62F-349F-7FCCD1D85BFF}"/>
              </a:ext>
            </a:extLst>
          </p:cNvPr>
          <p:cNvSpPr/>
          <p:nvPr/>
        </p:nvSpPr>
        <p:spPr>
          <a:xfrm>
            <a:off x="8568927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7E5A70C1-56AD-6C2D-AB18-827E7B5089ED}"/>
              </a:ext>
            </a:extLst>
          </p:cNvPr>
          <p:cNvSpPr/>
          <p:nvPr/>
        </p:nvSpPr>
        <p:spPr>
          <a:xfrm>
            <a:off x="8280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타원 337">
            <a:extLst>
              <a:ext uri="{FF2B5EF4-FFF2-40B4-BE49-F238E27FC236}">
                <a16:creationId xmlns:a16="http://schemas.microsoft.com/office/drawing/2014/main" id="{6AF0A3BA-F3F5-1F21-A797-C117198075AD}"/>
              </a:ext>
            </a:extLst>
          </p:cNvPr>
          <p:cNvSpPr/>
          <p:nvPr/>
        </p:nvSpPr>
        <p:spPr>
          <a:xfrm>
            <a:off x="8568927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타원 338">
            <a:extLst>
              <a:ext uri="{FF2B5EF4-FFF2-40B4-BE49-F238E27FC236}">
                <a16:creationId xmlns:a16="http://schemas.microsoft.com/office/drawing/2014/main" id="{26E90EC6-111C-CE1F-56C0-806FC0D9832D}"/>
              </a:ext>
            </a:extLst>
          </p:cNvPr>
          <p:cNvSpPr/>
          <p:nvPr/>
        </p:nvSpPr>
        <p:spPr>
          <a:xfrm>
            <a:off x="8775514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0" name="타원 339">
            <a:extLst>
              <a:ext uri="{FF2B5EF4-FFF2-40B4-BE49-F238E27FC236}">
                <a16:creationId xmlns:a16="http://schemas.microsoft.com/office/drawing/2014/main" id="{119B261A-7389-8D8A-D52F-4DD4D1A1D6D8}"/>
              </a:ext>
            </a:extLst>
          </p:cNvPr>
          <p:cNvSpPr/>
          <p:nvPr/>
        </p:nvSpPr>
        <p:spPr>
          <a:xfrm>
            <a:off x="8775514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ABE18DAC-0360-D614-AFCE-81D07DE5B405}"/>
              </a:ext>
            </a:extLst>
          </p:cNvPr>
          <p:cNvSpPr/>
          <p:nvPr/>
        </p:nvSpPr>
        <p:spPr>
          <a:xfrm>
            <a:off x="8280927" y="2763801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F1784CB6-0554-254C-9E4D-D027937F2E0E}"/>
              </a:ext>
            </a:extLst>
          </p:cNvPr>
          <p:cNvSpPr/>
          <p:nvPr/>
        </p:nvSpPr>
        <p:spPr>
          <a:xfrm>
            <a:off x="8280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3" name="타원 342">
            <a:extLst>
              <a:ext uri="{FF2B5EF4-FFF2-40B4-BE49-F238E27FC236}">
                <a16:creationId xmlns:a16="http://schemas.microsoft.com/office/drawing/2014/main" id="{F8C4DC19-1672-201D-97CE-7DD0415152C1}"/>
              </a:ext>
            </a:extLst>
          </p:cNvPr>
          <p:cNvSpPr/>
          <p:nvPr/>
        </p:nvSpPr>
        <p:spPr>
          <a:xfrm>
            <a:off x="8568927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타원 343">
            <a:extLst>
              <a:ext uri="{FF2B5EF4-FFF2-40B4-BE49-F238E27FC236}">
                <a16:creationId xmlns:a16="http://schemas.microsoft.com/office/drawing/2014/main" id="{7F0C0CC3-B785-7D23-227C-E68E59353B0D}"/>
              </a:ext>
            </a:extLst>
          </p:cNvPr>
          <p:cNvSpPr/>
          <p:nvPr/>
        </p:nvSpPr>
        <p:spPr>
          <a:xfrm>
            <a:off x="8775514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5" name="타원 344">
            <a:extLst>
              <a:ext uri="{FF2B5EF4-FFF2-40B4-BE49-F238E27FC236}">
                <a16:creationId xmlns:a16="http://schemas.microsoft.com/office/drawing/2014/main" id="{4D5B09DB-FD86-2520-B59F-114385226F41}"/>
              </a:ext>
            </a:extLst>
          </p:cNvPr>
          <p:cNvSpPr/>
          <p:nvPr/>
        </p:nvSpPr>
        <p:spPr>
          <a:xfrm>
            <a:off x="8775514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58E27F28-3513-9F0E-6E8C-9FB36E8E9B2B}"/>
              </a:ext>
            </a:extLst>
          </p:cNvPr>
          <p:cNvSpPr/>
          <p:nvPr/>
        </p:nvSpPr>
        <p:spPr>
          <a:xfrm>
            <a:off x="8280927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타원 346">
            <a:extLst>
              <a:ext uri="{FF2B5EF4-FFF2-40B4-BE49-F238E27FC236}">
                <a16:creationId xmlns:a16="http://schemas.microsoft.com/office/drawing/2014/main" id="{7B833BA4-798D-4ACF-5C86-A9C2B3C294E7}"/>
              </a:ext>
            </a:extLst>
          </p:cNvPr>
          <p:cNvSpPr/>
          <p:nvPr/>
        </p:nvSpPr>
        <p:spPr>
          <a:xfrm>
            <a:off x="8280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69B97B7F-D392-FAFF-EE07-877DB34C3F8A}"/>
              </a:ext>
            </a:extLst>
          </p:cNvPr>
          <p:cNvSpPr/>
          <p:nvPr/>
        </p:nvSpPr>
        <p:spPr>
          <a:xfrm>
            <a:off x="8568927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7C3E57D0-1C2B-DBE2-1C91-2306215FCE1B}"/>
              </a:ext>
            </a:extLst>
          </p:cNvPr>
          <p:cNvSpPr/>
          <p:nvPr/>
        </p:nvSpPr>
        <p:spPr>
          <a:xfrm>
            <a:off x="8775514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855C9817-B42F-97EB-50A8-80569B963C67}"/>
              </a:ext>
            </a:extLst>
          </p:cNvPr>
          <p:cNvSpPr/>
          <p:nvPr/>
        </p:nvSpPr>
        <p:spPr>
          <a:xfrm>
            <a:off x="8775514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1" name="타원 350">
            <a:extLst>
              <a:ext uri="{FF2B5EF4-FFF2-40B4-BE49-F238E27FC236}">
                <a16:creationId xmlns:a16="http://schemas.microsoft.com/office/drawing/2014/main" id="{DCDABB2A-6922-B7BB-E630-41FB6DCDD3A7}"/>
              </a:ext>
            </a:extLst>
          </p:cNvPr>
          <p:cNvSpPr/>
          <p:nvPr/>
        </p:nvSpPr>
        <p:spPr>
          <a:xfrm>
            <a:off x="8280927" y="4217353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2" name="타원 351">
            <a:extLst>
              <a:ext uri="{FF2B5EF4-FFF2-40B4-BE49-F238E27FC236}">
                <a16:creationId xmlns:a16="http://schemas.microsoft.com/office/drawing/2014/main" id="{41BA6216-7990-7D5D-2181-45F00869BF2A}"/>
              </a:ext>
            </a:extLst>
          </p:cNvPr>
          <p:cNvSpPr/>
          <p:nvPr/>
        </p:nvSpPr>
        <p:spPr>
          <a:xfrm>
            <a:off x="8280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타원 352">
            <a:extLst>
              <a:ext uri="{FF2B5EF4-FFF2-40B4-BE49-F238E27FC236}">
                <a16:creationId xmlns:a16="http://schemas.microsoft.com/office/drawing/2014/main" id="{EB2BBDE6-294D-C605-CDA5-2EF7833725C9}"/>
              </a:ext>
            </a:extLst>
          </p:cNvPr>
          <p:cNvSpPr/>
          <p:nvPr/>
        </p:nvSpPr>
        <p:spPr>
          <a:xfrm>
            <a:off x="8568927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4" name="타원 353">
            <a:extLst>
              <a:ext uri="{FF2B5EF4-FFF2-40B4-BE49-F238E27FC236}">
                <a16:creationId xmlns:a16="http://schemas.microsoft.com/office/drawing/2014/main" id="{50A3298E-3342-8F03-71AA-2DC36A0F8562}"/>
              </a:ext>
            </a:extLst>
          </p:cNvPr>
          <p:cNvSpPr/>
          <p:nvPr/>
        </p:nvSpPr>
        <p:spPr>
          <a:xfrm>
            <a:off x="8775514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8106D36E-06D2-0AC5-54EE-30D762F055B2}"/>
              </a:ext>
            </a:extLst>
          </p:cNvPr>
          <p:cNvSpPr/>
          <p:nvPr/>
        </p:nvSpPr>
        <p:spPr>
          <a:xfrm>
            <a:off x="8775514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F96FC4C2-2C56-8ED0-AD4D-35CF5858EEA6}"/>
              </a:ext>
            </a:extLst>
          </p:cNvPr>
          <p:cNvSpPr/>
          <p:nvPr/>
        </p:nvSpPr>
        <p:spPr>
          <a:xfrm>
            <a:off x="8982101" y="2037025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C39DEC22-1E61-60D9-2457-87C411B40D96}"/>
              </a:ext>
            </a:extLst>
          </p:cNvPr>
          <p:cNvSpPr/>
          <p:nvPr/>
        </p:nvSpPr>
        <p:spPr>
          <a:xfrm>
            <a:off x="8982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타원 367">
            <a:extLst>
              <a:ext uri="{FF2B5EF4-FFF2-40B4-BE49-F238E27FC236}">
                <a16:creationId xmlns:a16="http://schemas.microsoft.com/office/drawing/2014/main" id="{A05C6526-4CAE-9E4E-DC15-D5BBAFFB4353}"/>
              </a:ext>
            </a:extLst>
          </p:cNvPr>
          <p:cNvSpPr/>
          <p:nvPr/>
        </p:nvSpPr>
        <p:spPr>
          <a:xfrm>
            <a:off x="9270101" y="182529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타원 368">
            <a:extLst>
              <a:ext uri="{FF2B5EF4-FFF2-40B4-BE49-F238E27FC236}">
                <a16:creationId xmlns:a16="http://schemas.microsoft.com/office/drawing/2014/main" id="{C65B9E0F-8436-5EE3-6DA9-8F28E75FB91E}"/>
              </a:ext>
            </a:extLst>
          </p:cNvPr>
          <p:cNvSpPr/>
          <p:nvPr/>
        </p:nvSpPr>
        <p:spPr>
          <a:xfrm>
            <a:off x="8982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타원 369">
            <a:extLst>
              <a:ext uri="{FF2B5EF4-FFF2-40B4-BE49-F238E27FC236}">
                <a16:creationId xmlns:a16="http://schemas.microsoft.com/office/drawing/2014/main" id="{A5325333-E8D5-EECD-6809-A49319006325}"/>
              </a:ext>
            </a:extLst>
          </p:cNvPr>
          <p:cNvSpPr/>
          <p:nvPr/>
        </p:nvSpPr>
        <p:spPr>
          <a:xfrm>
            <a:off x="9270101" y="2536758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타원 370">
            <a:extLst>
              <a:ext uri="{FF2B5EF4-FFF2-40B4-BE49-F238E27FC236}">
                <a16:creationId xmlns:a16="http://schemas.microsoft.com/office/drawing/2014/main" id="{01E8E5AB-D436-1A02-F95A-F3E99CE9922A}"/>
              </a:ext>
            </a:extLst>
          </p:cNvPr>
          <p:cNvSpPr/>
          <p:nvPr/>
        </p:nvSpPr>
        <p:spPr>
          <a:xfrm>
            <a:off x="9476688" y="2324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타원 371">
            <a:extLst>
              <a:ext uri="{FF2B5EF4-FFF2-40B4-BE49-F238E27FC236}">
                <a16:creationId xmlns:a16="http://schemas.microsoft.com/office/drawing/2014/main" id="{7E28EE62-3508-2620-1811-15F9E908E20F}"/>
              </a:ext>
            </a:extLst>
          </p:cNvPr>
          <p:cNvSpPr/>
          <p:nvPr/>
        </p:nvSpPr>
        <p:spPr>
          <a:xfrm>
            <a:off x="9476688" y="20368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타원 372">
            <a:extLst>
              <a:ext uri="{FF2B5EF4-FFF2-40B4-BE49-F238E27FC236}">
                <a16:creationId xmlns:a16="http://schemas.microsoft.com/office/drawing/2014/main" id="{A21E5409-62F6-FE87-9FC6-B374FCE251FC}"/>
              </a:ext>
            </a:extLst>
          </p:cNvPr>
          <p:cNvSpPr/>
          <p:nvPr/>
        </p:nvSpPr>
        <p:spPr>
          <a:xfrm>
            <a:off x="8982101" y="2763801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168A2163-B403-1D90-5068-D54B63799292}"/>
              </a:ext>
            </a:extLst>
          </p:cNvPr>
          <p:cNvSpPr/>
          <p:nvPr/>
        </p:nvSpPr>
        <p:spPr>
          <a:xfrm>
            <a:off x="8982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FF402CAC-3464-825A-0172-5815F44057B7}"/>
              </a:ext>
            </a:extLst>
          </p:cNvPr>
          <p:cNvSpPr/>
          <p:nvPr/>
        </p:nvSpPr>
        <p:spPr>
          <a:xfrm>
            <a:off x="9270101" y="3263534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479C2B6E-0995-64B3-ED52-EC9BC684B508}"/>
              </a:ext>
            </a:extLst>
          </p:cNvPr>
          <p:cNvSpPr/>
          <p:nvPr/>
        </p:nvSpPr>
        <p:spPr>
          <a:xfrm>
            <a:off x="9476688" y="3051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04AD7A5A-EEB4-A7F1-C811-9ED017E9F223}"/>
              </a:ext>
            </a:extLst>
          </p:cNvPr>
          <p:cNvSpPr/>
          <p:nvPr/>
        </p:nvSpPr>
        <p:spPr>
          <a:xfrm>
            <a:off x="9476688" y="27636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968FCCEC-88CA-3DAB-1CB8-7355B52BED4C}"/>
              </a:ext>
            </a:extLst>
          </p:cNvPr>
          <p:cNvSpPr/>
          <p:nvPr/>
        </p:nvSpPr>
        <p:spPr>
          <a:xfrm>
            <a:off x="8982101" y="3490577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872FEF46-901B-426A-8D9C-5FE5BE36AD60}"/>
              </a:ext>
            </a:extLst>
          </p:cNvPr>
          <p:cNvSpPr/>
          <p:nvPr/>
        </p:nvSpPr>
        <p:spPr>
          <a:xfrm>
            <a:off x="8982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CA0E66EA-43DC-9177-23CE-2174AC75F39E}"/>
              </a:ext>
            </a:extLst>
          </p:cNvPr>
          <p:cNvSpPr/>
          <p:nvPr/>
        </p:nvSpPr>
        <p:spPr>
          <a:xfrm>
            <a:off x="9270101" y="3990310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38CDABA-DE65-5FDA-6DA2-D2E977610D7B}"/>
              </a:ext>
            </a:extLst>
          </p:cNvPr>
          <p:cNvSpPr/>
          <p:nvPr/>
        </p:nvSpPr>
        <p:spPr>
          <a:xfrm>
            <a:off x="9476688" y="3778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D12E219-BBAD-80F7-5A5C-E120FE45452E}"/>
              </a:ext>
            </a:extLst>
          </p:cNvPr>
          <p:cNvSpPr/>
          <p:nvPr/>
        </p:nvSpPr>
        <p:spPr>
          <a:xfrm>
            <a:off x="9476688" y="34903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DAE66BE0-B536-DB85-33D8-BC9EAB4A68E3}"/>
              </a:ext>
            </a:extLst>
          </p:cNvPr>
          <p:cNvSpPr/>
          <p:nvPr/>
        </p:nvSpPr>
        <p:spPr>
          <a:xfrm>
            <a:off x="8982101" y="4217353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F3C56A1E-6B8B-B58C-AFBD-19FDD915C638}"/>
              </a:ext>
            </a:extLst>
          </p:cNvPr>
          <p:cNvSpPr/>
          <p:nvPr/>
        </p:nvSpPr>
        <p:spPr>
          <a:xfrm>
            <a:off x="8982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B465D0ED-4C01-335A-7B44-41AEF534CBD3}"/>
              </a:ext>
            </a:extLst>
          </p:cNvPr>
          <p:cNvSpPr/>
          <p:nvPr/>
        </p:nvSpPr>
        <p:spPr>
          <a:xfrm>
            <a:off x="9270101" y="4717086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759D2628-268F-C5C5-B14F-CD9409F658A0}"/>
              </a:ext>
            </a:extLst>
          </p:cNvPr>
          <p:cNvSpPr/>
          <p:nvPr/>
        </p:nvSpPr>
        <p:spPr>
          <a:xfrm>
            <a:off x="9476688" y="4505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0E3532A7-B3AF-7338-56CB-DD6E3FCB03FC}"/>
              </a:ext>
            </a:extLst>
          </p:cNvPr>
          <p:cNvSpPr/>
          <p:nvPr/>
        </p:nvSpPr>
        <p:spPr>
          <a:xfrm>
            <a:off x="9476688" y="4217162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A79CBC5B-526B-F78E-39C0-BF23CED64A95}"/>
              </a:ext>
            </a:extLst>
          </p:cNvPr>
          <p:cNvSpPr/>
          <p:nvPr/>
        </p:nvSpPr>
        <p:spPr>
          <a:xfrm>
            <a:off x="9675707" y="2036834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E8508A6D-3F96-556D-49A5-8D7A5DDCEFD8}"/>
              </a:ext>
            </a:extLst>
          </p:cNvPr>
          <p:cNvSpPr/>
          <p:nvPr/>
        </p:nvSpPr>
        <p:spPr>
          <a:xfrm>
            <a:off x="9675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타원 399">
            <a:extLst>
              <a:ext uri="{FF2B5EF4-FFF2-40B4-BE49-F238E27FC236}">
                <a16:creationId xmlns:a16="http://schemas.microsoft.com/office/drawing/2014/main" id="{FC222C55-351E-F7CC-0822-14DB8EDAED22}"/>
              </a:ext>
            </a:extLst>
          </p:cNvPr>
          <p:cNvSpPr/>
          <p:nvPr/>
        </p:nvSpPr>
        <p:spPr>
          <a:xfrm>
            <a:off x="9963707" y="182510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BF51ECAC-BF77-58AC-62D5-EC63BB5C4807}"/>
              </a:ext>
            </a:extLst>
          </p:cNvPr>
          <p:cNvSpPr/>
          <p:nvPr/>
        </p:nvSpPr>
        <p:spPr>
          <a:xfrm>
            <a:off x="9675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F3BD89C4-C058-C384-74AF-BB7DDE75DED0}"/>
              </a:ext>
            </a:extLst>
          </p:cNvPr>
          <p:cNvSpPr/>
          <p:nvPr/>
        </p:nvSpPr>
        <p:spPr>
          <a:xfrm>
            <a:off x="9963707" y="2536567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73852965-0F96-57A5-F3AC-56F92085C4E2}"/>
              </a:ext>
            </a:extLst>
          </p:cNvPr>
          <p:cNvSpPr/>
          <p:nvPr/>
        </p:nvSpPr>
        <p:spPr>
          <a:xfrm>
            <a:off x="10170294" y="2324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타원 403">
            <a:extLst>
              <a:ext uri="{FF2B5EF4-FFF2-40B4-BE49-F238E27FC236}">
                <a16:creationId xmlns:a16="http://schemas.microsoft.com/office/drawing/2014/main" id="{ECDE9087-71AF-6200-8E39-E5B2766D9697}"/>
              </a:ext>
            </a:extLst>
          </p:cNvPr>
          <p:cNvSpPr/>
          <p:nvPr/>
        </p:nvSpPr>
        <p:spPr>
          <a:xfrm>
            <a:off x="10170294" y="20366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6D9138B9-0AD2-2EFD-0983-1AA76AD7DA27}"/>
              </a:ext>
            </a:extLst>
          </p:cNvPr>
          <p:cNvSpPr/>
          <p:nvPr/>
        </p:nvSpPr>
        <p:spPr>
          <a:xfrm>
            <a:off x="9675707" y="2763610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BA48192E-3FFC-A4A2-B312-522111DCF385}"/>
              </a:ext>
            </a:extLst>
          </p:cNvPr>
          <p:cNvSpPr/>
          <p:nvPr/>
        </p:nvSpPr>
        <p:spPr>
          <a:xfrm>
            <a:off x="9675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타원 406">
            <a:extLst>
              <a:ext uri="{FF2B5EF4-FFF2-40B4-BE49-F238E27FC236}">
                <a16:creationId xmlns:a16="http://schemas.microsoft.com/office/drawing/2014/main" id="{AF1F549A-0D25-4DB3-FB21-28A4802A38DB}"/>
              </a:ext>
            </a:extLst>
          </p:cNvPr>
          <p:cNvSpPr/>
          <p:nvPr/>
        </p:nvSpPr>
        <p:spPr>
          <a:xfrm>
            <a:off x="9963707" y="3263343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FB45F27D-136A-6E5B-7985-290A85BCC799}"/>
              </a:ext>
            </a:extLst>
          </p:cNvPr>
          <p:cNvSpPr/>
          <p:nvPr/>
        </p:nvSpPr>
        <p:spPr>
          <a:xfrm>
            <a:off x="10170294" y="3051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3B2084A9-5B2D-746F-2D81-10647471E4AD}"/>
              </a:ext>
            </a:extLst>
          </p:cNvPr>
          <p:cNvSpPr/>
          <p:nvPr/>
        </p:nvSpPr>
        <p:spPr>
          <a:xfrm>
            <a:off x="10170294" y="27634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타원 409">
            <a:extLst>
              <a:ext uri="{FF2B5EF4-FFF2-40B4-BE49-F238E27FC236}">
                <a16:creationId xmlns:a16="http://schemas.microsoft.com/office/drawing/2014/main" id="{5E0FAF81-A3DC-2430-8A5E-789807267E94}"/>
              </a:ext>
            </a:extLst>
          </p:cNvPr>
          <p:cNvSpPr/>
          <p:nvPr/>
        </p:nvSpPr>
        <p:spPr>
          <a:xfrm>
            <a:off x="9675707" y="3490386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719FC51-636C-BCCE-78DD-54AD5406767F}"/>
              </a:ext>
            </a:extLst>
          </p:cNvPr>
          <p:cNvSpPr/>
          <p:nvPr/>
        </p:nvSpPr>
        <p:spPr>
          <a:xfrm>
            <a:off x="9675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58FF941B-9AA1-1046-8EA5-5101152F49C4}"/>
              </a:ext>
            </a:extLst>
          </p:cNvPr>
          <p:cNvSpPr/>
          <p:nvPr/>
        </p:nvSpPr>
        <p:spPr>
          <a:xfrm>
            <a:off x="9963707" y="3990119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타원 412">
            <a:extLst>
              <a:ext uri="{FF2B5EF4-FFF2-40B4-BE49-F238E27FC236}">
                <a16:creationId xmlns:a16="http://schemas.microsoft.com/office/drawing/2014/main" id="{1CC38481-E78B-DC17-22FC-756514B4B90A}"/>
              </a:ext>
            </a:extLst>
          </p:cNvPr>
          <p:cNvSpPr/>
          <p:nvPr/>
        </p:nvSpPr>
        <p:spPr>
          <a:xfrm>
            <a:off x="10170294" y="3778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타원 413">
            <a:extLst>
              <a:ext uri="{FF2B5EF4-FFF2-40B4-BE49-F238E27FC236}">
                <a16:creationId xmlns:a16="http://schemas.microsoft.com/office/drawing/2014/main" id="{C2EF411D-8FE1-2714-18D1-D03D2FD19531}"/>
              </a:ext>
            </a:extLst>
          </p:cNvPr>
          <p:cNvSpPr/>
          <p:nvPr/>
        </p:nvSpPr>
        <p:spPr>
          <a:xfrm>
            <a:off x="10170294" y="34901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타원 414">
            <a:extLst>
              <a:ext uri="{FF2B5EF4-FFF2-40B4-BE49-F238E27FC236}">
                <a16:creationId xmlns:a16="http://schemas.microsoft.com/office/drawing/2014/main" id="{FC936383-63F6-8556-42F4-CAF9E4EDA05E}"/>
              </a:ext>
            </a:extLst>
          </p:cNvPr>
          <p:cNvSpPr/>
          <p:nvPr/>
        </p:nvSpPr>
        <p:spPr>
          <a:xfrm>
            <a:off x="9675707" y="4217162"/>
            <a:ext cx="432000" cy="432000"/>
          </a:xfrm>
          <a:prstGeom prst="ellipse">
            <a:avLst/>
          </a:prstGeom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215900" h="215900"/>
            <a:bevelB w="215900" h="215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타원 415">
            <a:extLst>
              <a:ext uri="{FF2B5EF4-FFF2-40B4-BE49-F238E27FC236}">
                <a16:creationId xmlns:a16="http://schemas.microsoft.com/office/drawing/2014/main" id="{6579CA2B-0192-97C8-71E0-CFF83941600E}"/>
              </a:ext>
            </a:extLst>
          </p:cNvPr>
          <p:cNvSpPr/>
          <p:nvPr/>
        </p:nvSpPr>
        <p:spPr>
          <a:xfrm>
            <a:off x="9675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70ADBA55-0102-87F6-D0BC-C604A62A0204}"/>
              </a:ext>
            </a:extLst>
          </p:cNvPr>
          <p:cNvSpPr/>
          <p:nvPr/>
        </p:nvSpPr>
        <p:spPr>
          <a:xfrm>
            <a:off x="9963707" y="4716895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타원 417">
            <a:extLst>
              <a:ext uri="{FF2B5EF4-FFF2-40B4-BE49-F238E27FC236}">
                <a16:creationId xmlns:a16="http://schemas.microsoft.com/office/drawing/2014/main" id="{5D0B9D3F-4EFD-D654-EEF0-4AD6CFEAB05F}"/>
              </a:ext>
            </a:extLst>
          </p:cNvPr>
          <p:cNvSpPr/>
          <p:nvPr/>
        </p:nvSpPr>
        <p:spPr>
          <a:xfrm>
            <a:off x="10170294" y="4504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타원 418">
            <a:extLst>
              <a:ext uri="{FF2B5EF4-FFF2-40B4-BE49-F238E27FC236}">
                <a16:creationId xmlns:a16="http://schemas.microsoft.com/office/drawing/2014/main" id="{B80B1FE7-7552-FD61-3A5D-3D7F3953DE25}"/>
              </a:ext>
            </a:extLst>
          </p:cNvPr>
          <p:cNvSpPr/>
          <p:nvPr/>
        </p:nvSpPr>
        <p:spPr>
          <a:xfrm>
            <a:off x="10170294" y="4216971"/>
            <a:ext cx="144000" cy="144000"/>
          </a:xfrm>
          <a:prstGeom prst="ellipse">
            <a:avLst/>
          </a:prstGeom>
          <a:solidFill>
            <a:srgbClr val="FF99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198DB3C1-ED51-EC6A-1F7D-DEBC0B14370B}"/>
              </a:ext>
            </a:extLst>
          </p:cNvPr>
          <p:cNvSpPr/>
          <p:nvPr/>
        </p:nvSpPr>
        <p:spPr>
          <a:xfrm>
            <a:off x="1104764" y="1751603"/>
            <a:ext cx="227080" cy="3174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8F2AE650-1003-F512-759F-770F80F76349}"/>
              </a:ext>
            </a:extLst>
          </p:cNvPr>
          <p:cNvSpPr/>
          <p:nvPr/>
        </p:nvSpPr>
        <p:spPr>
          <a:xfrm>
            <a:off x="10353638" y="1751603"/>
            <a:ext cx="227080" cy="3174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8" name="타원 477">
            <a:extLst>
              <a:ext uri="{FF2B5EF4-FFF2-40B4-BE49-F238E27FC236}">
                <a16:creationId xmlns:a16="http://schemas.microsoft.com/office/drawing/2014/main" id="{042F4080-5860-9014-3AD2-EF717DCF764C}"/>
              </a:ext>
            </a:extLst>
          </p:cNvPr>
          <p:cNvSpPr/>
          <p:nvPr/>
        </p:nvSpPr>
        <p:spPr>
          <a:xfrm>
            <a:off x="5993452" y="185095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9" name="타원 478">
            <a:extLst>
              <a:ext uri="{FF2B5EF4-FFF2-40B4-BE49-F238E27FC236}">
                <a16:creationId xmlns:a16="http://schemas.microsoft.com/office/drawing/2014/main" id="{D061F25E-42E8-4CCF-40BC-30EBB8D36E89}"/>
              </a:ext>
            </a:extLst>
          </p:cNvPr>
          <p:cNvSpPr/>
          <p:nvPr/>
        </p:nvSpPr>
        <p:spPr>
          <a:xfrm>
            <a:off x="6666493" y="2603184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0" name="타원 479">
            <a:extLst>
              <a:ext uri="{FF2B5EF4-FFF2-40B4-BE49-F238E27FC236}">
                <a16:creationId xmlns:a16="http://schemas.microsoft.com/office/drawing/2014/main" id="{86E142E6-7B2F-CCBE-3144-AC9419FD398A}"/>
              </a:ext>
            </a:extLst>
          </p:cNvPr>
          <p:cNvSpPr/>
          <p:nvPr/>
        </p:nvSpPr>
        <p:spPr>
          <a:xfrm>
            <a:off x="7398651" y="1877580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1" name="타원 480">
            <a:extLst>
              <a:ext uri="{FF2B5EF4-FFF2-40B4-BE49-F238E27FC236}">
                <a16:creationId xmlns:a16="http://schemas.microsoft.com/office/drawing/2014/main" id="{3588181E-1C45-BAB6-36B2-200B0E80C848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2" name="타원 481">
            <a:extLst>
              <a:ext uri="{FF2B5EF4-FFF2-40B4-BE49-F238E27FC236}">
                <a16:creationId xmlns:a16="http://schemas.microsoft.com/office/drawing/2014/main" id="{F31FDC11-0668-A9E0-521A-E8459F8CA9D9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3" name="타원 482">
            <a:extLst>
              <a:ext uri="{FF2B5EF4-FFF2-40B4-BE49-F238E27FC236}">
                <a16:creationId xmlns:a16="http://schemas.microsoft.com/office/drawing/2014/main" id="{D7257E34-F4D0-3774-68DB-0CBD56CFB3A6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5" name="타원 484">
            <a:extLst>
              <a:ext uri="{FF2B5EF4-FFF2-40B4-BE49-F238E27FC236}">
                <a16:creationId xmlns:a16="http://schemas.microsoft.com/office/drawing/2014/main" id="{B88CFF39-B186-42C8-B490-F4E9C57ABF68}"/>
              </a:ext>
            </a:extLst>
          </p:cNvPr>
          <p:cNvSpPr/>
          <p:nvPr/>
        </p:nvSpPr>
        <p:spPr>
          <a:xfrm>
            <a:off x="7395133" y="4758099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6" name="타원 485">
            <a:extLst>
              <a:ext uri="{FF2B5EF4-FFF2-40B4-BE49-F238E27FC236}">
                <a16:creationId xmlns:a16="http://schemas.microsoft.com/office/drawing/2014/main" id="{D2AECCEF-095A-29E6-6EA6-5A2E67DD422E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타원 486">
            <a:extLst>
              <a:ext uri="{FF2B5EF4-FFF2-40B4-BE49-F238E27FC236}">
                <a16:creationId xmlns:a16="http://schemas.microsoft.com/office/drawing/2014/main" id="{2669AAD0-9873-34F2-21CE-4629804B369E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1" name="그림 500">
            <a:extLst>
              <a:ext uri="{FF2B5EF4-FFF2-40B4-BE49-F238E27FC236}">
                <a16:creationId xmlns:a16="http://schemas.microsoft.com/office/drawing/2014/main" id="{9060CDB8-7B84-D2C0-71D9-CCCB03402D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973" y="5612683"/>
            <a:ext cx="1732497" cy="567542"/>
          </a:xfrm>
          <a:prstGeom prst="rect">
            <a:avLst/>
          </a:prstGeom>
        </p:spPr>
      </p:pic>
      <p:sp>
        <p:nvSpPr>
          <p:cNvPr id="503" name="TextBox 502">
            <a:extLst>
              <a:ext uri="{FF2B5EF4-FFF2-40B4-BE49-F238E27FC236}">
                <a16:creationId xmlns:a16="http://schemas.microsoft.com/office/drawing/2014/main" id="{1CB24344-319A-BD3E-4A1C-7C62029080FE}"/>
              </a:ext>
            </a:extLst>
          </p:cNvPr>
          <p:cNvSpPr txBox="1"/>
          <p:nvPr/>
        </p:nvSpPr>
        <p:spPr>
          <a:xfrm>
            <a:off x="6647014" y="509087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1626C086-9A97-8FC6-7684-59387AA6641E}"/>
              </a:ext>
            </a:extLst>
          </p:cNvPr>
          <p:cNvSpPr txBox="1"/>
          <p:nvPr/>
        </p:nvSpPr>
        <p:spPr>
          <a:xfrm>
            <a:off x="4482558" y="4864208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5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E9D13D-3CE9-520A-A389-8A1298085C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BD6D43-9426-43E1-0C80-7908537681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Semiconductor</a:t>
            </a:r>
          </a:p>
          <a:p>
            <a:r>
              <a:rPr lang="ko-KR" altLang="en-US" dirty="0"/>
              <a:t>반도체의 동작 원리</a:t>
            </a:r>
          </a:p>
        </p:txBody>
      </p:sp>
    </p:spTree>
    <p:extLst>
      <p:ext uri="{BB962C8B-B14F-4D97-AF65-F5344CB8AC3E}">
        <p14:creationId xmlns:p14="http://schemas.microsoft.com/office/powerpoint/2010/main" val="2543703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사각형: 둥근 모서리 334">
            <a:extLst>
              <a:ext uri="{FF2B5EF4-FFF2-40B4-BE49-F238E27FC236}">
                <a16:creationId xmlns:a16="http://schemas.microsoft.com/office/drawing/2014/main" id="{9C5F72DD-B223-F077-B15A-815FF7AD387E}"/>
              </a:ext>
            </a:extLst>
          </p:cNvPr>
          <p:cNvSpPr/>
          <p:nvPr/>
        </p:nvSpPr>
        <p:spPr>
          <a:xfrm>
            <a:off x="737944" y="3320276"/>
            <a:ext cx="10234856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8A2D02-6E4F-B68A-B920-DF652122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D3491-7E50-B3D9-08F0-1B25CCC3C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음극 쪽으로는 양전자를 뜬 양공이</a:t>
            </a:r>
            <a:r>
              <a:rPr lang="en-US" altLang="ko-KR" dirty="0"/>
              <a:t>, </a:t>
            </a:r>
            <a:r>
              <a:rPr lang="ko-KR" altLang="en-US" dirty="0" err="1"/>
              <a:t>양극쪽으로는</a:t>
            </a:r>
            <a:r>
              <a:rPr lang="ko-KR" altLang="en-US" dirty="0"/>
              <a:t> 전자들이 이동함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010DCE-A147-404B-601C-3E40705A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30</a:t>
            </a:fld>
            <a:endParaRPr lang="en-US"/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AE973A54-4EB0-4533-BB18-99BF4D62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63" y="1753335"/>
            <a:ext cx="9499737" cy="3174220"/>
          </a:xfrm>
          <a:prstGeom prst="rect">
            <a:avLst/>
          </a:prstGeom>
        </p:spPr>
      </p:pic>
      <p:pic>
        <p:nvPicPr>
          <p:cNvPr id="336" name="그림 335">
            <a:extLst>
              <a:ext uri="{FF2B5EF4-FFF2-40B4-BE49-F238E27FC236}">
                <a16:creationId xmlns:a16="http://schemas.microsoft.com/office/drawing/2014/main" id="{3E6D8A3C-95A1-6293-1BD2-0D033588CE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973" y="5612683"/>
            <a:ext cx="1732497" cy="567542"/>
          </a:xfrm>
          <a:prstGeom prst="rect">
            <a:avLst/>
          </a:prstGeom>
        </p:spPr>
      </p:pic>
      <p:sp>
        <p:nvSpPr>
          <p:cNvPr id="337" name="TextBox 336">
            <a:extLst>
              <a:ext uri="{FF2B5EF4-FFF2-40B4-BE49-F238E27FC236}">
                <a16:creationId xmlns:a16="http://schemas.microsoft.com/office/drawing/2014/main" id="{F62EA6EA-E84A-247A-B8CB-099FB76AA773}"/>
              </a:ext>
            </a:extLst>
          </p:cNvPr>
          <p:cNvSpPr txBox="1"/>
          <p:nvPr/>
        </p:nvSpPr>
        <p:spPr>
          <a:xfrm>
            <a:off x="6647014" y="509087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6A8C7B0-35E1-6B4B-B1E6-30D3FF08FEDA}"/>
              </a:ext>
            </a:extLst>
          </p:cNvPr>
          <p:cNvSpPr txBox="1"/>
          <p:nvPr/>
        </p:nvSpPr>
        <p:spPr>
          <a:xfrm>
            <a:off x="4482558" y="4864208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299EED5-2244-2298-E69D-42038A8AC551}"/>
              </a:ext>
            </a:extLst>
          </p:cNvPr>
          <p:cNvSpPr txBox="1"/>
          <p:nvPr/>
        </p:nvSpPr>
        <p:spPr>
          <a:xfrm>
            <a:off x="623314" y="1442059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27F7CE9-8EA9-71D1-C100-4F8D0FEC54CC}"/>
              </a:ext>
            </a:extLst>
          </p:cNvPr>
          <p:cNvSpPr txBox="1"/>
          <p:nvPr/>
        </p:nvSpPr>
        <p:spPr>
          <a:xfrm>
            <a:off x="623314" y="2028062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6D7D8EA7-DEF2-9E7D-E6D2-73EBD96DD95D}"/>
              </a:ext>
            </a:extLst>
          </p:cNvPr>
          <p:cNvSpPr txBox="1"/>
          <p:nvPr/>
        </p:nvSpPr>
        <p:spPr>
          <a:xfrm>
            <a:off x="623314" y="2614065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F9291A3-394A-F939-4B6E-92659D43424D}"/>
              </a:ext>
            </a:extLst>
          </p:cNvPr>
          <p:cNvSpPr txBox="1"/>
          <p:nvPr/>
        </p:nvSpPr>
        <p:spPr>
          <a:xfrm>
            <a:off x="623314" y="3200068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DC16AADA-D596-1291-487D-CF66B5D18FDA}"/>
              </a:ext>
            </a:extLst>
          </p:cNvPr>
          <p:cNvSpPr txBox="1"/>
          <p:nvPr/>
        </p:nvSpPr>
        <p:spPr>
          <a:xfrm>
            <a:off x="623314" y="3786070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75DF0D-10D5-1F6E-7C56-8F87E8593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76" y="1802554"/>
            <a:ext cx="182674" cy="225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A94C10-C380-AAD0-E52A-E346E49B0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758" y="2527156"/>
            <a:ext cx="182674" cy="2255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CB3FE1-2E32-93B5-3631-4ADBB172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000" y="1802554"/>
            <a:ext cx="182674" cy="2255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6246A9-AA20-7AF4-6C8F-B8844759A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576" y="1800968"/>
            <a:ext cx="182674" cy="2255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5DF830-4116-1512-2697-AFA928E4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770" y="2569277"/>
            <a:ext cx="182674" cy="1833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56B035-9A61-02B9-7F62-62944F61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420" y="3261143"/>
            <a:ext cx="182674" cy="2255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99D11D-BD1D-6932-2709-B9E74C885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58" y="4028571"/>
            <a:ext cx="182674" cy="189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2C0660-2259-49A3-ECC5-46E8A26D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887" y="4743299"/>
            <a:ext cx="182674" cy="1833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79D6DD-CF1F-4B82-E386-8790560C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400" y="4720677"/>
            <a:ext cx="182674" cy="19291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A61679F-62A0-B133-8064-0E4F2B9B0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386" y="3716255"/>
            <a:ext cx="214164" cy="266737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0C63C37-5E87-273E-957E-6D5B87E59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408" y="1949197"/>
            <a:ext cx="182674" cy="26673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A98072E-3BBC-5F7F-46E1-4043A2157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939" y="1949196"/>
            <a:ext cx="182674" cy="26673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E8829A-1DA4-B4BE-CBBA-FA7395DB1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892" y="3761834"/>
            <a:ext cx="182674" cy="26673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199EAD5-1F49-DB76-AF12-276891A84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895" y="4663178"/>
            <a:ext cx="182674" cy="26673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54324B-03AB-57C0-88BE-2C84EABD2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643" y="4668980"/>
            <a:ext cx="182674" cy="266737"/>
          </a:xfrm>
          <a:prstGeom prst="rect">
            <a:avLst/>
          </a:prstGeom>
        </p:spPr>
      </p:pic>
      <p:pic>
        <p:nvPicPr>
          <p:cNvPr id="327" name="그림 326">
            <a:extLst>
              <a:ext uri="{FF2B5EF4-FFF2-40B4-BE49-F238E27FC236}">
                <a16:creationId xmlns:a16="http://schemas.microsoft.com/office/drawing/2014/main" id="{086195BA-DF2B-9883-D60D-8943BE394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763" y="1752020"/>
            <a:ext cx="9463091" cy="3173404"/>
          </a:xfrm>
          <a:prstGeom prst="rect">
            <a:avLst/>
          </a:prstGeom>
        </p:spPr>
      </p:pic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E0EEBCEE-E3BD-E01B-5EE2-0778524E558A}"/>
              </a:ext>
            </a:extLst>
          </p:cNvPr>
          <p:cNvSpPr/>
          <p:nvPr/>
        </p:nvSpPr>
        <p:spPr>
          <a:xfrm>
            <a:off x="1103144" y="1565519"/>
            <a:ext cx="9475956" cy="35661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320E387C-EC9F-684B-5DB5-8249149AB5AC}"/>
              </a:ext>
            </a:extLst>
          </p:cNvPr>
          <p:cNvSpPr/>
          <p:nvPr/>
        </p:nvSpPr>
        <p:spPr>
          <a:xfrm>
            <a:off x="5993452" y="185095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1CCEFD07-13CC-70C8-0CFF-B6A68D9D1384}"/>
              </a:ext>
            </a:extLst>
          </p:cNvPr>
          <p:cNvSpPr/>
          <p:nvPr/>
        </p:nvSpPr>
        <p:spPr>
          <a:xfrm>
            <a:off x="6666493" y="2603184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491EBC73-DF0D-C9FC-720D-73FD17FCF41E}"/>
              </a:ext>
            </a:extLst>
          </p:cNvPr>
          <p:cNvSpPr/>
          <p:nvPr/>
        </p:nvSpPr>
        <p:spPr>
          <a:xfrm>
            <a:off x="7398651" y="1877580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A74464CF-FDEF-79F3-C574-D5B1AD7F0127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A76A6271-5E4C-A5F0-6834-1433199D177D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CBEF92D2-4D4B-0FEE-DD3F-00F8E28E0B2B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A0629BDC-819D-FBCD-16F6-D1F1B7F7EE98}"/>
              </a:ext>
            </a:extLst>
          </p:cNvPr>
          <p:cNvSpPr/>
          <p:nvPr/>
        </p:nvSpPr>
        <p:spPr>
          <a:xfrm>
            <a:off x="7395133" y="4758099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5C50BD69-67C0-6C72-B60B-E33C823AD58A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04A72F79-B1EB-4BE9-3946-D7DFDED5D961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1FDE552A-E1A4-86E4-8F96-5E057FF0DE58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E4F7B38C-F20C-75D3-A2AC-AF0CE47E09CD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9C8455B4-B7FC-245B-3B4A-9EDB602AA5AA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D27735CD-6A6A-79A8-14B5-DFC3D6F539AE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5C11BBF5-681F-4218-B361-AF28BBF77D28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825F1785-CD25-0870-44EE-BB739B2E1B78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7B63065-97DD-080B-6BAC-EB39EAF5DAE3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2521811-4DB8-4F43-C29A-D70955E9482C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9B393A20-53CA-8050-6675-DEA7898F87DC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1E2D50BA-238B-30EA-C78F-A6ECF6D553EB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22106088-0AB2-493F-DDCF-15AC5880E271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A72C871E-1C0E-1DDB-F14E-671520D77110}"/>
              </a:ext>
            </a:extLst>
          </p:cNvPr>
          <p:cNvSpPr/>
          <p:nvPr/>
        </p:nvSpPr>
        <p:spPr>
          <a:xfrm flipH="1">
            <a:off x="5854345" y="1751602"/>
            <a:ext cx="3267242" cy="3173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rgbClr val="4472C4"/>
              </a:gs>
              <a:gs pos="83000">
                <a:srgbClr val="4472C4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25DCE11F-27FF-9584-B0E7-9F697B2CA7D3}"/>
              </a:ext>
            </a:extLst>
          </p:cNvPr>
          <p:cNvSpPr/>
          <p:nvPr/>
        </p:nvSpPr>
        <p:spPr>
          <a:xfrm>
            <a:off x="2632743" y="1751602"/>
            <a:ext cx="3218265" cy="3173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rgbClr val="FF0000"/>
              </a:gs>
              <a:gs pos="83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F5BD083E-433B-0207-C1DA-7F53A57C9C69}"/>
              </a:ext>
            </a:extLst>
          </p:cNvPr>
          <p:cNvSpPr txBox="1"/>
          <p:nvPr/>
        </p:nvSpPr>
        <p:spPr>
          <a:xfrm>
            <a:off x="660572" y="1144685"/>
            <a:ext cx="784492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err="1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공핍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 영역이 확대되고 전하의 이동이 없어짐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F5F31C6-5474-7D91-AFA5-21AB460EEFF9}"/>
              </a:ext>
            </a:extLst>
          </p:cNvPr>
          <p:cNvSpPr txBox="1"/>
          <p:nvPr/>
        </p:nvSpPr>
        <p:spPr>
          <a:xfrm>
            <a:off x="10532640" y="1621908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BE0462B-D5E4-0AF9-BD1B-9E28275ED051}"/>
              </a:ext>
            </a:extLst>
          </p:cNvPr>
          <p:cNvSpPr txBox="1"/>
          <p:nvPr/>
        </p:nvSpPr>
        <p:spPr>
          <a:xfrm>
            <a:off x="10532640" y="2224965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5AEF973-1A90-5293-FAEF-C80CE42F566B}"/>
              </a:ext>
            </a:extLst>
          </p:cNvPr>
          <p:cNvSpPr txBox="1"/>
          <p:nvPr/>
        </p:nvSpPr>
        <p:spPr>
          <a:xfrm>
            <a:off x="10532640" y="282802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0282ACE0-C673-93D6-9E65-D88535C5A2DF}"/>
              </a:ext>
            </a:extLst>
          </p:cNvPr>
          <p:cNvSpPr txBox="1"/>
          <p:nvPr/>
        </p:nvSpPr>
        <p:spPr>
          <a:xfrm>
            <a:off x="10532640" y="4034137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B67FDFF-1F9D-EFB7-6600-7BBFD290829D}"/>
              </a:ext>
            </a:extLst>
          </p:cNvPr>
          <p:cNvSpPr txBox="1"/>
          <p:nvPr/>
        </p:nvSpPr>
        <p:spPr>
          <a:xfrm>
            <a:off x="10532640" y="3431079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82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0586 0.00231 " pathEditMode="relative" rAng="0" ptsTypes="AA">
                                      <p:cBhvr>
                                        <p:cTn id="6" dur="14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0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-0.06901 0.0023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-0.08867 0.0023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17435 0.000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4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-0.18021 -0.0050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10" y="-25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-0.17617 0.002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5" y="11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-0.12773 -0.002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93" y="-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-0.13554 -0.005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-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-0.06341 0.0034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16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-0.0517 0.000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1" y="2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-0.06341 0.0032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0.05586 -0.00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6" y="-16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0.11068 -0.0025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4" y="-13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0.05716 -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2" y="-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05677 0.0016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" y="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17409 0.003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18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0.15039 0.001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13" y="6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21511 0.0009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55" y="4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11771 -0.0002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20677 0.0039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9" grpId="0" animBg="1"/>
      <p:bldP spid="330" grpId="0" animBg="1"/>
      <p:bldP spid="355" grpId="0" animBg="1"/>
      <p:bldP spid="356" grpId="0" animBg="1"/>
      <p:bldP spid="357" grpId="0" animBg="1"/>
      <p:bldP spid="359" grpId="0" animBg="1"/>
      <p:bldP spid="360" grpId="0" animBg="1"/>
      <p:bldP spid="361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사각형: 둥근 모서리 334">
            <a:extLst>
              <a:ext uri="{FF2B5EF4-FFF2-40B4-BE49-F238E27FC236}">
                <a16:creationId xmlns:a16="http://schemas.microsoft.com/office/drawing/2014/main" id="{9C5F72DD-B223-F077-B15A-815FF7AD387E}"/>
              </a:ext>
            </a:extLst>
          </p:cNvPr>
          <p:cNvSpPr/>
          <p:nvPr/>
        </p:nvSpPr>
        <p:spPr>
          <a:xfrm>
            <a:off x="737944" y="3320276"/>
            <a:ext cx="10234856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8A2D02-6E4F-B68A-B920-DF652122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D3491-7E50-B3D9-08F0-1B25CCC3C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전압의 극을 바꾸게 되면 양공은 극에 대한 반발력으로 반대쪽으로 이동하고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010DCE-A147-404B-601C-3E40705A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31</a:t>
            </a:fld>
            <a:endParaRPr lang="en-US"/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AE973A54-4EB0-4533-BB18-99BF4D62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63" y="1753335"/>
            <a:ext cx="9499737" cy="3174220"/>
          </a:xfrm>
          <a:prstGeom prst="rect">
            <a:avLst/>
          </a:prstGeom>
        </p:spPr>
      </p:pic>
      <p:pic>
        <p:nvPicPr>
          <p:cNvPr id="336" name="그림 335">
            <a:extLst>
              <a:ext uri="{FF2B5EF4-FFF2-40B4-BE49-F238E27FC236}">
                <a16:creationId xmlns:a16="http://schemas.microsoft.com/office/drawing/2014/main" id="{3E6D8A3C-95A1-6293-1BD2-0D033588CE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061973" y="5612683"/>
            <a:ext cx="1732497" cy="567542"/>
          </a:xfrm>
          <a:prstGeom prst="rect">
            <a:avLst/>
          </a:prstGeom>
        </p:spPr>
      </p:pic>
      <p:sp>
        <p:nvSpPr>
          <p:cNvPr id="337" name="TextBox 336">
            <a:extLst>
              <a:ext uri="{FF2B5EF4-FFF2-40B4-BE49-F238E27FC236}">
                <a16:creationId xmlns:a16="http://schemas.microsoft.com/office/drawing/2014/main" id="{F62EA6EA-E84A-247A-B8CB-099FB76AA773}"/>
              </a:ext>
            </a:extLst>
          </p:cNvPr>
          <p:cNvSpPr txBox="1"/>
          <p:nvPr/>
        </p:nvSpPr>
        <p:spPr>
          <a:xfrm>
            <a:off x="4605317" y="5053065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6A8C7B0-35E1-6B4B-B1E6-30D3FF08FEDA}"/>
              </a:ext>
            </a:extLst>
          </p:cNvPr>
          <p:cNvSpPr txBox="1"/>
          <p:nvPr/>
        </p:nvSpPr>
        <p:spPr>
          <a:xfrm>
            <a:off x="6612537" y="4828336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299EED5-2244-2298-E69D-42038A8AC551}"/>
              </a:ext>
            </a:extLst>
          </p:cNvPr>
          <p:cNvSpPr txBox="1"/>
          <p:nvPr/>
        </p:nvSpPr>
        <p:spPr>
          <a:xfrm>
            <a:off x="623314" y="1442059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27F7CE9-8EA9-71D1-C100-4F8D0FEC54CC}"/>
              </a:ext>
            </a:extLst>
          </p:cNvPr>
          <p:cNvSpPr txBox="1"/>
          <p:nvPr/>
        </p:nvSpPr>
        <p:spPr>
          <a:xfrm>
            <a:off x="623314" y="2028062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6D7D8EA7-DEF2-9E7D-E6D2-73EBD96DD95D}"/>
              </a:ext>
            </a:extLst>
          </p:cNvPr>
          <p:cNvSpPr txBox="1"/>
          <p:nvPr/>
        </p:nvSpPr>
        <p:spPr>
          <a:xfrm>
            <a:off x="623314" y="2614065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F9291A3-394A-F939-4B6E-92659D43424D}"/>
              </a:ext>
            </a:extLst>
          </p:cNvPr>
          <p:cNvSpPr txBox="1"/>
          <p:nvPr/>
        </p:nvSpPr>
        <p:spPr>
          <a:xfrm>
            <a:off x="623314" y="3200068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DC16AADA-D596-1291-487D-CF66B5D18FDA}"/>
              </a:ext>
            </a:extLst>
          </p:cNvPr>
          <p:cNvSpPr txBox="1"/>
          <p:nvPr/>
        </p:nvSpPr>
        <p:spPr>
          <a:xfrm>
            <a:off x="623314" y="3786070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75DF0D-10D5-1F6E-7C56-8F87E8593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76" y="1802554"/>
            <a:ext cx="182674" cy="225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A94C10-C380-AAD0-E52A-E346E49B0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758" y="2527156"/>
            <a:ext cx="182674" cy="2255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CB3FE1-2E32-93B5-3631-4ADBB172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000" y="1802554"/>
            <a:ext cx="182674" cy="2255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6246A9-AA20-7AF4-6C8F-B8844759A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576" y="1800968"/>
            <a:ext cx="182674" cy="2255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5DF830-4116-1512-2697-AFA928E4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770" y="2569277"/>
            <a:ext cx="182674" cy="1833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56B035-9A61-02B9-7F62-62944F61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420" y="3261143"/>
            <a:ext cx="182674" cy="2255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99D11D-BD1D-6932-2709-B9E74C885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58" y="4028571"/>
            <a:ext cx="182674" cy="189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2C0660-2259-49A3-ECC5-46E8A26D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887" y="4743299"/>
            <a:ext cx="182674" cy="1833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79D6DD-CF1F-4B82-E386-8790560C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400" y="4720677"/>
            <a:ext cx="182674" cy="19291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A61679F-62A0-B133-8064-0E4F2B9B0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386" y="3716255"/>
            <a:ext cx="214164" cy="266737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0C63C37-5E87-273E-957E-6D5B87E59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408" y="1949197"/>
            <a:ext cx="182674" cy="26673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A98072E-3BBC-5F7F-46E1-4043A2157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939" y="1949196"/>
            <a:ext cx="182674" cy="26673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E8829A-1DA4-B4BE-CBBA-FA7395DB1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892" y="3761834"/>
            <a:ext cx="182674" cy="26673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199EAD5-1F49-DB76-AF12-276891A84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895" y="4663178"/>
            <a:ext cx="182674" cy="26673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54324B-03AB-57C0-88BE-2C84EABD2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643" y="4668980"/>
            <a:ext cx="182674" cy="266737"/>
          </a:xfrm>
          <a:prstGeom prst="rect">
            <a:avLst/>
          </a:prstGeom>
        </p:spPr>
      </p:pic>
      <p:pic>
        <p:nvPicPr>
          <p:cNvPr id="327" name="그림 326">
            <a:extLst>
              <a:ext uri="{FF2B5EF4-FFF2-40B4-BE49-F238E27FC236}">
                <a16:creationId xmlns:a16="http://schemas.microsoft.com/office/drawing/2014/main" id="{086195BA-DF2B-9883-D60D-8943BE394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763" y="1752020"/>
            <a:ext cx="9463091" cy="3173404"/>
          </a:xfrm>
          <a:prstGeom prst="rect">
            <a:avLst/>
          </a:prstGeom>
        </p:spPr>
      </p:pic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E0EEBCEE-E3BD-E01B-5EE2-0778524E558A}"/>
              </a:ext>
            </a:extLst>
          </p:cNvPr>
          <p:cNvSpPr/>
          <p:nvPr/>
        </p:nvSpPr>
        <p:spPr>
          <a:xfrm>
            <a:off x="1103144" y="1565519"/>
            <a:ext cx="9475956" cy="35661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320E387C-EC9F-684B-5DB5-8249149AB5AC}"/>
              </a:ext>
            </a:extLst>
          </p:cNvPr>
          <p:cNvSpPr/>
          <p:nvPr/>
        </p:nvSpPr>
        <p:spPr>
          <a:xfrm>
            <a:off x="5993452" y="185095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1CCEFD07-13CC-70C8-0CFF-B6A68D9D1384}"/>
              </a:ext>
            </a:extLst>
          </p:cNvPr>
          <p:cNvSpPr/>
          <p:nvPr/>
        </p:nvSpPr>
        <p:spPr>
          <a:xfrm>
            <a:off x="6666493" y="2603184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491EBC73-DF0D-C9FC-720D-73FD17FCF41E}"/>
              </a:ext>
            </a:extLst>
          </p:cNvPr>
          <p:cNvSpPr/>
          <p:nvPr/>
        </p:nvSpPr>
        <p:spPr>
          <a:xfrm>
            <a:off x="7398651" y="1877580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A74464CF-FDEF-79F3-C574-D5B1AD7F0127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A76A6271-5E4C-A5F0-6834-1433199D177D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CBEF92D2-4D4B-0FEE-DD3F-00F8E28E0B2B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A0629BDC-819D-FBCD-16F6-D1F1B7F7EE98}"/>
              </a:ext>
            </a:extLst>
          </p:cNvPr>
          <p:cNvSpPr/>
          <p:nvPr/>
        </p:nvSpPr>
        <p:spPr>
          <a:xfrm>
            <a:off x="7395133" y="4758099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5C50BD69-67C0-6C72-B60B-E33C823AD58A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04A72F79-B1EB-4BE9-3946-D7DFDED5D961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1FDE552A-E1A4-86E4-8F96-5E057FF0DE58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E4F7B38C-F20C-75D3-A2AC-AF0CE47E09CD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9C8455B4-B7FC-245B-3B4A-9EDB602AA5AA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D27735CD-6A6A-79A8-14B5-DFC3D6F539AE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5C11BBF5-681F-4218-B361-AF28BBF77D28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825F1785-CD25-0870-44EE-BB739B2E1B78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7B63065-97DD-080B-6BAC-EB39EAF5DAE3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2521811-4DB8-4F43-C29A-D70955E9482C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9B393A20-53CA-8050-6675-DEA7898F87DC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1E2D50BA-238B-30EA-C78F-A6ECF6D553EB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22106088-0AB2-493F-DDCF-15AC5880E271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F5BD083E-433B-0207-C1DA-7F53A57C9C69}"/>
              </a:ext>
            </a:extLst>
          </p:cNvPr>
          <p:cNvSpPr txBox="1"/>
          <p:nvPr/>
        </p:nvSpPr>
        <p:spPr>
          <a:xfrm>
            <a:off x="709444" y="1179030"/>
            <a:ext cx="873941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전자 역시 반대쪽으로 이동함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F5F31C6-5474-7D91-AFA5-21AB460EEFF9}"/>
              </a:ext>
            </a:extLst>
          </p:cNvPr>
          <p:cNvSpPr txBox="1"/>
          <p:nvPr/>
        </p:nvSpPr>
        <p:spPr>
          <a:xfrm>
            <a:off x="10532640" y="1621908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BE0462B-D5E4-0AF9-BD1B-9E28275ED051}"/>
              </a:ext>
            </a:extLst>
          </p:cNvPr>
          <p:cNvSpPr txBox="1"/>
          <p:nvPr/>
        </p:nvSpPr>
        <p:spPr>
          <a:xfrm>
            <a:off x="10532640" y="2224965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5AEF973-1A90-5293-FAEF-C80CE42F566B}"/>
              </a:ext>
            </a:extLst>
          </p:cNvPr>
          <p:cNvSpPr txBox="1"/>
          <p:nvPr/>
        </p:nvSpPr>
        <p:spPr>
          <a:xfrm>
            <a:off x="10532640" y="282802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0282ACE0-C673-93D6-9E65-D88535C5A2DF}"/>
              </a:ext>
            </a:extLst>
          </p:cNvPr>
          <p:cNvSpPr txBox="1"/>
          <p:nvPr/>
        </p:nvSpPr>
        <p:spPr>
          <a:xfrm>
            <a:off x="10532640" y="4034137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B67FDFF-1F9D-EFB7-6600-7BBFD290829D}"/>
              </a:ext>
            </a:extLst>
          </p:cNvPr>
          <p:cNvSpPr txBox="1"/>
          <p:nvPr/>
        </p:nvSpPr>
        <p:spPr>
          <a:xfrm>
            <a:off x="10532640" y="3431079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0.46237 0.00417 " pathEditMode="relative" rAng="0" ptsTypes="AA">
                                      <p:cBhvr>
                                        <p:cTn id="6" dur="14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12" y="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11111E-6 L 0.31966 -0.0233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32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11111E-6 L 0.34597 0.005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25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32565 0.0069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76" y="34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26888 0.0002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27149 -0.003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8" y="-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7 L 0.28737 3.7037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62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32383 0.0027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85" y="1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0.48242 0.0016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51041 0.0081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39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44179 0.0011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44444E-6 L -0.50404 -0.012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-62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22222E-6 L -0.41628 -0.008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20" y="-41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-0.50326 -0.003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69" y="-18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49935 -0.0092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74" y="-46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-0.42279 -0.0081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46" y="-41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-0.4819 -0.0108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02" y="-55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-0.34427 0.0006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14" y="2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-0.34193 -0.0044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-23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31276 -0.0043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8" y="-23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9" grpId="0" animBg="1"/>
      <p:bldP spid="330" grpId="0" animBg="1"/>
      <p:bldP spid="355" grpId="0" animBg="1"/>
      <p:bldP spid="356" grpId="0" animBg="1"/>
      <p:bldP spid="357" grpId="0" animBg="1"/>
      <p:bldP spid="359" grpId="0" animBg="1"/>
      <p:bldP spid="360" grpId="0" animBg="1"/>
      <p:bldP spid="361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사각형: 둥근 모서리 334">
            <a:extLst>
              <a:ext uri="{FF2B5EF4-FFF2-40B4-BE49-F238E27FC236}">
                <a16:creationId xmlns:a16="http://schemas.microsoft.com/office/drawing/2014/main" id="{9C5F72DD-B223-F077-B15A-815FF7AD387E}"/>
              </a:ext>
            </a:extLst>
          </p:cNvPr>
          <p:cNvSpPr/>
          <p:nvPr/>
        </p:nvSpPr>
        <p:spPr>
          <a:xfrm>
            <a:off x="737944" y="3320276"/>
            <a:ext cx="10234856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8A2D02-6E4F-B68A-B920-DF652122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D3491-7E50-B3D9-08F0-1B25CCC3C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전압의 극을 바꾸게 되면 양공은 극에 대한 반발력으로 반대쪽으로 이동하고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010DCE-A147-404B-601C-3E40705A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32</a:t>
            </a:fld>
            <a:endParaRPr lang="en-US"/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AE973A54-4EB0-4533-BB18-99BF4D62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63" y="1753335"/>
            <a:ext cx="9499737" cy="3174220"/>
          </a:xfrm>
          <a:prstGeom prst="rect">
            <a:avLst/>
          </a:prstGeom>
        </p:spPr>
      </p:pic>
      <p:pic>
        <p:nvPicPr>
          <p:cNvPr id="336" name="그림 335">
            <a:extLst>
              <a:ext uri="{FF2B5EF4-FFF2-40B4-BE49-F238E27FC236}">
                <a16:creationId xmlns:a16="http://schemas.microsoft.com/office/drawing/2014/main" id="{3E6D8A3C-95A1-6293-1BD2-0D033588CE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1973" y="5612683"/>
            <a:ext cx="1732497" cy="567542"/>
          </a:xfrm>
          <a:prstGeom prst="rect">
            <a:avLst/>
          </a:prstGeom>
        </p:spPr>
      </p:pic>
      <p:sp>
        <p:nvSpPr>
          <p:cNvPr id="337" name="TextBox 336">
            <a:extLst>
              <a:ext uri="{FF2B5EF4-FFF2-40B4-BE49-F238E27FC236}">
                <a16:creationId xmlns:a16="http://schemas.microsoft.com/office/drawing/2014/main" id="{F62EA6EA-E84A-247A-B8CB-099FB76AA773}"/>
              </a:ext>
            </a:extLst>
          </p:cNvPr>
          <p:cNvSpPr txBox="1"/>
          <p:nvPr/>
        </p:nvSpPr>
        <p:spPr>
          <a:xfrm>
            <a:off x="6624390" y="5112369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6A8C7B0-35E1-6B4B-B1E6-30D3FF08FEDA}"/>
              </a:ext>
            </a:extLst>
          </p:cNvPr>
          <p:cNvSpPr txBox="1"/>
          <p:nvPr/>
        </p:nvSpPr>
        <p:spPr>
          <a:xfrm>
            <a:off x="4532307" y="4909433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299EED5-2244-2298-E69D-42038A8AC551}"/>
              </a:ext>
            </a:extLst>
          </p:cNvPr>
          <p:cNvSpPr txBox="1"/>
          <p:nvPr/>
        </p:nvSpPr>
        <p:spPr>
          <a:xfrm>
            <a:off x="623314" y="1442059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27F7CE9-8EA9-71D1-C100-4F8D0FEC54CC}"/>
              </a:ext>
            </a:extLst>
          </p:cNvPr>
          <p:cNvSpPr txBox="1"/>
          <p:nvPr/>
        </p:nvSpPr>
        <p:spPr>
          <a:xfrm>
            <a:off x="623314" y="2028062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6D7D8EA7-DEF2-9E7D-E6D2-73EBD96DD95D}"/>
              </a:ext>
            </a:extLst>
          </p:cNvPr>
          <p:cNvSpPr txBox="1"/>
          <p:nvPr/>
        </p:nvSpPr>
        <p:spPr>
          <a:xfrm>
            <a:off x="623314" y="2614065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F9291A3-394A-F939-4B6E-92659D43424D}"/>
              </a:ext>
            </a:extLst>
          </p:cNvPr>
          <p:cNvSpPr txBox="1"/>
          <p:nvPr/>
        </p:nvSpPr>
        <p:spPr>
          <a:xfrm>
            <a:off x="623314" y="3200068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DC16AADA-D596-1291-487D-CF66B5D18FDA}"/>
              </a:ext>
            </a:extLst>
          </p:cNvPr>
          <p:cNvSpPr txBox="1"/>
          <p:nvPr/>
        </p:nvSpPr>
        <p:spPr>
          <a:xfrm>
            <a:off x="623314" y="3786070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75DF0D-10D5-1F6E-7C56-8F87E8593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76" y="1802554"/>
            <a:ext cx="182674" cy="225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A94C10-C380-AAD0-E52A-E346E49B0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758" y="2527156"/>
            <a:ext cx="182674" cy="2255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CB3FE1-2E32-93B5-3631-4ADBB172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000" y="1802554"/>
            <a:ext cx="182674" cy="2255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6246A9-AA20-7AF4-6C8F-B8844759A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576" y="1800968"/>
            <a:ext cx="182674" cy="2255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5DF830-4116-1512-2697-AFA928E4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770" y="2569277"/>
            <a:ext cx="182674" cy="1833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56B035-9A61-02B9-7F62-62944F61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420" y="3261143"/>
            <a:ext cx="182674" cy="2255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99D11D-BD1D-6932-2709-B9E74C885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58" y="4028571"/>
            <a:ext cx="182674" cy="189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2C0660-2259-49A3-ECC5-46E8A26D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887" y="4743299"/>
            <a:ext cx="182674" cy="1833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79D6DD-CF1F-4B82-E386-8790560C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400" y="4720677"/>
            <a:ext cx="182674" cy="19291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A61679F-62A0-B133-8064-0E4F2B9B0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386" y="3716255"/>
            <a:ext cx="214164" cy="266737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0C63C37-5E87-273E-957E-6D5B87E59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408" y="1949197"/>
            <a:ext cx="182674" cy="26673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A98072E-3BBC-5F7F-46E1-4043A2157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939" y="1949196"/>
            <a:ext cx="182674" cy="26673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E8829A-1DA4-B4BE-CBBA-FA7395DB1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892" y="3761834"/>
            <a:ext cx="182674" cy="26673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199EAD5-1F49-DB76-AF12-276891A84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895" y="4663178"/>
            <a:ext cx="182674" cy="26673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54324B-03AB-57C0-88BE-2C84EABD2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643" y="4668980"/>
            <a:ext cx="182674" cy="266737"/>
          </a:xfrm>
          <a:prstGeom prst="rect">
            <a:avLst/>
          </a:prstGeom>
        </p:spPr>
      </p:pic>
      <p:pic>
        <p:nvPicPr>
          <p:cNvPr id="327" name="그림 326">
            <a:extLst>
              <a:ext uri="{FF2B5EF4-FFF2-40B4-BE49-F238E27FC236}">
                <a16:creationId xmlns:a16="http://schemas.microsoft.com/office/drawing/2014/main" id="{086195BA-DF2B-9883-D60D-8943BE394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763" y="1752020"/>
            <a:ext cx="9463091" cy="3173404"/>
          </a:xfrm>
          <a:prstGeom prst="rect">
            <a:avLst/>
          </a:prstGeom>
        </p:spPr>
      </p:pic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E0EEBCEE-E3BD-E01B-5EE2-0778524E558A}"/>
              </a:ext>
            </a:extLst>
          </p:cNvPr>
          <p:cNvSpPr/>
          <p:nvPr/>
        </p:nvSpPr>
        <p:spPr>
          <a:xfrm>
            <a:off x="1103144" y="1565519"/>
            <a:ext cx="9475956" cy="35661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320E387C-EC9F-684B-5DB5-8249149AB5AC}"/>
              </a:ext>
            </a:extLst>
          </p:cNvPr>
          <p:cNvSpPr/>
          <p:nvPr/>
        </p:nvSpPr>
        <p:spPr>
          <a:xfrm>
            <a:off x="5993452" y="185095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1CCEFD07-13CC-70C8-0CFF-B6A68D9D1384}"/>
              </a:ext>
            </a:extLst>
          </p:cNvPr>
          <p:cNvSpPr/>
          <p:nvPr/>
        </p:nvSpPr>
        <p:spPr>
          <a:xfrm>
            <a:off x="6666493" y="2603184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491EBC73-DF0D-C9FC-720D-73FD17FCF41E}"/>
              </a:ext>
            </a:extLst>
          </p:cNvPr>
          <p:cNvSpPr/>
          <p:nvPr/>
        </p:nvSpPr>
        <p:spPr>
          <a:xfrm>
            <a:off x="7398651" y="1877580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A74464CF-FDEF-79F3-C574-D5B1AD7F0127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A76A6271-5E4C-A5F0-6834-1433199D177D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CBEF92D2-4D4B-0FEE-DD3F-00F8E28E0B2B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A0629BDC-819D-FBCD-16F6-D1F1B7F7EE98}"/>
              </a:ext>
            </a:extLst>
          </p:cNvPr>
          <p:cNvSpPr/>
          <p:nvPr/>
        </p:nvSpPr>
        <p:spPr>
          <a:xfrm>
            <a:off x="7395133" y="4758099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5C50BD69-67C0-6C72-B60B-E33C823AD58A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04A72F79-B1EB-4BE9-3946-D7DFDED5D961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1FDE552A-E1A4-86E4-8F96-5E057FF0DE58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E4F7B38C-F20C-75D3-A2AC-AF0CE47E09CD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9C8455B4-B7FC-245B-3B4A-9EDB602AA5AA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D27735CD-6A6A-79A8-14B5-DFC3D6F539AE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5C11BBF5-681F-4218-B361-AF28BBF77D28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825F1785-CD25-0870-44EE-BB739B2E1B78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7B63065-97DD-080B-6BAC-EB39EAF5DAE3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2521811-4DB8-4F43-C29A-D70955E9482C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9B393A20-53CA-8050-6675-DEA7898F87DC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1E2D50BA-238B-30EA-C78F-A6ECF6D553EB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22106088-0AB2-493F-DDCF-15AC5880E271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F5BD083E-433B-0207-C1DA-7F53A57C9C69}"/>
              </a:ext>
            </a:extLst>
          </p:cNvPr>
          <p:cNvSpPr txBox="1"/>
          <p:nvPr/>
        </p:nvSpPr>
        <p:spPr>
          <a:xfrm>
            <a:off x="737944" y="1144019"/>
            <a:ext cx="873941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전류가 흐름</a:t>
            </a:r>
            <a:r>
              <a:rPr lang="en-US" altLang="ko-KR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- </a:t>
            </a:r>
            <a:r>
              <a:rPr lang="ko-KR" altLang="en-US" sz="20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순방향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F5F31C6-5474-7D91-AFA5-21AB460EEFF9}"/>
              </a:ext>
            </a:extLst>
          </p:cNvPr>
          <p:cNvSpPr txBox="1"/>
          <p:nvPr/>
        </p:nvSpPr>
        <p:spPr>
          <a:xfrm>
            <a:off x="10532640" y="1621908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BE0462B-D5E4-0AF9-BD1B-9E28275ED051}"/>
              </a:ext>
            </a:extLst>
          </p:cNvPr>
          <p:cNvSpPr txBox="1"/>
          <p:nvPr/>
        </p:nvSpPr>
        <p:spPr>
          <a:xfrm>
            <a:off x="10532640" y="2224965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5AEF973-1A90-5293-FAEF-C80CE42F566B}"/>
              </a:ext>
            </a:extLst>
          </p:cNvPr>
          <p:cNvSpPr txBox="1"/>
          <p:nvPr/>
        </p:nvSpPr>
        <p:spPr>
          <a:xfrm>
            <a:off x="10532640" y="282802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0282ACE0-C673-93D6-9E65-D88535C5A2DF}"/>
              </a:ext>
            </a:extLst>
          </p:cNvPr>
          <p:cNvSpPr txBox="1"/>
          <p:nvPr/>
        </p:nvSpPr>
        <p:spPr>
          <a:xfrm>
            <a:off x="10532640" y="4034137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B67FDFF-1F9D-EFB7-6600-7BBFD290829D}"/>
              </a:ext>
            </a:extLst>
          </p:cNvPr>
          <p:cNvSpPr txBox="1"/>
          <p:nvPr/>
        </p:nvSpPr>
        <p:spPr>
          <a:xfrm>
            <a:off x="10532640" y="3431079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62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remove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6042 -0.00416 L -0.19688 0.00255 L -0.27839 0.03519 L -0.35821 0.14746 L -0.38464 0.19723 L -0.41055 0.20487 L -0.42566 0.20602 L -0.43529 0.225 L -0.43646 0.25487 L -0.4375 0.33357 L -0.4375 0.40556 L -0.43907 0.51389 L -0.43907 0.54931 L -0.43151 0.56945 L -0.41706 0.58473 L -0.34414 0.58473 L -0.24974 0.5838 L -0.16615 0.58102 L -0.08464 0.58195 L -0.01667 0.58195 L 0.10573 0.58473 L 0.17317 0.58287 L 0.26549 0.58102 L 0.32747 0.58102 L 0.39062 0.58287 L 0.39713 0.5713 L 0.40351 0.55232 L 0.40195 0.45047 L 0.40416 0.3507 L 0.40299 0.28936 L 0.40351 0.22987 L 0.39713 0.21158 L 0.38789 0.20394 L 0.3776 0.20209 L 0.36953 0.20301 L 0.34101 0.19051 L 0.29349 0.14352 L 0.23789 0.05926 L 0.18502 0.01019 L 0.14518 -0.00115 L 0.04427 -0.00787 L -0.00157 -0.00324 " pathEditMode="relative" ptsTypes="AAAAAAAAAAAAAAAAAAAAAAAAAAAAAAAAAAAAAAAAAA">
                                      <p:cBhvr>
                                        <p:cTn id="6" dur="5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139 L -0.06836 0.00046 L -0.21836 -0.00232 L -0.32253 0.00532 L -0.3819 0.04074 L -0.45742 0.12523 L -0.50599 0.19606 L -0.52708 0.2 L -0.54596 0.20579 L -0.5513 0.22199 C -0.55169 0.32986 -0.55208 0.4375 -0.55234 0.54537 L -0.54922 0.56343 L -0.53724 0.57778 L 0.27162 0.57778 L 0.28607 0.56065 L 0.28997 0.53958 C 0.28971 0.43426 0.28958 0.32917 0.28932 0.22384 L 0.27474 0.20185 L 0.2332 0.19606 L 0.1405 0.11458 L 0.08971 0.03889 L 0.04766 0.01204 L 0.00013 -0.00139 Z " pathEditMode="relative" ptsTypes="AAAAAAAAAAAAAAAAAAAAAAA">
                                      <p:cBhvr>
                                        <p:cTn id="8" dur="30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6 -0.00301 L -0.12734 -0.00301 L -0.43971 0.00162 L -0.50117 0.03611 L -0.60859 0.16759 L -0.63984 0.1993 L -0.65443 0.20208 L -0.66628 0.21458 L -0.67005 0.23287 L -0.67057 0.54653 L -0.66628 0.56574 L -0.65612 0.58125 L 0.15755 0.57731 L 0.16836 0.55995 L 0.17109 0.53403 L 0.17109 0.23009 L 0.16458 0.20602 L 0.14622 0.20324 L 0.08854 0.1456 L 0.04805 0.04097 L 0.00273 0.00069 " pathEditMode="relative" ptsTypes="AAAAAAAAAAAAAAAAAAAAA">
                                      <p:cBhvr>
                                        <p:cTn id="10" dur="20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15442 0.00023 L -0.28177 0.01273 L -0.36914 0.04236 L -0.44414 0.0912 L -0.47005 0.09328 L -0.48463 0.1 L -0.49062 0.11527 L -0.49322 0.44421 L -0.48737 0.46342 L -0.475 0.47314 L 0.33386 0.47314 L 0.34193 0.46157 L 0.34948 0.43842 L 0.3474 0.1162 L 0.33763 0.09699 L 0.31615 0.09514 L 0.20977 0.04537 L 0.11003 0.00393 L -0.00065 -0.00162 Z " pathEditMode="relative" ptsTypes="AAAAAAAAAAAAAAAAAAAA">
                                      <p:cBhvr>
                                        <p:cTn id="12" dur="2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231 L -0.13307 0.0007 L -0.3819 -0.00509 L -0.56419 -0.01458 L -0.59336 -0.01087 L -0.6069 0.00255 L -0.60898 0.02084 C -0.60924 0.125 -0.60937 0.2294 -0.6095 0.33357 L -0.60573 0.35764 L -0.59062 0.36922 L 0.21654 0.36528 L 0.22409 0.35 L 0.22943 0.32593 L 0.22995 0.01112 L 0.21758 -0.00902 L -0.00039 -0.00231 Z " pathEditMode="relative" ptsTypes="AAAAAAAAAAAAAAAA">
                                      <p:cBhvr>
                                        <p:cTn id="14" dur="20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39 L -0.21042 0.00625 L -0.36315 -0.00903 L -0.59297 -0.0706 L -0.68373 -0.11365 L -0.70899 -0.11643 L -0.72149 -0.10301 L -0.72461 -0.07615 C -0.72448 0.02801 -0.72435 0.13218 -0.72409 0.23635 L -0.72149 0.25278 L -0.70794 0.26343 L 0.09922 0.26227 L 0.11172 0.24885 L 0.11432 0.23357 L 0.11484 -0.08773 L 0.10625 -0.1118 L 0.08737 -0.1118 L 0.03672 -0.06088 L 0.00156 -0.00139 Z " pathEditMode="relative" ptsTypes="AAAAAAAAAAAAAAAAAAA">
                                      <p:cBhvr>
                                        <p:cTn id="16" dur="4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117 0.0037 L -0.11927 -0.00023 L -0.24076 -0.00394 L -0.3513 -0.06436 L -0.44036 -0.16019 L -0.5099 -0.22061 L -0.53255 -0.21783 L -0.54453 -0.21297 L -0.55091 -0.20047 L -0.55143 0.12639 L -0.54557 0.14745 L -0.52995 0.16111 L 0.27357 0.15625 L 0.28437 0.14467 L 0.28698 0.12453 C 0.28724 0.01736 0.28737 -0.08959 0.28763 -0.19676 L 0.27786 -0.21505 L 0.25729 -0.21783 L 0.13919 -0.12662 L 0.09271 -0.07014 L 0.03294 -0.00116 L -0.00117 0.0037 Z " pathEditMode="relative" ptsTypes="AAAAAAAAAAAAAAAAAAAAAA">
                                      <p:cBhvr>
                                        <p:cTn id="18" dur="50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-0.00185 L -0.13477 -0.00278 L -0.29063 -0.01042 L -0.40664 0.00208 L -0.51133 -0.04213 L -0.6306 -0.15139 L -0.68555 -0.22245 L -0.7056 -0.22523 L -0.71953 -0.21667 L -0.72708 -0.19283 L -0.72396 0.12384 L -0.71953 0.15255 L -0.70182 0.15949 L 0.10104 0.15162 L 0.11081 0.14028 L 0.11237 0.12106 L 0.11289 -0.19745 L 0.10482 -0.21852 L 0.08542 -0.22523 L 0.00234 -0.00556 " pathEditMode="relative" ptsTypes="AAAAAAAAAAAAAAAAAAAA">
                                      <p:cBhvr>
                                        <p:cTn id="20" dur="3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78 -0.00254 L -0.153 -0.00925 L -0.39792 -0.00833 L -0.57813 0.0213 L -0.67253 0.0875 L -0.70222 0.09514 L -0.72162 0.1095 L -0.72643 0.12778 L -0.72487 0.45116 L -0.71459 0.4713 L -0.7017 0.47616 L 0.10013 0.47315 L 0.10872 0.46366 L 0.11354 0.43774 L 0.11302 0.12292 L 0.10768 0.09607 L 0.08776 0.09908 L 0.05755 0.09422 L 0.00078 -0.00254 Z " pathEditMode="relative" ptsTypes="AAAAAAAAAAAAAAAAAAA">
                                      <p:cBhvr>
                                        <p:cTn id="22" dur="50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39 L 0.1082 -0.00232 L 0.20755 0.00995 L 0.28359 0.06088 L 0.37969 0.16528 L 0.40013 0.17592 L 0.4207 0.18171 L 0.43138 0.19884 L 0.43528 0.21805 L 0.43138 0.52893 L 0.42825 0.54328 L 0.41198 0.55278 L -0.38985 0.55578 L -0.40391 0.53657 L -0.40703 0.52014 C -0.4069 0.41365 -0.40677 0.3074 -0.40651 0.20092 L -0.39688 0.17986 L -0.37748 0.17778 L -0.17018 0.14629 L -0.07904 0.05903 L -0.00026 -0.00139 Z " pathEditMode="relative" ptsTypes="AAAAAAAAAAAAAAAAAAAAA">
                                      <p:cBhvr>
                                        <p:cTn id="24" dur="20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13 -0.00023 L 0.08229 0.00255 L 0.18867 -0.00602 L 0.27656 -0.03102 L 0.31862 -0.05671 L 0.40716 -0.07685 L 0.42226 -0.07222 L 0.43138 -0.05879 C 0.43112 0.05185 0.43073 0.1625 0.43034 0.27315 L 0.42552 0.29144 L 0.41575 0.30093 L -0.39037 0.30394 L -0.40378 0.28472 L -0.4086 0.26644 L -0.40599 -0.05393 L -0.39518 -0.075 L -0.37839 -0.075 L -0.23008 -0.02523 L -0.11302 -0.01365 L -0.0013 -0.00023 Z " pathEditMode="relative" ptsTypes="AAAAAAAAAAAAAAAAAAAA">
                                      <p:cBhvr>
                                        <p:cTn id="26" dur="20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92 -0.00255 L 0.07709 -0.00162 L 0.19362 -0.00347 L 0.29662 0.00787 L 0.37266 0.03866 L 0.45261 0.11157 L 0.49467 0.14213 L 0.51954 0.17755 L 0.54219 0.18148 L 0.54922 0.21111 L 0.54597 0.52963 L 0.5405 0.54491 L 0.52761 0.55463 L -0.27851 0.55347 L -0.29036 0.53727 L -0.29466 0.5162 L -0.29153 0.19977 L -0.2845 0.18333 L -0.27369 0.17755 L -0.25638 0.17662 L -0.17174 0.1125 L -0.08867 0.04143 L -0.05299 0.0118 L 0.00092 -0.00255 Z " pathEditMode="relative" ptsTypes="AAAAAAAAAAAAAAAAAAAAAAAA">
                                      <p:cBhvr>
                                        <p:cTn id="28" dur="3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0.00023 L 0.11146 -0.00255 L 0.2388 -0.00255 L 0.35534 0.01852 L 0.4444 0.06643 L 0.52213 0.12292 L 0.57656 0.17569 L 0.59648 0.17569 L 0.60677 0.19305 C 0.60716 0.30393 0.60755 0.41481 0.60794 0.52569 L 0.60091 0.54491 L 0.57656 0.55555 L -0.21432 0.55555 L -0.22787 0.54398 L -0.23268 0.52662 L -0.2332 0.20162 L -0.22787 0.18912 L -0.21706 0.17755 L -0.19922 0.17847 L -0.12487 0.14491 L -0.06602 0.08079 L -0.02826 0.02986 L -0.00078 0.00602 " pathEditMode="relative" ptsTypes="AAAAAAAAAAAAAAAAAAAAAAA">
                                      <p:cBhvr>
                                        <p:cTn id="30" dur="3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0.00138 L 0.13529 0.00533 L 0.28425 -0.00532 L 0.39323 -0.0368 L 0.48933 -0.06944 L 0.52266 -0.07801 L 0.53516 -0.07523 L 0.54428 -0.05902 L 0.54909 -0.04074 L 0.5448 0.26042 L 0.53998 0.29491 L 0.52761 0.29977 L -0.27539 0.30278 L -0.28828 0.29028 L -0.29257 0.26899 C -0.29296 0.16158 -0.29335 0.05417 -0.29361 -0.05324 L -0.28671 -0.06851 L -0.27213 -0.07615 L -0.26406 -0.07615 L -0.13723 -0.01759 L -0.13072 -0.01574 L -0.00234 -0.00138 Z " pathEditMode="relative" ptsTypes="AAAAAAAAAAAAAAAAAAAAAA">
                                      <p:cBhvr>
                                        <p:cTn id="32" dur="2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16 L 0.0793 0.00162 L 0.12839 -0.00394 L 0.23294 -0.0625 L 0.31497 -0.12778 L 0.37435 -0.17662 L 0.38359 -0.18241 L 0.41862 -0.21296 L 0.43529 -0.21111 L 0.44714 -0.19861 L 0.45104 -0.17176 L 0.44883 0.13588 L 0.44336 0.15417 L 0.42826 0.16389 L -0.37773 0.16088 L -0.38802 0.1456 L -0.3901 0.13218 L -0.39062 -0.19398 L -0.37995 -0.21019 L -0.36966 -0.21296 L -0.32109 -0.21019 L -0.23047 -0.15463 L -0.1457 -0.07407 L -0.08268 -0.02407 L -0.00065 -0.00116 Z " pathEditMode="relative" ptsTypes="AAAAAAAAAAAAAAAAAAAAAAAAA">
                                      <p:cBhvr>
                                        <p:cTn id="34" dur="30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0.00255 L 0.13177 -0.00417 L 0.25378 -0.05301 L 0.38373 -0.13843 L 0.45339 -0.1912 L 0.49766 -0.21505 L 0.51758 -0.21597 L 0.52669 -0.20463 L 0.5306 -0.18241 C 0.53034 -0.07732 0.53021 0.02778 0.52995 0.1331 L 0.52461 0.15324 L 0.51328 0.16088 L -0.29388 0.16389 L -0.30677 0.15023 L -0.31107 0.13009 L -0.30898 -0.1912 L -0.30299 -0.20741 L -0.28633 -0.21412 L -0.28086 -0.21412 L -0.24375 -0.20162 L -0.18971 -0.15463 L -0.13581 -0.09514 L -0.0845 -0.04444 L 0.00391 0.00255 Z " pathEditMode="relative" ptsTypes="AAAAAAAAAAAAAAAAAAAAAAAA">
                                      <p:cBhvr>
                                        <p:cTn id="36" dur="40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13 0.00185 L 0.13073 -0.00486 L 0.26341 -0.04236 L 0.45338 -0.08842 L 0.56133 -0.12569 L 0.63307 -0.1419 L 0.64323 -0.1419 L 0.65143 -0.13634 L 0.66328 -0.12291 L 0.66601 -0.10856 L 0.66276 0.20787 L 0.65677 0.22801 L 0.64323 0.23565 L -0.1612 0.23773 L -0.17474 0.22223 L -0.1763 0.20695 L -0.17474 -0.1199 L -0.16992 -0.13333 L -0.14557 -0.14004 L -0.12188 -0.13426 L -0.09597 -0.1037 L -0.04518 -0.03935 L 0.00013 0.00185 Z " pathEditMode="relative" ptsTypes="AAAAAAAAAAAAAAAAAAAAAAA">
                                      <p:cBhvr>
                                        <p:cTn id="38" dur="50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0139 L 0.10416 -0.00695 L 0.26276 0.0044 L 0.43385 0.03217 L 0.55742 0.05717 L 0.63398 0.0706 L 0.64857 0.0706 L 0.65885 0.08032 L 0.66367 0.10416 C 0.66393 0.2081 0.66406 0.31203 0.66419 0.41597 L 0.66041 0.43703 L 0.64974 0.44653 L -0.16185 0.44768 L -0.17266 0.43889 L -0.17578 0.4206 C -0.17565 0.3118 -0.17552 0.20278 -0.17526 0.09375 L -0.17201 0.07824 L -0.16511 0.07453 L -0.14557 0.06782 L -0.05612 0.03611 L -0.00209 -0.00139 Z " pathEditMode="relative" ptsTypes="AAAAAAAAAAAAAAAAAAAAA">
                                      <p:cBhvr>
                                        <p:cTn id="40" dur="3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118 0.00232 L 0.18984 0.00047 L 0.43151 -0.01689 L 0.58255 -0.02638 L 0.69101 -0.03402 L 0.70507 -0.03217 L 0.71263 -0.03125 L 0.72239 -0.01388 L 0.7207 0.31204 L 0.7164 0.33403 L 0.70612 0.33889 L -0.1043 0.34098 L -0.11498 0.33033 L -0.11875 0.30533 L -0.11719 -0.01203 L -0.11289 -0.02731 L -0.09779 -0.03125 L -0.08855 -0.0331 L -0.04219 -0.02361 L -0.00118 0.00232 Z " pathEditMode="relative" ptsTypes="AAAAAAAAAAAAAAAAAAAA">
                                      <p:cBhvr>
                                        <p:cTn id="42" dur="5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 -0.00185 L 0.13099 -0.00556 L 0.26862 0.02315 L 0.43528 0.06921 L 0.61224 0.14005 L 0.69205 0.17755 L 0.70559 0.17847 L 0.71588 0.18819 L 0.72291 0.21111 L 0.7207 0.52477 L 0.71471 0.54676 L 0.69856 0.55463 L -0.10378 0.55255 L -0.11446 0.54005 L -0.11771 0.51898 C -0.11797 0.41227 -0.1181 0.30532 -0.11823 0.19861 L -0.11016 0.18518 L -0.10209 0.17847 L -0.0892 0.17847 L -0.05521 0.16319 L -0.01628 0.0787 L -0.00013 0.00486 " pathEditMode="relative" ptsTypes="AAAAAAAAAAAAAAAAAAAAAA">
                                      <p:cBhvr>
                                        <p:cTn id="44" dur="4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329" grpId="0" animBg="1"/>
      <p:bldP spid="330" grpId="0" animBg="1"/>
      <p:bldP spid="355" grpId="0" animBg="1"/>
      <p:bldP spid="356" grpId="0" animBg="1"/>
      <p:bldP spid="357" grpId="0" animBg="1"/>
      <p:bldP spid="359" grpId="0" animBg="1"/>
      <p:bldP spid="360" grpId="0" animBg="1"/>
      <p:bldP spid="361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사각형: 둥근 모서리 334">
            <a:extLst>
              <a:ext uri="{FF2B5EF4-FFF2-40B4-BE49-F238E27FC236}">
                <a16:creationId xmlns:a16="http://schemas.microsoft.com/office/drawing/2014/main" id="{9C5F72DD-B223-F077-B15A-815FF7AD387E}"/>
              </a:ext>
            </a:extLst>
          </p:cNvPr>
          <p:cNvSpPr/>
          <p:nvPr/>
        </p:nvSpPr>
        <p:spPr>
          <a:xfrm>
            <a:off x="737944" y="3320276"/>
            <a:ext cx="10234856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8A2D02-6E4F-B68A-B920-DF652122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D3491-7E50-B3D9-08F0-1B25CCC3C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역방향 </a:t>
            </a:r>
            <a:r>
              <a:rPr lang="en-US" altLang="ko-KR" dirty="0"/>
              <a:t>: </a:t>
            </a:r>
            <a:r>
              <a:rPr lang="ko-KR" altLang="en-US" dirty="0"/>
              <a:t>전류가 흐르지 않음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010DCE-A147-404B-601C-3E40705A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33</a:t>
            </a:fld>
            <a:endParaRPr lang="en-US"/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AE973A54-4EB0-4533-BB18-99BF4D624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63" y="1753335"/>
            <a:ext cx="9499737" cy="3174220"/>
          </a:xfrm>
          <a:prstGeom prst="rect">
            <a:avLst/>
          </a:prstGeom>
        </p:spPr>
      </p:pic>
      <p:pic>
        <p:nvPicPr>
          <p:cNvPr id="336" name="그림 335">
            <a:extLst>
              <a:ext uri="{FF2B5EF4-FFF2-40B4-BE49-F238E27FC236}">
                <a16:creationId xmlns:a16="http://schemas.microsoft.com/office/drawing/2014/main" id="{3E6D8A3C-95A1-6293-1BD2-0D033588CE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5061973" y="5612683"/>
            <a:ext cx="1732497" cy="567542"/>
          </a:xfrm>
          <a:prstGeom prst="rect">
            <a:avLst/>
          </a:prstGeom>
        </p:spPr>
      </p:pic>
      <p:sp>
        <p:nvSpPr>
          <p:cNvPr id="337" name="TextBox 336">
            <a:extLst>
              <a:ext uri="{FF2B5EF4-FFF2-40B4-BE49-F238E27FC236}">
                <a16:creationId xmlns:a16="http://schemas.microsoft.com/office/drawing/2014/main" id="{F62EA6EA-E84A-247A-B8CB-099FB76AA773}"/>
              </a:ext>
            </a:extLst>
          </p:cNvPr>
          <p:cNvSpPr txBox="1"/>
          <p:nvPr/>
        </p:nvSpPr>
        <p:spPr>
          <a:xfrm>
            <a:off x="4583036" y="5138699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96A8C7B0-35E1-6B4B-B1E6-30D3FF08FEDA}"/>
              </a:ext>
            </a:extLst>
          </p:cNvPr>
          <p:cNvSpPr txBox="1"/>
          <p:nvPr/>
        </p:nvSpPr>
        <p:spPr>
          <a:xfrm>
            <a:off x="6771822" y="4857817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2299EED5-2244-2298-E69D-42038A8AC551}"/>
              </a:ext>
            </a:extLst>
          </p:cNvPr>
          <p:cNvSpPr txBox="1"/>
          <p:nvPr/>
        </p:nvSpPr>
        <p:spPr>
          <a:xfrm>
            <a:off x="10557025" y="1491729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E27F7CE9-8EA9-71D1-C100-4F8D0FEC54CC}"/>
              </a:ext>
            </a:extLst>
          </p:cNvPr>
          <p:cNvSpPr txBox="1"/>
          <p:nvPr/>
        </p:nvSpPr>
        <p:spPr>
          <a:xfrm>
            <a:off x="10557025" y="2077732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6D7D8EA7-DEF2-9E7D-E6D2-73EBD96DD95D}"/>
              </a:ext>
            </a:extLst>
          </p:cNvPr>
          <p:cNvSpPr txBox="1"/>
          <p:nvPr/>
        </p:nvSpPr>
        <p:spPr>
          <a:xfrm>
            <a:off x="10557025" y="2663735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F9291A3-394A-F939-4B6E-92659D43424D}"/>
              </a:ext>
            </a:extLst>
          </p:cNvPr>
          <p:cNvSpPr txBox="1"/>
          <p:nvPr/>
        </p:nvSpPr>
        <p:spPr>
          <a:xfrm>
            <a:off x="10557025" y="3249738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DC16AADA-D596-1291-487D-CF66B5D18FDA}"/>
              </a:ext>
            </a:extLst>
          </p:cNvPr>
          <p:cNvSpPr txBox="1"/>
          <p:nvPr/>
        </p:nvSpPr>
        <p:spPr>
          <a:xfrm>
            <a:off x="10557025" y="3835740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75DF0D-10D5-1F6E-7C56-8F87E8593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476" y="1802554"/>
            <a:ext cx="182674" cy="225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A94C10-C380-AAD0-E52A-E346E49B0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758" y="2527156"/>
            <a:ext cx="182674" cy="2255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0CB3FE1-2E32-93B5-3631-4ADBB172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000" y="1802554"/>
            <a:ext cx="182674" cy="2255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6246A9-AA20-7AF4-6C8F-B8844759A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576" y="1800968"/>
            <a:ext cx="182674" cy="2255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F5DF830-4116-1512-2697-AFA928E4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770" y="2569277"/>
            <a:ext cx="182674" cy="1833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56B035-9A61-02B9-7F62-62944F61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420" y="3261143"/>
            <a:ext cx="182674" cy="2255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C99D11D-BD1D-6932-2709-B9E74C885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58" y="4028571"/>
            <a:ext cx="182674" cy="1897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2C0660-2259-49A3-ECC5-46E8A26D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887" y="4743299"/>
            <a:ext cx="182674" cy="1833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379D6DD-CF1F-4B82-E386-8790560C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400" y="4720677"/>
            <a:ext cx="182674" cy="19291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AA61679F-62A0-B133-8064-0E4F2B9B0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386" y="3716255"/>
            <a:ext cx="214164" cy="266737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80C63C37-5E87-273E-957E-6D5B87E59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0408" y="1949197"/>
            <a:ext cx="182674" cy="266737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0A98072E-3BBC-5F7F-46E1-4043A2157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939" y="1949196"/>
            <a:ext cx="182674" cy="266737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88E8829A-1DA4-B4BE-CBBA-FA7395DB1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892" y="3761834"/>
            <a:ext cx="182674" cy="266737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199EAD5-1F49-DB76-AF12-276891A84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3895" y="4663178"/>
            <a:ext cx="182674" cy="266737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7554324B-03AB-57C0-88BE-2C84EABD2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643" y="4668980"/>
            <a:ext cx="182674" cy="266737"/>
          </a:xfrm>
          <a:prstGeom prst="rect">
            <a:avLst/>
          </a:prstGeom>
        </p:spPr>
      </p:pic>
      <p:pic>
        <p:nvPicPr>
          <p:cNvPr id="327" name="그림 326">
            <a:extLst>
              <a:ext uri="{FF2B5EF4-FFF2-40B4-BE49-F238E27FC236}">
                <a16:creationId xmlns:a16="http://schemas.microsoft.com/office/drawing/2014/main" id="{086195BA-DF2B-9883-D60D-8943BE394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763" y="1752020"/>
            <a:ext cx="9463091" cy="3173404"/>
          </a:xfrm>
          <a:prstGeom prst="rect">
            <a:avLst/>
          </a:prstGeom>
        </p:spPr>
      </p:pic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E0EEBCEE-E3BD-E01B-5EE2-0778524E558A}"/>
              </a:ext>
            </a:extLst>
          </p:cNvPr>
          <p:cNvSpPr/>
          <p:nvPr/>
        </p:nvSpPr>
        <p:spPr>
          <a:xfrm>
            <a:off x="1103144" y="1565519"/>
            <a:ext cx="9475956" cy="356616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타원 327">
            <a:extLst>
              <a:ext uri="{FF2B5EF4-FFF2-40B4-BE49-F238E27FC236}">
                <a16:creationId xmlns:a16="http://schemas.microsoft.com/office/drawing/2014/main" id="{320E387C-EC9F-684B-5DB5-8249149AB5AC}"/>
              </a:ext>
            </a:extLst>
          </p:cNvPr>
          <p:cNvSpPr/>
          <p:nvPr/>
        </p:nvSpPr>
        <p:spPr>
          <a:xfrm>
            <a:off x="5993452" y="185095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9" name="타원 328">
            <a:extLst>
              <a:ext uri="{FF2B5EF4-FFF2-40B4-BE49-F238E27FC236}">
                <a16:creationId xmlns:a16="http://schemas.microsoft.com/office/drawing/2014/main" id="{1CCEFD07-13CC-70C8-0CFF-B6A68D9D1384}"/>
              </a:ext>
            </a:extLst>
          </p:cNvPr>
          <p:cNvSpPr/>
          <p:nvPr/>
        </p:nvSpPr>
        <p:spPr>
          <a:xfrm>
            <a:off x="6666493" y="2603184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타원 329">
            <a:extLst>
              <a:ext uri="{FF2B5EF4-FFF2-40B4-BE49-F238E27FC236}">
                <a16:creationId xmlns:a16="http://schemas.microsoft.com/office/drawing/2014/main" id="{491EBC73-DF0D-C9FC-720D-73FD17FCF41E}"/>
              </a:ext>
            </a:extLst>
          </p:cNvPr>
          <p:cNvSpPr/>
          <p:nvPr/>
        </p:nvSpPr>
        <p:spPr>
          <a:xfrm>
            <a:off x="7398651" y="1877580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타원 354">
            <a:extLst>
              <a:ext uri="{FF2B5EF4-FFF2-40B4-BE49-F238E27FC236}">
                <a16:creationId xmlns:a16="http://schemas.microsoft.com/office/drawing/2014/main" id="{A74464CF-FDEF-79F3-C574-D5B1AD7F0127}"/>
              </a:ext>
            </a:extLst>
          </p:cNvPr>
          <p:cNvSpPr/>
          <p:nvPr/>
        </p:nvSpPr>
        <p:spPr>
          <a:xfrm>
            <a:off x="8834079" y="18771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타원 355">
            <a:extLst>
              <a:ext uri="{FF2B5EF4-FFF2-40B4-BE49-F238E27FC236}">
                <a16:creationId xmlns:a16="http://schemas.microsoft.com/office/drawing/2014/main" id="{A76A6271-5E4C-A5F0-6834-1433199D177D}"/>
              </a:ext>
            </a:extLst>
          </p:cNvPr>
          <p:cNvSpPr/>
          <p:nvPr/>
        </p:nvSpPr>
        <p:spPr>
          <a:xfrm>
            <a:off x="9508385" y="259079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타원 356">
            <a:extLst>
              <a:ext uri="{FF2B5EF4-FFF2-40B4-BE49-F238E27FC236}">
                <a16:creationId xmlns:a16="http://schemas.microsoft.com/office/drawing/2014/main" id="{CBEF92D2-4D4B-0FEE-DD3F-00F8E28E0B2B}"/>
              </a:ext>
            </a:extLst>
          </p:cNvPr>
          <p:cNvSpPr/>
          <p:nvPr/>
        </p:nvSpPr>
        <p:spPr>
          <a:xfrm>
            <a:off x="8108362" y="3329915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A0629BDC-819D-FBCD-16F6-D1F1B7F7EE98}"/>
              </a:ext>
            </a:extLst>
          </p:cNvPr>
          <p:cNvSpPr/>
          <p:nvPr/>
        </p:nvSpPr>
        <p:spPr>
          <a:xfrm>
            <a:off x="7395133" y="4758099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5C50BD69-67C0-6C72-B60B-E33C823AD58A}"/>
              </a:ext>
            </a:extLst>
          </p:cNvPr>
          <p:cNvSpPr/>
          <p:nvPr/>
        </p:nvSpPr>
        <p:spPr>
          <a:xfrm>
            <a:off x="9512673" y="4035808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04A72F79-B1EB-4BE9-3946-D7DFDED5D961}"/>
              </a:ext>
            </a:extLst>
          </p:cNvPr>
          <p:cNvSpPr/>
          <p:nvPr/>
        </p:nvSpPr>
        <p:spPr>
          <a:xfrm>
            <a:off x="9517120" y="4781823"/>
            <a:ext cx="144000" cy="144000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타원 374">
            <a:extLst>
              <a:ext uri="{FF2B5EF4-FFF2-40B4-BE49-F238E27FC236}">
                <a16:creationId xmlns:a16="http://schemas.microsoft.com/office/drawing/2014/main" id="{1FDE552A-E1A4-86E4-8F96-5E057FF0DE58}"/>
              </a:ext>
            </a:extLst>
          </p:cNvPr>
          <p:cNvSpPr/>
          <p:nvPr/>
        </p:nvSpPr>
        <p:spPr>
          <a:xfrm>
            <a:off x="2107405" y="203798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타원 375">
            <a:extLst>
              <a:ext uri="{FF2B5EF4-FFF2-40B4-BE49-F238E27FC236}">
                <a16:creationId xmlns:a16="http://schemas.microsoft.com/office/drawing/2014/main" id="{E4F7B38C-F20C-75D3-A2AC-AF0CE47E09CD}"/>
              </a:ext>
            </a:extLst>
          </p:cNvPr>
          <p:cNvSpPr/>
          <p:nvPr/>
        </p:nvSpPr>
        <p:spPr>
          <a:xfrm>
            <a:off x="2107405" y="3491532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9C8455B4-B7FC-245B-3B4A-9EDB602AA5AA}"/>
              </a:ext>
            </a:extLst>
          </p:cNvPr>
          <p:cNvSpPr/>
          <p:nvPr/>
        </p:nvSpPr>
        <p:spPr>
          <a:xfrm>
            <a:off x="2808579" y="2764756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D27735CD-6A6A-79A8-14B5-DFC3D6F539AE}"/>
              </a:ext>
            </a:extLst>
          </p:cNvPr>
          <p:cNvSpPr/>
          <p:nvPr/>
        </p:nvSpPr>
        <p:spPr>
          <a:xfrm>
            <a:off x="2808579" y="421830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타원 378">
            <a:extLst>
              <a:ext uri="{FF2B5EF4-FFF2-40B4-BE49-F238E27FC236}">
                <a16:creationId xmlns:a16="http://schemas.microsoft.com/office/drawing/2014/main" id="{5C11BBF5-681F-4218-B361-AF28BBF77D28}"/>
              </a:ext>
            </a:extLst>
          </p:cNvPr>
          <p:cNvSpPr/>
          <p:nvPr/>
        </p:nvSpPr>
        <p:spPr>
          <a:xfrm>
            <a:off x="3502185" y="203778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타원 379">
            <a:extLst>
              <a:ext uri="{FF2B5EF4-FFF2-40B4-BE49-F238E27FC236}">
                <a16:creationId xmlns:a16="http://schemas.microsoft.com/office/drawing/2014/main" id="{825F1785-CD25-0870-44EE-BB739B2E1B78}"/>
              </a:ext>
            </a:extLst>
          </p:cNvPr>
          <p:cNvSpPr/>
          <p:nvPr/>
        </p:nvSpPr>
        <p:spPr>
          <a:xfrm>
            <a:off x="4232449" y="2037598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57B63065-97DD-080B-6BAC-EB39EAF5DAE3}"/>
              </a:ext>
            </a:extLst>
          </p:cNvPr>
          <p:cNvSpPr/>
          <p:nvPr/>
        </p:nvSpPr>
        <p:spPr>
          <a:xfrm>
            <a:off x="4232449" y="37791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E2521811-4DB8-4F43-C29A-D70955E9482C}"/>
              </a:ext>
            </a:extLst>
          </p:cNvPr>
          <p:cNvSpPr/>
          <p:nvPr/>
        </p:nvSpPr>
        <p:spPr>
          <a:xfrm>
            <a:off x="4439036" y="4717850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9B393A20-53CA-8050-6675-DEA7898F87DC}"/>
              </a:ext>
            </a:extLst>
          </p:cNvPr>
          <p:cNvSpPr/>
          <p:nvPr/>
        </p:nvSpPr>
        <p:spPr>
          <a:xfrm>
            <a:off x="5627229" y="2037407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타원 383">
            <a:extLst>
              <a:ext uri="{FF2B5EF4-FFF2-40B4-BE49-F238E27FC236}">
                <a16:creationId xmlns:a16="http://schemas.microsoft.com/office/drawing/2014/main" id="{1E2D50BA-238B-30EA-C78F-A6ECF6D553EB}"/>
              </a:ext>
            </a:extLst>
          </p:cNvPr>
          <p:cNvSpPr/>
          <p:nvPr/>
        </p:nvSpPr>
        <p:spPr>
          <a:xfrm>
            <a:off x="5627229" y="37789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22106088-0AB2-493F-DDCF-15AC5880E271}"/>
              </a:ext>
            </a:extLst>
          </p:cNvPr>
          <p:cNvSpPr/>
          <p:nvPr/>
        </p:nvSpPr>
        <p:spPr>
          <a:xfrm>
            <a:off x="5420642" y="4717659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A72C871E-1C0E-1DDB-F14E-671520D77110}"/>
              </a:ext>
            </a:extLst>
          </p:cNvPr>
          <p:cNvSpPr/>
          <p:nvPr/>
        </p:nvSpPr>
        <p:spPr>
          <a:xfrm flipH="1">
            <a:off x="5847767" y="1751602"/>
            <a:ext cx="2290819" cy="3173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rgbClr val="4472C4"/>
              </a:gs>
              <a:gs pos="83000">
                <a:srgbClr val="4472C4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25DCE11F-27FF-9584-B0E7-9F697B2CA7D3}"/>
              </a:ext>
            </a:extLst>
          </p:cNvPr>
          <p:cNvSpPr/>
          <p:nvPr/>
        </p:nvSpPr>
        <p:spPr>
          <a:xfrm>
            <a:off x="3825187" y="1751602"/>
            <a:ext cx="2025821" cy="3173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74000">
                <a:srgbClr val="FF0000"/>
              </a:gs>
              <a:gs pos="83000">
                <a:srgbClr val="FF0000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F5F31C6-5474-7D91-AFA5-21AB460EEFF9}"/>
              </a:ext>
            </a:extLst>
          </p:cNvPr>
          <p:cNvSpPr txBox="1"/>
          <p:nvPr/>
        </p:nvSpPr>
        <p:spPr>
          <a:xfrm>
            <a:off x="516533" y="1619421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BE0462B-D5E4-0AF9-BD1B-9E28275ED051}"/>
              </a:ext>
            </a:extLst>
          </p:cNvPr>
          <p:cNvSpPr txBox="1"/>
          <p:nvPr/>
        </p:nvSpPr>
        <p:spPr>
          <a:xfrm>
            <a:off x="516533" y="2222478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5AEF973-1A90-5293-FAEF-C80CE42F566B}"/>
              </a:ext>
            </a:extLst>
          </p:cNvPr>
          <p:cNvSpPr txBox="1"/>
          <p:nvPr/>
        </p:nvSpPr>
        <p:spPr>
          <a:xfrm>
            <a:off x="516533" y="2825535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0282ACE0-C673-93D6-9E65-D88535C5A2DF}"/>
              </a:ext>
            </a:extLst>
          </p:cNvPr>
          <p:cNvSpPr txBox="1"/>
          <p:nvPr/>
        </p:nvSpPr>
        <p:spPr>
          <a:xfrm>
            <a:off x="516533" y="4031650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8B67FDFF-1F9D-EFB7-6600-7BBFD290829D}"/>
              </a:ext>
            </a:extLst>
          </p:cNvPr>
          <p:cNvSpPr txBox="1"/>
          <p:nvPr/>
        </p:nvSpPr>
        <p:spPr>
          <a:xfrm>
            <a:off x="516533" y="342859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A92695F-1BE4-E5B2-8781-EA61F40FED62}"/>
              </a:ext>
            </a:extLst>
          </p:cNvPr>
          <p:cNvCxnSpPr>
            <a:cxnSpLocks/>
          </p:cNvCxnSpPr>
          <p:nvPr/>
        </p:nvCxnSpPr>
        <p:spPr>
          <a:xfrm flipV="1">
            <a:off x="4507477" y="3169119"/>
            <a:ext cx="2718073" cy="440"/>
          </a:xfrm>
          <a:prstGeom prst="straightConnector1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80DD24-2E87-F2ED-BA7C-A439BF483A04}"/>
              </a:ext>
            </a:extLst>
          </p:cNvPr>
          <p:cNvSpPr txBox="1"/>
          <p:nvPr/>
        </p:nvSpPr>
        <p:spPr>
          <a:xfrm>
            <a:off x="5276005" y="2778027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dirty="0" err="1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공핍</a:t>
            </a:r>
            <a:r>
              <a:rPr lang="ko-KR" altLang="en-US" dirty="0">
                <a:solidFill>
                  <a:schemeClr val="bg1"/>
                </a:solidFill>
                <a:latin typeface="에스코어 드림 5 Medium" panose="020B0503030302020204" pitchFamily="34" charset="-127"/>
                <a:ea typeface="에스코어 드림 5 Medium" panose="020B0503030302020204" pitchFamily="34" charset="-127"/>
                <a:cs typeface="Segoe UI" panose="020B0502040204020203" pitchFamily="34" charset="0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2847092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52D64-B7DD-582F-05B1-2203D0BA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9628E-CC16-E531-1949-AC89C7496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semiconductor </a:t>
            </a:r>
            <a:r>
              <a:rPr lang="ko-KR" altLang="en-US" dirty="0"/>
              <a:t>옆에 </a:t>
            </a:r>
            <a:r>
              <a:rPr lang="en-US" altLang="ko-KR" dirty="0"/>
              <a:t>P-type </a:t>
            </a:r>
            <a:r>
              <a:rPr lang="ko-KR" altLang="en-US" dirty="0"/>
              <a:t>반도체를 하나 더 붙이고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3C020-C6B0-7B00-DB17-7A7563B6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34</a:t>
            </a:fld>
            <a:endParaRPr 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D402186-979F-793B-8E9F-D020C43FA1B0}"/>
              </a:ext>
            </a:extLst>
          </p:cNvPr>
          <p:cNvGrpSpPr/>
          <p:nvPr/>
        </p:nvGrpSpPr>
        <p:grpSpPr>
          <a:xfrm>
            <a:off x="2899209" y="2393049"/>
            <a:ext cx="5767120" cy="2308605"/>
            <a:chOff x="2899209" y="2393049"/>
            <a:chExt cx="5767120" cy="23086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8F18B3-249C-12E4-B221-54EDDE3E2156}"/>
                </a:ext>
              </a:extLst>
            </p:cNvPr>
            <p:cNvSpPr/>
            <p:nvPr/>
          </p:nvSpPr>
          <p:spPr>
            <a:xfrm>
              <a:off x="5782769" y="2393049"/>
              <a:ext cx="2883560" cy="23086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0AE1F81-8122-85DD-25DD-6A600542010B}"/>
                </a:ext>
              </a:extLst>
            </p:cNvPr>
            <p:cNvSpPr/>
            <p:nvPr/>
          </p:nvSpPr>
          <p:spPr>
            <a:xfrm>
              <a:off x="2899209" y="2393049"/>
              <a:ext cx="2883560" cy="230860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B38CA9-C71C-85A1-2BD2-3FF2CD03DC2D}"/>
              </a:ext>
            </a:extLst>
          </p:cNvPr>
          <p:cNvSpPr/>
          <p:nvPr/>
        </p:nvSpPr>
        <p:spPr>
          <a:xfrm>
            <a:off x="7292789" y="2386225"/>
            <a:ext cx="2883560" cy="230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75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-0.11263 -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52D64-B7DD-582F-05B1-2203D0BA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9628E-CC16-E531-1949-AC89C7496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N-type </a:t>
            </a:r>
            <a:r>
              <a:rPr lang="ko-KR" altLang="en-US" dirty="0"/>
              <a:t>반도체를 아주 작게 만든 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3C020-C6B0-7B00-DB17-7A7563B6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35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8F18B3-249C-12E4-B221-54EDDE3E2156}"/>
              </a:ext>
            </a:extLst>
          </p:cNvPr>
          <p:cNvSpPr/>
          <p:nvPr/>
        </p:nvSpPr>
        <p:spPr>
          <a:xfrm>
            <a:off x="5782769" y="2393049"/>
            <a:ext cx="392843" cy="23086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E1F81-8122-85DD-25DD-6A600542010B}"/>
              </a:ext>
            </a:extLst>
          </p:cNvPr>
          <p:cNvSpPr/>
          <p:nvPr/>
        </p:nvSpPr>
        <p:spPr>
          <a:xfrm>
            <a:off x="2899209" y="2393049"/>
            <a:ext cx="2883560" cy="230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B38CA9-C71C-85A1-2BD2-3FF2CD03DC2D}"/>
              </a:ext>
            </a:extLst>
          </p:cNvPr>
          <p:cNvSpPr/>
          <p:nvPr/>
        </p:nvSpPr>
        <p:spPr>
          <a:xfrm>
            <a:off x="6175612" y="2393049"/>
            <a:ext cx="2883560" cy="230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35EE71-1E38-0B5F-DD30-CA3BE8CBC4F4}"/>
              </a:ext>
            </a:extLst>
          </p:cNvPr>
          <p:cNvSpPr/>
          <p:nvPr/>
        </p:nvSpPr>
        <p:spPr>
          <a:xfrm>
            <a:off x="2743199" y="2393049"/>
            <a:ext cx="156009" cy="23086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7DC56D-9CE3-289B-5387-64FC54832A61}"/>
              </a:ext>
            </a:extLst>
          </p:cNvPr>
          <p:cNvSpPr/>
          <p:nvPr/>
        </p:nvSpPr>
        <p:spPr>
          <a:xfrm>
            <a:off x="9059172" y="2393048"/>
            <a:ext cx="156009" cy="23086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687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E99EF9-E74E-BEB5-A8C3-8E01BE442A87}"/>
              </a:ext>
            </a:extLst>
          </p:cNvPr>
          <p:cNvSpPr/>
          <p:nvPr/>
        </p:nvSpPr>
        <p:spPr>
          <a:xfrm>
            <a:off x="6006004" y="3320276"/>
            <a:ext cx="3575714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E14A4D-74B8-9271-3AAD-3DDD069CFF41}"/>
              </a:ext>
            </a:extLst>
          </p:cNvPr>
          <p:cNvSpPr/>
          <p:nvPr/>
        </p:nvSpPr>
        <p:spPr>
          <a:xfrm>
            <a:off x="2320119" y="3320276"/>
            <a:ext cx="3575714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D52D64-B7DD-582F-05B1-2203D0BA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9628E-CC16-E531-1949-AC89C7496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왼쪽 두 반도체에 순방향 전압을</a:t>
            </a:r>
            <a:r>
              <a:rPr lang="en-US" altLang="ko-KR" dirty="0"/>
              <a:t>, </a:t>
            </a:r>
            <a:r>
              <a:rPr lang="ko-KR" altLang="en-US" dirty="0"/>
              <a:t>오른쪽 두 반도체에는 역방향 전압을 주면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3C020-C6B0-7B00-DB17-7A7563B6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36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8F18B3-249C-12E4-B221-54EDDE3E2156}"/>
              </a:ext>
            </a:extLst>
          </p:cNvPr>
          <p:cNvSpPr/>
          <p:nvPr/>
        </p:nvSpPr>
        <p:spPr>
          <a:xfrm>
            <a:off x="5782769" y="2393049"/>
            <a:ext cx="392843" cy="23086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E1F81-8122-85DD-25DD-6A600542010B}"/>
              </a:ext>
            </a:extLst>
          </p:cNvPr>
          <p:cNvSpPr/>
          <p:nvPr/>
        </p:nvSpPr>
        <p:spPr>
          <a:xfrm>
            <a:off x="2899209" y="2393049"/>
            <a:ext cx="2883560" cy="230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B38CA9-C71C-85A1-2BD2-3FF2CD03DC2D}"/>
              </a:ext>
            </a:extLst>
          </p:cNvPr>
          <p:cNvSpPr/>
          <p:nvPr/>
        </p:nvSpPr>
        <p:spPr>
          <a:xfrm>
            <a:off x="6175612" y="2393049"/>
            <a:ext cx="2883560" cy="230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35EE71-1E38-0B5F-DD30-CA3BE8CBC4F4}"/>
              </a:ext>
            </a:extLst>
          </p:cNvPr>
          <p:cNvSpPr/>
          <p:nvPr/>
        </p:nvSpPr>
        <p:spPr>
          <a:xfrm>
            <a:off x="2743199" y="2393049"/>
            <a:ext cx="156009" cy="23086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7DC56D-9CE3-289B-5387-64FC54832A61}"/>
              </a:ext>
            </a:extLst>
          </p:cNvPr>
          <p:cNvSpPr/>
          <p:nvPr/>
        </p:nvSpPr>
        <p:spPr>
          <a:xfrm>
            <a:off x="9059172" y="2393048"/>
            <a:ext cx="156009" cy="23086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A671FF-0DCF-DD66-C6B3-981F57864C9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512643" y="5633378"/>
            <a:ext cx="1326228" cy="5675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55822E-5767-A7D6-A7E8-25551B7E6AA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622" y="5633378"/>
            <a:ext cx="1248683" cy="5675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3D2DBE-B75D-40FC-DD9F-EFEE3C3529FB}"/>
              </a:ext>
            </a:extLst>
          </p:cNvPr>
          <p:cNvSpPr txBox="1"/>
          <p:nvPr/>
        </p:nvSpPr>
        <p:spPr>
          <a:xfrm>
            <a:off x="3176216" y="508615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055852-E4F7-1695-B1F2-85565A40E150}"/>
              </a:ext>
            </a:extLst>
          </p:cNvPr>
          <p:cNvSpPr txBox="1"/>
          <p:nvPr/>
        </p:nvSpPr>
        <p:spPr>
          <a:xfrm>
            <a:off x="4614874" y="4825660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26F8A-7B65-C537-692D-60160A856A9D}"/>
              </a:ext>
            </a:extLst>
          </p:cNvPr>
          <p:cNvSpPr txBox="1"/>
          <p:nvPr/>
        </p:nvSpPr>
        <p:spPr>
          <a:xfrm>
            <a:off x="2239509" y="2596105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94E2FE-0A6F-B0EC-243B-0297544348BC}"/>
              </a:ext>
            </a:extLst>
          </p:cNvPr>
          <p:cNvSpPr txBox="1"/>
          <p:nvPr/>
        </p:nvSpPr>
        <p:spPr>
          <a:xfrm>
            <a:off x="6645241" y="4858705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5C135D-B2B2-EE7B-BAA4-3C93B6848F25}"/>
              </a:ext>
            </a:extLst>
          </p:cNvPr>
          <p:cNvSpPr txBox="1"/>
          <p:nvPr/>
        </p:nvSpPr>
        <p:spPr>
          <a:xfrm>
            <a:off x="8084003" y="508615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A6438-5746-07FE-2389-04070C2D5CB5}"/>
              </a:ext>
            </a:extLst>
          </p:cNvPr>
          <p:cNvSpPr txBox="1"/>
          <p:nvPr/>
        </p:nvSpPr>
        <p:spPr>
          <a:xfrm>
            <a:off x="9240621" y="2393048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A04E67-BB20-2A21-EC99-165E88211A1D}"/>
              </a:ext>
            </a:extLst>
          </p:cNvPr>
          <p:cNvSpPr txBox="1"/>
          <p:nvPr/>
        </p:nvSpPr>
        <p:spPr>
          <a:xfrm>
            <a:off x="3809514" y="535981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순방향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52FE1A-3DD4-64FE-27C9-F7B8EE785D50}"/>
              </a:ext>
            </a:extLst>
          </p:cNvPr>
          <p:cNvSpPr txBox="1"/>
          <p:nvPr/>
        </p:nvSpPr>
        <p:spPr>
          <a:xfrm>
            <a:off x="7238461" y="537947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역방향</a:t>
            </a:r>
          </a:p>
        </p:txBody>
      </p:sp>
    </p:spTree>
    <p:extLst>
      <p:ext uri="{BB962C8B-B14F-4D97-AF65-F5344CB8AC3E}">
        <p14:creationId xmlns:p14="http://schemas.microsoft.com/office/powerpoint/2010/main" val="4111948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E99EF9-E74E-BEB5-A8C3-8E01BE442A87}"/>
              </a:ext>
            </a:extLst>
          </p:cNvPr>
          <p:cNvSpPr/>
          <p:nvPr/>
        </p:nvSpPr>
        <p:spPr>
          <a:xfrm>
            <a:off x="6006004" y="3320276"/>
            <a:ext cx="3575714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E14A4D-74B8-9271-3AAD-3DDD069CFF41}"/>
              </a:ext>
            </a:extLst>
          </p:cNvPr>
          <p:cNvSpPr/>
          <p:nvPr/>
        </p:nvSpPr>
        <p:spPr>
          <a:xfrm>
            <a:off x="2320119" y="3320276"/>
            <a:ext cx="3575714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D52D64-B7DD-582F-05B1-2203D0BA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9628E-CC16-E531-1949-AC89C7496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왼쪽 두 반도체에 순방향 전압을</a:t>
            </a:r>
            <a:r>
              <a:rPr lang="en-US" altLang="ko-KR" dirty="0"/>
              <a:t>, </a:t>
            </a:r>
            <a:r>
              <a:rPr lang="ko-KR" altLang="en-US" dirty="0"/>
              <a:t>오른쪽 두 반도체에는 역방향 전압을 주면</a:t>
            </a:r>
            <a:r>
              <a:rPr lang="en-US" altLang="ko-KR" dirty="0"/>
              <a:t> </a:t>
            </a:r>
            <a:r>
              <a:rPr lang="ko-KR" altLang="en-US" dirty="0"/>
              <a:t>절반만 전류가 흐름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3C020-C6B0-7B00-DB17-7A7563B6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37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8F18B3-249C-12E4-B221-54EDDE3E2156}"/>
              </a:ext>
            </a:extLst>
          </p:cNvPr>
          <p:cNvSpPr/>
          <p:nvPr/>
        </p:nvSpPr>
        <p:spPr>
          <a:xfrm>
            <a:off x="5782769" y="2393049"/>
            <a:ext cx="392843" cy="23086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E1F81-8122-85DD-25DD-6A600542010B}"/>
              </a:ext>
            </a:extLst>
          </p:cNvPr>
          <p:cNvSpPr/>
          <p:nvPr/>
        </p:nvSpPr>
        <p:spPr>
          <a:xfrm>
            <a:off x="2899209" y="2393049"/>
            <a:ext cx="2883560" cy="230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B38CA9-C71C-85A1-2BD2-3FF2CD03DC2D}"/>
              </a:ext>
            </a:extLst>
          </p:cNvPr>
          <p:cNvSpPr/>
          <p:nvPr/>
        </p:nvSpPr>
        <p:spPr>
          <a:xfrm>
            <a:off x="6175612" y="2393049"/>
            <a:ext cx="2883560" cy="230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35EE71-1E38-0B5F-DD30-CA3BE8CBC4F4}"/>
              </a:ext>
            </a:extLst>
          </p:cNvPr>
          <p:cNvSpPr/>
          <p:nvPr/>
        </p:nvSpPr>
        <p:spPr>
          <a:xfrm>
            <a:off x="2743199" y="2393049"/>
            <a:ext cx="156009" cy="23086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7DC56D-9CE3-289B-5387-64FC54832A61}"/>
              </a:ext>
            </a:extLst>
          </p:cNvPr>
          <p:cNvSpPr/>
          <p:nvPr/>
        </p:nvSpPr>
        <p:spPr>
          <a:xfrm>
            <a:off x="9059172" y="2393048"/>
            <a:ext cx="156009" cy="23086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26F8A-7B65-C537-692D-60160A856A9D}"/>
              </a:ext>
            </a:extLst>
          </p:cNvPr>
          <p:cNvSpPr txBox="1"/>
          <p:nvPr/>
        </p:nvSpPr>
        <p:spPr>
          <a:xfrm>
            <a:off x="2239509" y="2596105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A6438-5746-07FE-2389-04070C2D5CB5}"/>
              </a:ext>
            </a:extLst>
          </p:cNvPr>
          <p:cNvSpPr txBox="1"/>
          <p:nvPr/>
        </p:nvSpPr>
        <p:spPr>
          <a:xfrm>
            <a:off x="9240621" y="2393048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오른쪽 대괄호 21">
            <a:extLst>
              <a:ext uri="{FF2B5EF4-FFF2-40B4-BE49-F238E27FC236}">
                <a16:creationId xmlns:a16="http://schemas.microsoft.com/office/drawing/2014/main" id="{628DDA9B-C075-0CE7-5A13-7672C46BDBC0}"/>
              </a:ext>
            </a:extLst>
          </p:cNvPr>
          <p:cNvSpPr/>
          <p:nvPr/>
        </p:nvSpPr>
        <p:spPr>
          <a:xfrm rot="16200000">
            <a:off x="5393368" y="1836855"/>
            <a:ext cx="197986" cy="914400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1E1D3-EF75-4961-19AF-FA5EB3CE67F8}"/>
              </a:ext>
            </a:extLst>
          </p:cNvPr>
          <p:cNvSpPr txBox="1"/>
          <p:nvPr/>
        </p:nvSpPr>
        <p:spPr>
          <a:xfrm>
            <a:off x="5223687" y="188532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p-n</a:t>
            </a:r>
            <a:endParaRPr lang="ko-KR" alt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egoe UI" panose="020B0502040204020203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A96736-3A44-1B57-D98F-BEA1BF592714}"/>
              </a:ext>
            </a:extLst>
          </p:cNvPr>
          <p:cNvSpPr/>
          <p:nvPr/>
        </p:nvSpPr>
        <p:spPr>
          <a:xfrm>
            <a:off x="2884743" y="2739312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B2D8851-DCB7-AE44-17F7-7646451ED375}"/>
              </a:ext>
            </a:extLst>
          </p:cNvPr>
          <p:cNvSpPr/>
          <p:nvPr/>
        </p:nvSpPr>
        <p:spPr>
          <a:xfrm>
            <a:off x="2884743" y="2595684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A14D77A-281C-7FEF-1DE9-030AC6DB7093}"/>
              </a:ext>
            </a:extLst>
          </p:cNvPr>
          <p:cNvSpPr/>
          <p:nvPr/>
        </p:nvSpPr>
        <p:spPr>
          <a:xfrm>
            <a:off x="2884743" y="287855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72C889-CDCC-B5E7-D2C6-1E4C69E40ACA}"/>
              </a:ext>
            </a:extLst>
          </p:cNvPr>
          <p:cNvSpPr/>
          <p:nvPr/>
        </p:nvSpPr>
        <p:spPr>
          <a:xfrm>
            <a:off x="2884743" y="3023277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FCE24D2-F65A-6602-5545-F77849FD0CD3}"/>
              </a:ext>
            </a:extLst>
          </p:cNvPr>
          <p:cNvSpPr/>
          <p:nvPr/>
        </p:nvSpPr>
        <p:spPr>
          <a:xfrm>
            <a:off x="2884743" y="3148272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D972AC0-C52D-6FD8-C85F-646410458C03}"/>
              </a:ext>
            </a:extLst>
          </p:cNvPr>
          <p:cNvSpPr/>
          <p:nvPr/>
        </p:nvSpPr>
        <p:spPr>
          <a:xfrm>
            <a:off x="2884743" y="327326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4E88897-B5B2-F930-9C11-A5DA2687EDBD}"/>
              </a:ext>
            </a:extLst>
          </p:cNvPr>
          <p:cNvSpPr/>
          <p:nvPr/>
        </p:nvSpPr>
        <p:spPr>
          <a:xfrm>
            <a:off x="2884743" y="340482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AC64B7F-DE21-D722-671E-55518AF530FC}"/>
              </a:ext>
            </a:extLst>
          </p:cNvPr>
          <p:cNvSpPr/>
          <p:nvPr/>
        </p:nvSpPr>
        <p:spPr>
          <a:xfrm>
            <a:off x="2884743" y="353500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34286C5-92C0-9E63-C5B6-D8A1D54D9F52}"/>
              </a:ext>
            </a:extLst>
          </p:cNvPr>
          <p:cNvSpPr/>
          <p:nvPr/>
        </p:nvSpPr>
        <p:spPr>
          <a:xfrm>
            <a:off x="2884743" y="366835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DD6912-04F9-FCD9-397A-D96B953EEBBD}"/>
              </a:ext>
            </a:extLst>
          </p:cNvPr>
          <p:cNvSpPr/>
          <p:nvPr/>
        </p:nvSpPr>
        <p:spPr>
          <a:xfrm>
            <a:off x="2884743" y="379217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95F5AF0-9EDD-A8C0-3374-F21C772A073C}"/>
              </a:ext>
            </a:extLst>
          </p:cNvPr>
          <p:cNvSpPr/>
          <p:nvPr/>
        </p:nvSpPr>
        <p:spPr>
          <a:xfrm>
            <a:off x="2884743" y="390965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EFC2DE6-3198-24BB-C630-4ECB11E0DCBD}"/>
              </a:ext>
            </a:extLst>
          </p:cNvPr>
          <p:cNvSpPr/>
          <p:nvPr/>
        </p:nvSpPr>
        <p:spPr>
          <a:xfrm>
            <a:off x="2884743" y="402712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D2D27-3C18-A771-C17C-AC33F14F0D0E}"/>
              </a:ext>
            </a:extLst>
          </p:cNvPr>
          <p:cNvSpPr/>
          <p:nvPr/>
        </p:nvSpPr>
        <p:spPr>
          <a:xfrm>
            <a:off x="2884743" y="4138885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A516EEE-BA31-4543-5C30-3D6BD3531B35}"/>
              </a:ext>
            </a:extLst>
          </p:cNvPr>
          <p:cNvSpPr/>
          <p:nvPr/>
        </p:nvSpPr>
        <p:spPr>
          <a:xfrm>
            <a:off x="2884743" y="4252874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FFF97E-F10E-648B-AE50-EB6BA54E221D}"/>
              </a:ext>
            </a:extLst>
          </p:cNvPr>
          <p:cNvSpPr/>
          <p:nvPr/>
        </p:nvSpPr>
        <p:spPr>
          <a:xfrm>
            <a:off x="2884743" y="4370349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ACBA8B0-E1EF-13CA-AD43-7A85E40CDF19}"/>
              </a:ext>
            </a:extLst>
          </p:cNvPr>
          <p:cNvSpPr/>
          <p:nvPr/>
        </p:nvSpPr>
        <p:spPr>
          <a:xfrm>
            <a:off x="2884743" y="4484338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9C5958DE-55F2-8F94-4143-D86E432B3AD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512643" y="5633378"/>
            <a:ext cx="1326228" cy="56754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8BFC740-84FA-CCEC-6A91-BA1C1003AD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622" y="5633378"/>
            <a:ext cx="1248683" cy="56754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AE1B214-2ACC-E3B0-F7A7-344EA10BABF8}"/>
              </a:ext>
            </a:extLst>
          </p:cNvPr>
          <p:cNvSpPr txBox="1"/>
          <p:nvPr/>
        </p:nvSpPr>
        <p:spPr>
          <a:xfrm>
            <a:off x="3176216" y="508615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399BAB-18A9-9E00-124F-621F1BA8E04F}"/>
              </a:ext>
            </a:extLst>
          </p:cNvPr>
          <p:cNvSpPr txBox="1"/>
          <p:nvPr/>
        </p:nvSpPr>
        <p:spPr>
          <a:xfrm>
            <a:off x="4614874" y="4825660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7A3B03-8842-41AD-53F9-41DAEE4A8547}"/>
              </a:ext>
            </a:extLst>
          </p:cNvPr>
          <p:cNvSpPr txBox="1"/>
          <p:nvPr/>
        </p:nvSpPr>
        <p:spPr>
          <a:xfrm>
            <a:off x="6645241" y="4858705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7C1824-CC11-4A78-552C-1FCB5850E7BC}"/>
              </a:ext>
            </a:extLst>
          </p:cNvPr>
          <p:cNvSpPr txBox="1"/>
          <p:nvPr/>
        </p:nvSpPr>
        <p:spPr>
          <a:xfrm>
            <a:off x="8084003" y="508615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701B6E-DE81-7E00-5059-AFC25BFCA98B}"/>
              </a:ext>
            </a:extLst>
          </p:cNvPr>
          <p:cNvSpPr txBox="1"/>
          <p:nvPr/>
        </p:nvSpPr>
        <p:spPr>
          <a:xfrm>
            <a:off x="3809514" y="535981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순방향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FDE655-E943-6A23-1A54-C424A526BA96}"/>
              </a:ext>
            </a:extLst>
          </p:cNvPr>
          <p:cNvSpPr txBox="1"/>
          <p:nvPr/>
        </p:nvSpPr>
        <p:spPr>
          <a:xfrm>
            <a:off x="7238461" y="537947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역방향</a:t>
            </a:r>
          </a:p>
        </p:txBody>
      </p:sp>
    </p:spTree>
    <p:extLst>
      <p:ext uri="{BB962C8B-B14F-4D97-AF65-F5344CB8AC3E}">
        <p14:creationId xmlns:p14="http://schemas.microsoft.com/office/powerpoint/2010/main" val="172762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7 L 0.06784 0.01204 L 0.12071 0.02755 L 0.16823 0.04954 L 0.23034 0.08403 L 0.23946 0.11574 L 0.24102 0.16852 L 0.24271 0.25672 L 0.24375 0.31435 L 0.24167 0.37084 L 0.24493 0.41505 L 0.2405 0.43797 L 0.23516 0.45232 L 0.22162 0.46019 L 0.18607 0.45718 " pathEditMode="relative" rAng="0" ptsTypes="AAAAAAAAAAAAA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2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06784 0.01227 L 0.12071 0.02847 L 0.16823 0.05139 L 0.23034 0.08727 L 0.23946 0.12037 L 0.24102 0.17523 L 0.24271 0.2669 L 0.24375 0.32685 L 0.24167 0.38565 L 0.24493 0.43171 L 0.2405 0.45555 L 0.23516 0.47037 L 0.22162 0.4787 L 0.18607 0.47546 " pathEditMode="relative" rAng="0" ptsTypes="AAAAAAAAAAAAAAA">
                                      <p:cBhvr>
                                        <p:cTn id="8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238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1135 L 0.12071 0.02616 L 0.16823 0.04699 L 0.23034 0.07986 L 0.23946 0.10996 L 0.24102 0.15996 L 0.24271 0.24375 L 0.24375 0.29861 L 0.24167 0.35232 L 0.24493 0.39422 L 0.2405 0.41598 L 0.23516 0.42963 L 0.22162 0.43727 L 0.18607 0.43426 " pathEditMode="relative" rAng="0" ptsTypes="AAAAAAAAAAAAAAA">
                                      <p:cBhvr>
                                        <p:cTn id="10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2182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06784 0.01088 L 0.12071 0.02477 L 0.16823 0.04467 L 0.23034 0.07592 L 0.23946 0.10463 L 0.24102 0.15231 L 0.24271 0.23217 L 0.24375 0.28426 L 0.24167 0.33518 L 0.24493 0.37523 L 0.2405 0.39606 L 0.23516 0.40903 L 0.22162 0.4162 L 0.18607 0.41342 " pathEditMode="relative" rAng="0" ptsTypes="AAAAAAAAAAAAAAA">
                                      <p:cBhvr>
                                        <p:cTn id="12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2076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1042 L 0.12071 0.02385 L 0.16823 0.04283 L 0.23034 0.07269 L 0.23946 0.1 L 0.24102 0.14584 L 0.24271 0.22199 L 0.24375 0.27199 L 0.24167 0.32084 L 0.24493 0.35903 L 0.2405 0.37871 L 0.23516 0.39121 L 0.22162 0.39815 L 0.18607 0.39537 " pathEditMode="relative" rAng="0" ptsTypes="AAAAAAAAAAAAAAA">
                                      <p:cBhvr>
                                        <p:cTn id="14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986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06784 0.00995 L 0.12071 0.02315 L 0.16823 0.04144 L 0.23034 0.07037 L 0.23946 0.09676 L 0.24102 0.14097 L 0.24271 0.21458 L 0.24375 0.26296 L 0.24167 0.31019 L 0.24493 0.34699 L 0.2405 0.3662 L 0.23516 0.37824 L 0.22162 0.38495 L 0.18607 0.38241 " pathEditMode="relative" rAng="0" ptsTypes="AAAAAAAAAAAAAAA">
                                      <p:cBhvr>
                                        <p:cTn id="16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921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0949 L 0.12071 0.02199 L 0.16823 0.03936 L 0.23034 0.0669 L 0.23946 0.0919 L 0.24102 0.1338 L 0.24271 0.20394 L 0.24375 0.24977 L 0.24167 0.29468 L 0.24493 0.32986 L 0.2405 0.34792 L 0.23516 0.35926 L 0.22162 0.36574 L 0.18607 0.3632 " pathEditMode="relative" rAng="0" ptsTypes="AAAAAAAAAAAAAAA">
                                      <p:cBhvr>
                                        <p:cTn id="18" dur="3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824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0903 L 0.12071 0.02084 L 0.16823 0.03727 L 0.23034 0.06343 L 0.23946 0.08704 L 0.24102 0.12686 L 0.24271 0.19329 L 0.24375 0.23681 L 0.24167 0.27917 L 0.24493 0.31274 L 0.2405 0.32987 L 0.23516 0.34051 L 0.22162 0.34676 L 0.18607 0.34422 " pathEditMode="relative" rAng="0" ptsTypes="AAAAAAAAAAAAAAA">
                                      <p:cBhvr>
                                        <p:cTn id="20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729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69 L 0.06784 0.00856 L 0.12071 0.01968 L 0.16823 0.03518 L 0.23034 0.05972 L 0.23946 0.08218 L 0.24102 0.11968 L 0.24271 0.18241 L 0.24375 0.22338 L 0.24167 0.26366 L 0.24493 0.29514 L 0.2405 0.31134 L 0.23516 0.3213 L 0.22162 0.32731 L 0.18607 0.325 " pathEditMode="relative" rAng="0" ptsTypes="AAAAAAAAAAAAA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631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0788 L 0.12071 0.01829 L 0.16823 0.03264 L 0.23034 0.05556 L 0.23946 0.07639 L 0.24102 0.11135 L 0.24271 0.16945 L 0.24375 0.20764 L 0.24167 0.24491 L 0.24493 0.27431 L 0.2405 0.28913 L 0.23516 0.29862 L 0.22162 0.30417 L 0.18607 0.30186 " pathEditMode="relative" rAng="0" ptsTypes="AAAAAAAAAAAAAAA">
                                      <p:cBhvr>
                                        <p:cTn id="24" dur="6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51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0764 L 0.12071 0.0176 L 0.16823 0.03149 L 0.23034 0.05348 L 0.23946 0.07338 L 0.24102 0.10695 L 0.24271 0.16274 L 0.24375 0.19954 L 0.24167 0.23519 L 0.24493 0.26343 L 0.2405 0.27778 L 0.23516 0.28681 L 0.22162 0.29213 L 0.18607 0.29005 " pathEditMode="relative" rAng="0" ptsTypes="AAAAAAAAAAAAAAA">
                                      <p:cBhvr>
                                        <p:cTn id="26" dur="4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456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0718 L 0.12071 0.01621 L 0.16823 0.02917 L 0.23034 0.04931 L 0.23946 0.06783 L 0.24102 0.09885 L 0.24271 0.15047 L 0.24375 0.18426 L 0.24167 0.21737 L 0.24493 0.24329 L 0.2405 0.25672 L 0.23516 0.26505 L 0.22162 0.26991 L 0.18607 0.26783 " pathEditMode="relative" rAng="0" ptsTypes="AAAAAAAAAAAAAAA">
                                      <p:cBhvr>
                                        <p:cTn id="2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344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69 L 0.06784 0.00671 L 0.12071 0.01528 L 0.16823 0.02731 L 0.23034 0.04653 L 0.23946 0.06389 L 0.24102 0.09282 L 0.24271 0.14143 L 0.24375 0.17315 L 0.24167 0.2044 L 0.24493 0.2287 L 0.2405 0.2412 L 0.23516 0.24907 L 0.22162 0.2537 L 0.18607 0.25185 " pathEditMode="relative" rAng="0" ptsTypes="AAAAAAAAAAAAAAA">
                                      <p:cBhvr>
                                        <p:cTn id="3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263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0625 L 0.12071 0.01436 L 0.16823 0.0257 L 0.23034 0.04352 L 0.23946 0.05973 L 0.24102 0.08681 L 0.24271 0.13218 L 0.24375 0.16181 L 0.24167 0.19098 L 0.24493 0.21366 L 0.2405 0.22547 L 0.23516 0.23264 L 0.22162 0.23704 L 0.18607 0.23519 " pathEditMode="relative" rAng="0" ptsTypes="AAAAAAAAAAAAAAA">
                                      <p:cBhvr>
                                        <p:cTn id="32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180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7 L 0.06784 0.00579 L 0.12071 0.01343 L 0.16823 0.02385 L 0.23034 0.04028 L 0.23946 0.05533 L 0.24102 0.08056 L 0.24271 0.12269 L 0.24375 0.15024 L 0.24167 0.17709 L 0.24493 0.19815 L 0.2405 0.20903 L 0.23516 0.21598 L 0.22162 0.21991 L 0.18607 0.21829 " pathEditMode="relative" rAng="0" ptsTypes="AAAAAAAAAAAAAAA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09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0556 L 0.12071 0.01273 L 0.16823 0.02245 L 0.23034 0.0382 L 0.23946 0.05232 L 0.24102 0.07616 L 0.24271 0.11597 L 0.24375 0.14213 L 0.24167 0.16759 L 0.24493 0.1875 L 0.2405 0.19792 L 0.23516 0.2044 L 0.22162 0.2081 L 0.18607 0.20648 " pathEditMode="relative" rAng="0" ptsTypes="AAAAAAAAAAAAAAA">
                                      <p:cBhvr>
                                        <p:cTn id="3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E99EF9-E74E-BEB5-A8C3-8E01BE442A87}"/>
              </a:ext>
            </a:extLst>
          </p:cNvPr>
          <p:cNvSpPr/>
          <p:nvPr/>
        </p:nvSpPr>
        <p:spPr>
          <a:xfrm>
            <a:off x="6006004" y="3320276"/>
            <a:ext cx="3575714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E14A4D-74B8-9271-3AAD-3DDD069CFF41}"/>
              </a:ext>
            </a:extLst>
          </p:cNvPr>
          <p:cNvSpPr/>
          <p:nvPr/>
        </p:nvSpPr>
        <p:spPr>
          <a:xfrm>
            <a:off x="2320119" y="3320276"/>
            <a:ext cx="3575714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D52D64-B7DD-582F-05B1-2203D0BA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9628E-CC16-E531-1949-AC89C7496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2" y="1143000"/>
            <a:ext cx="11387328" cy="5413248"/>
          </a:xfrm>
        </p:spPr>
        <p:txBody>
          <a:bodyPr/>
          <a:lstStyle/>
          <a:p>
            <a:r>
              <a:rPr lang="ko-KR" altLang="en-US" dirty="0"/>
              <a:t>순방향 전압</a:t>
            </a:r>
            <a:r>
              <a:rPr lang="en-US" altLang="ko-KR" dirty="0"/>
              <a:t> </a:t>
            </a:r>
            <a:r>
              <a:rPr lang="ko-KR" altLang="en-US" dirty="0"/>
              <a:t>높이면 </a:t>
            </a:r>
            <a:r>
              <a:rPr lang="ko-KR" altLang="en-US" dirty="0" err="1"/>
              <a:t>공핍</a:t>
            </a:r>
            <a:r>
              <a:rPr lang="ko-KR" altLang="en-US" dirty="0"/>
              <a:t> 영역을 넘어가는 양공이 생김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3C020-C6B0-7B00-DB17-7A7563B6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38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8F18B3-249C-12E4-B221-54EDDE3E2156}"/>
              </a:ext>
            </a:extLst>
          </p:cNvPr>
          <p:cNvSpPr/>
          <p:nvPr/>
        </p:nvSpPr>
        <p:spPr>
          <a:xfrm>
            <a:off x="5782769" y="2393049"/>
            <a:ext cx="392843" cy="23086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E1F81-8122-85DD-25DD-6A600542010B}"/>
              </a:ext>
            </a:extLst>
          </p:cNvPr>
          <p:cNvSpPr/>
          <p:nvPr/>
        </p:nvSpPr>
        <p:spPr>
          <a:xfrm>
            <a:off x="2899209" y="2393049"/>
            <a:ext cx="2883560" cy="230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B38CA9-C71C-85A1-2BD2-3FF2CD03DC2D}"/>
              </a:ext>
            </a:extLst>
          </p:cNvPr>
          <p:cNvSpPr/>
          <p:nvPr/>
        </p:nvSpPr>
        <p:spPr>
          <a:xfrm>
            <a:off x="6175612" y="2393049"/>
            <a:ext cx="2883560" cy="230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35EE71-1E38-0B5F-DD30-CA3BE8CBC4F4}"/>
              </a:ext>
            </a:extLst>
          </p:cNvPr>
          <p:cNvSpPr/>
          <p:nvPr/>
        </p:nvSpPr>
        <p:spPr>
          <a:xfrm>
            <a:off x="2743199" y="2393049"/>
            <a:ext cx="156009" cy="23086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7DC56D-9CE3-289B-5387-64FC54832A61}"/>
              </a:ext>
            </a:extLst>
          </p:cNvPr>
          <p:cNvSpPr/>
          <p:nvPr/>
        </p:nvSpPr>
        <p:spPr>
          <a:xfrm>
            <a:off x="9059172" y="2393048"/>
            <a:ext cx="156009" cy="23086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26F8A-7B65-C537-692D-60160A856A9D}"/>
              </a:ext>
            </a:extLst>
          </p:cNvPr>
          <p:cNvSpPr txBox="1"/>
          <p:nvPr/>
        </p:nvSpPr>
        <p:spPr>
          <a:xfrm>
            <a:off x="2239509" y="2596105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A6438-5746-07FE-2389-04070C2D5CB5}"/>
              </a:ext>
            </a:extLst>
          </p:cNvPr>
          <p:cNvSpPr txBox="1"/>
          <p:nvPr/>
        </p:nvSpPr>
        <p:spPr>
          <a:xfrm>
            <a:off x="9240621" y="2393048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오른쪽 대괄호 21">
            <a:extLst>
              <a:ext uri="{FF2B5EF4-FFF2-40B4-BE49-F238E27FC236}">
                <a16:creationId xmlns:a16="http://schemas.microsoft.com/office/drawing/2014/main" id="{628DDA9B-C075-0CE7-5A13-7672C46BDBC0}"/>
              </a:ext>
            </a:extLst>
          </p:cNvPr>
          <p:cNvSpPr/>
          <p:nvPr/>
        </p:nvSpPr>
        <p:spPr>
          <a:xfrm rot="16200000">
            <a:off x="6324207" y="1836855"/>
            <a:ext cx="197986" cy="914400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1E1D3-EF75-4961-19AF-FA5EB3CE67F8}"/>
              </a:ext>
            </a:extLst>
          </p:cNvPr>
          <p:cNvSpPr txBox="1"/>
          <p:nvPr/>
        </p:nvSpPr>
        <p:spPr>
          <a:xfrm>
            <a:off x="6154526" y="188532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n-p</a:t>
            </a:r>
            <a:endParaRPr lang="ko-KR" alt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egoe UI" panose="020B0502040204020203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A96736-3A44-1B57-D98F-BEA1BF592714}"/>
              </a:ext>
            </a:extLst>
          </p:cNvPr>
          <p:cNvSpPr/>
          <p:nvPr/>
        </p:nvSpPr>
        <p:spPr>
          <a:xfrm>
            <a:off x="2884743" y="2739312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B2D8851-DCB7-AE44-17F7-7646451ED375}"/>
              </a:ext>
            </a:extLst>
          </p:cNvPr>
          <p:cNvSpPr/>
          <p:nvPr/>
        </p:nvSpPr>
        <p:spPr>
          <a:xfrm>
            <a:off x="2884743" y="2595684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A14D77A-281C-7FEF-1DE9-030AC6DB7093}"/>
              </a:ext>
            </a:extLst>
          </p:cNvPr>
          <p:cNvSpPr/>
          <p:nvPr/>
        </p:nvSpPr>
        <p:spPr>
          <a:xfrm>
            <a:off x="2884743" y="287855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72C889-CDCC-B5E7-D2C6-1E4C69E40ACA}"/>
              </a:ext>
            </a:extLst>
          </p:cNvPr>
          <p:cNvSpPr/>
          <p:nvPr/>
        </p:nvSpPr>
        <p:spPr>
          <a:xfrm>
            <a:off x="2884743" y="3023277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FCE24D2-F65A-6602-5545-F77849FD0CD3}"/>
              </a:ext>
            </a:extLst>
          </p:cNvPr>
          <p:cNvSpPr/>
          <p:nvPr/>
        </p:nvSpPr>
        <p:spPr>
          <a:xfrm>
            <a:off x="2884743" y="3148272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D972AC0-C52D-6FD8-C85F-646410458C03}"/>
              </a:ext>
            </a:extLst>
          </p:cNvPr>
          <p:cNvSpPr/>
          <p:nvPr/>
        </p:nvSpPr>
        <p:spPr>
          <a:xfrm>
            <a:off x="2884743" y="327326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4E88897-B5B2-F930-9C11-A5DA2687EDBD}"/>
              </a:ext>
            </a:extLst>
          </p:cNvPr>
          <p:cNvSpPr/>
          <p:nvPr/>
        </p:nvSpPr>
        <p:spPr>
          <a:xfrm>
            <a:off x="2884743" y="340482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AC64B7F-DE21-D722-671E-55518AF530FC}"/>
              </a:ext>
            </a:extLst>
          </p:cNvPr>
          <p:cNvSpPr/>
          <p:nvPr/>
        </p:nvSpPr>
        <p:spPr>
          <a:xfrm>
            <a:off x="2884743" y="353500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34286C5-92C0-9E63-C5B6-D8A1D54D9F52}"/>
              </a:ext>
            </a:extLst>
          </p:cNvPr>
          <p:cNvSpPr/>
          <p:nvPr/>
        </p:nvSpPr>
        <p:spPr>
          <a:xfrm>
            <a:off x="2884743" y="366835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DD6912-04F9-FCD9-397A-D96B953EEBBD}"/>
              </a:ext>
            </a:extLst>
          </p:cNvPr>
          <p:cNvSpPr/>
          <p:nvPr/>
        </p:nvSpPr>
        <p:spPr>
          <a:xfrm>
            <a:off x="2884743" y="379217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95F5AF0-9EDD-A8C0-3374-F21C772A073C}"/>
              </a:ext>
            </a:extLst>
          </p:cNvPr>
          <p:cNvSpPr/>
          <p:nvPr/>
        </p:nvSpPr>
        <p:spPr>
          <a:xfrm>
            <a:off x="2884743" y="390965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EFC2DE6-3198-24BB-C630-4ECB11E0DCBD}"/>
              </a:ext>
            </a:extLst>
          </p:cNvPr>
          <p:cNvSpPr/>
          <p:nvPr/>
        </p:nvSpPr>
        <p:spPr>
          <a:xfrm>
            <a:off x="2884743" y="402712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D2D27-3C18-A771-C17C-AC33F14F0D0E}"/>
              </a:ext>
            </a:extLst>
          </p:cNvPr>
          <p:cNvSpPr/>
          <p:nvPr/>
        </p:nvSpPr>
        <p:spPr>
          <a:xfrm>
            <a:off x="2884743" y="4138885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A516EEE-BA31-4543-5C30-3D6BD3531B35}"/>
              </a:ext>
            </a:extLst>
          </p:cNvPr>
          <p:cNvSpPr/>
          <p:nvPr/>
        </p:nvSpPr>
        <p:spPr>
          <a:xfrm>
            <a:off x="2884743" y="4252874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FFF97E-F10E-648B-AE50-EB6BA54E221D}"/>
              </a:ext>
            </a:extLst>
          </p:cNvPr>
          <p:cNvSpPr/>
          <p:nvPr/>
        </p:nvSpPr>
        <p:spPr>
          <a:xfrm>
            <a:off x="2884743" y="4370349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ACBA8B0-E1EF-13CA-AD43-7A85E40CDF19}"/>
              </a:ext>
            </a:extLst>
          </p:cNvPr>
          <p:cNvSpPr/>
          <p:nvPr/>
        </p:nvSpPr>
        <p:spPr>
          <a:xfrm>
            <a:off x="2884743" y="4484338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47AD0BF-2436-F5E1-0C28-8681C5C8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989882" y="5640115"/>
            <a:ext cx="1326228" cy="56754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88A70BA-D524-DD69-2F74-BB0062F8BB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622" y="5633378"/>
            <a:ext cx="1248683" cy="5675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A33AC01-C456-A755-73DD-844E1B06214C}"/>
              </a:ext>
            </a:extLst>
          </p:cNvPr>
          <p:cNvSpPr txBox="1"/>
          <p:nvPr/>
        </p:nvSpPr>
        <p:spPr>
          <a:xfrm>
            <a:off x="2397127" y="5097863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A8E873-5360-9783-C36A-8937F27BD17B}"/>
              </a:ext>
            </a:extLst>
          </p:cNvPr>
          <p:cNvSpPr txBox="1"/>
          <p:nvPr/>
        </p:nvSpPr>
        <p:spPr>
          <a:xfrm>
            <a:off x="5151228" y="4855680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FB588B-B612-7E14-E24A-C20E5E8030D3}"/>
              </a:ext>
            </a:extLst>
          </p:cNvPr>
          <p:cNvSpPr txBox="1"/>
          <p:nvPr/>
        </p:nvSpPr>
        <p:spPr>
          <a:xfrm>
            <a:off x="6645241" y="4858705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25D61D-B130-7AC4-D86F-5E7419B12B24}"/>
              </a:ext>
            </a:extLst>
          </p:cNvPr>
          <p:cNvSpPr txBox="1"/>
          <p:nvPr/>
        </p:nvSpPr>
        <p:spPr>
          <a:xfrm>
            <a:off x="8084003" y="508615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494AFA-7688-E66C-3C94-B8CC5E353DFA}"/>
              </a:ext>
            </a:extLst>
          </p:cNvPr>
          <p:cNvSpPr txBox="1"/>
          <p:nvPr/>
        </p:nvSpPr>
        <p:spPr>
          <a:xfrm>
            <a:off x="3809514" y="535981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순방향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C0DAAC-404F-0146-EF30-4B1BBC783093}"/>
              </a:ext>
            </a:extLst>
          </p:cNvPr>
          <p:cNvSpPr txBox="1"/>
          <p:nvPr/>
        </p:nvSpPr>
        <p:spPr>
          <a:xfrm>
            <a:off x="7238461" y="537947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역방향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B903D40-A018-4EFE-35C6-186F84CE1D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13616" y="5666903"/>
            <a:ext cx="1326228" cy="5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9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06784 0.01227 L 0.12071 0.02847 L 0.16823 0.05139 L 0.23034 0.08727 L 0.23946 0.12037 L 0.24102 0.17523 L 0.24271 0.2669 L 0.24375 0.32685 L 0.24167 0.38565 L 0.24493 0.43171 L 0.2405 0.45555 L 0.23516 0.47037 L 0.22162 0.4787 L 0.18607 0.47546 " pathEditMode="relative" rAng="0" ptsTypes="AAAAAAAAAAAAAAA">
                                      <p:cBhvr>
                                        <p:cTn id="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2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1135 L 0.12071 0.02616 L 0.16823 0.04699 L 0.23034 0.07986 L 0.23946 0.10996 L 0.24102 0.15996 L 0.24271 0.24375 L 0.24375 0.29861 L 0.24167 0.35232 L 0.24493 0.39422 L 0.2405 0.41598 L 0.23516 0.42963 L 0.22162 0.43727 L 0.18607 0.43426 " pathEditMode="relative" rAng="0" ptsTypes="AAAAAAAAAAAAAAA">
                                      <p:cBhvr>
                                        <p:cTn id="8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2182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06784 0.01088 L 0.12071 0.02477 L 0.16823 0.04467 L 0.23034 0.07592 L 0.23946 0.10463 L 0.24102 0.15231 L 0.24271 0.23217 L 0.24375 0.28426 L 0.24167 0.33518 L 0.24493 0.37523 L 0.2405 0.39606 L 0.23516 0.40903 L 0.22162 0.4162 L 0.18607 0.41342 " pathEditMode="relative" rAng="0" ptsTypes="AAAAAAAAAAAAAAA">
                                      <p:cBhvr>
                                        <p:cTn id="10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20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06784 0.00995 L 0.12071 0.02315 L 0.16823 0.04144 L 0.23034 0.07037 L 0.23946 0.09676 L 0.24102 0.14097 L 0.24271 0.21458 L 0.24375 0.26296 L 0.24167 0.31019 L 0.24493 0.34699 L 0.2405 0.3662 L 0.23516 0.37824 L 0.22162 0.38495 L 0.18607 0.38241 " pathEditMode="relative" rAng="0" ptsTypes="AAAAAAAAAAAAAAA">
                                      <p:cBhvr>
                                        <p:cTn id="12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92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0903 L 0.12071 0.02084 L 0.16823 0.03727 L 0.23034 0.06343 L 0.23946 0.08704 L 0.24102 0.12686 L 0.24271 0.19329 L 0.24375 0.23681 L 0.24167 0.27917 L 0.24493 0.31274 L 0.2405 0.32987 L 0.23516 0.34051 L 0.22162 0.34676 L 0.18607 0.34422 " pathEditMode="relative" rAng="0" ptsTypes="AAAAAAAAAAAAAAA">
                                      <p:cBhvr>
                                        <p:cTn id="14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72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0788 L 0.12071 0.01829 L 0.16823 0.03264 L 0.23034 0.05556 L 0.23946 0.07639 L 0.24102 0.11135 L 0.24271 0.16945 L 0.24375 0.20764 L 0.24167 0.24491 L 0.24493 0.27431 L 0.2405 0.28913 L 0.23516 0.29862 L 0.22162 0.30417 L 0.18607 0.30186 " pathEditMode="relative" rAng="0" ptsTypes="AAAAAAAAAAAAAAA">
                                      <p:cBhvr>
                                        <p:cTn id="16" dur="6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5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0718 L 0.12071 0.01621 L 0.16823 0.02917 L 0.23034 0.04931 L 0.23946 0.06783 L 0.24102 0.09885 L 0.24271 0.15047 L 0.24375 0.18426 L 0.24167 0.21737 L 0.24493 0.24329 L 0.2405 0.25672 L 0.23516 0.26505 L 0.22162 0.26991 L 0.18607 0.26783 " pathEditMode="relative" rAng="0" ptsTypes="AAAAAAAAAAAAAAA">
                                      <p:cBhvr>
                                        <p:cTn id="1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34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69 L 0.06784 0.00671 L 0.12071 0.01528 L 0.16823 0.02731 L 0.23034 0.04653 L 0.23946 0.06389 L 0.24102 0.09282 L 0.24271 0.14143 L 0.24375 0.17315 L 0.24167 0.2044 L 0.24493 0.2287 L 0.2405 0.2412 L 0.23516 0.24907 L 0.22162 0.2537 L 0.18607 0.25185 " pathEditMode="relative" rAng="0" ptsTypes="AAAAAAAAAAAAA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26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7 L 0.06784 0.00579 L 0.12071 0.01343 L 0.16823 0.02385 L 0.23034 0.04028 L 0.23946 0.05533 L 0.24102 0.08056 L 0.24271 0.12269 L 0.24375 0.15024 L 0.24167 0.17709 L 0.24493 0.19815 L 0.2405 0.20903 L 0.23516 0.21598 L 0.22162 0.21991 L 0.18607 0.21829 " pathEditMode="relative" rAng="0" ptsTypes="AAAAAAAAAAAAA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094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L 0.1543 0.01412 L 0.33334 0.03033 L 0.47422 0.06482 L 0.50977 0.07824 L 0.52709 0.07824 L 0.53724 0.08496 L 0.54701 0.09838 L 0.54753 0.14722 L 0.5487 0.26922 L 0.54805 0.4081 L 0.54701 0.43218 L 0.54323 0.4456 L 0.53138 0.45625 L 0.43802 0.4551 " pathEditMode="relative" ptsTypes="AAAAAAAAAAAAAAA">
                                      <p:cBhvr>
                                        <p:cTn id="24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157 0.00255 L 0.23568 0.00255 L 0.38841 -0.00023 L 0.52227 0.01968 L 0.53946 0.02547 L 0.54701 0.04653 L 0.54766 0.36875 L 0.54063 0.38889 L 0.52487 0.39769 L 0.43972 0.39653 " pathEditMode="relative" ptsTypes="AAAAAAAA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L 0.30039 0.00139 L 0.5168 -0.01666 L 0.53295 -0.01759 L 0.54115 -0.00625 L 0.54818 0.01389 L 0.54545 0.33125 L 0.54219 0.35255 L 0.52813 0.35811 L 0.44024 0.35926 " pathEditMode="relative" ptsTypes="AAAAAAAAAA">
                                      <p:cBhvr>
                                        <p:cTn id="2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46 L 0.22227 -0.01111 L 0.3862 -0.03519 L 0.51524 -0.05509 L 0.52865 -0.05509 L 0.54219 -0.04375 L 0.54818 0.00718 L 0.54701 0.15579 L 0.54818 0.25833 L 0.54753 0.29861 L 0.53841 0.3169 L 0.44297 0.32268 " pathEditMode="relative" ptsTypes="AAAAAAAAAAAA">
                                      <p:cBhvr>
                                        <p:cTn id="30" dur="4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46 L 0.22331 -0.02916 L 0.41159 -0.08958 L 0.5168 -0.13935 L 0.52982 -0.13935 L 0.54115 -0.12986 L 0.54818 -0.10879 C 0.54779 -0.00393 0.5474 0.10093 0.54701 0.20579 L 0.54271 0.225 L 0.52813 0.2375 L 0.44024 0.23542 " pathEditMode="relative" ptsTypes="AAAAAAAAAAA">
                                      <p:cBhvr>
                                        <p:cTn id="32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104 0.00046 L 0.27292 -0.05532 L 0.46016 -0.12616 L 0.51732 -0.17407 L 0.5319 -0.175 L 0.54271 -0.16273 L 0.5487 -0.13773 L 0.54597 0.175 L 0.5405 0.19028 L 0.53464 0.20185 L 0.44284 0.20486 " pathEditMode="relative" ptsTypes="AAAAAAAAAAA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E99EF9-E74E-BEB5-A8C3-8E01BE442A87}"/>
              </a:ext>
            </a:extLst>
          </p:cNvPr>
          <p:cNvSpPr/>
          <p:nvPr/>
        </p:nvSpPr>
        <p:spPr>
          <a:xfrm>
            <a:off x="6006004" y="3320276"/>
            <a:ext cx="3575714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E14A4D-74B8-9271-3AAD-3DDD069CFF41}"/>
              </a:ext>
            </a:extLst>
          </p:cNvPr>
          <p:cNvSpPr/>
          <p:nvPr/>
        </p:nvSpPr>
        <p:spPr>
          <a:xfrm>
            <a:off x="2320119" y="3320276"/>
            <a:ext cx="3575714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D52D64-B7DD-582F-05B1-2203D0BA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9628E-CC16-E531-1949-AC89C7496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2" y="1143000"/>
            <a:ext cx="11387328" cy="5413248"/>
          </a:xfrm>
        </p:spPr>
        <p:txBody>
          <a:bodyPr/>
          <a:lstStyle/>
          <a:p>
            <a:r>
              <a:rPr lang="en-US" altLang="ko-KR" dirty="0"/>
              <a:t>N-type</a:t>
            </a:r>
            <a:r>
              <a:rPr lang="ko-KR" altLang="en-US" dirty="0"/>
              <a:t>을 넘을 수  있을 만큼의 특정 전압을 걸어주면 전류가 흐르게도</a:t>
            </a:r>
            <a:r>
              <a:rPr lang="en-US" altLang="ko-KR" dirty="0"/>
              <a:t>, </a:t>
            </a:r>
            <a:r>
              <a:rPr lang="ko-KR" altLang="en-US" dirty="0"/>
              <a:t>않게도 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3C020-C6B0-7B00-DB17-7A7563B6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39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26F8A-7B65-C537-692D-60160A856A9D}"/>
              </a:ext>
            </a:extLst>
          </p:cNvPr>
          <p:cNvSpPr txBox="1"/>
          <p:nvPr/>
        </p:nvSpPr>
        <p:spPr>
          <a:xfrm>
            <a:off x="2239509" y="2596105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A6438-5746-07FE-2389-04070C2D5CB5}"/>
              </a:ext>
            </a:extLst>
          </p:cNvPr>
          <p:cNvSpPr txBox="1"/>
          <p:nvPr/>
        </p:nvSpPr>
        <p:spPr>
          <a:xfrm>
            <a:off x="9240621" y="2393048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47AD0BF-2436-F5E1-0C28-8681C5C8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989882" y="5640115"/>
            <a:ext cx="1326228" cy="56754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88A70BA-D524-DD69-2F74-BB0062F8BB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50622" y="5633378"/>
            <a:ext cx="1248683" cy="5675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A33AC01-C456-A755-73DD-844E1B06214C}"/>
              </a:ext>
            </a:extLst>
          </p:cNvPr>
          <p:cNvSpPr txBox="1"/>
          <p:nvPr/>
        </p:nvSpPr>
        <p:spPr>
          <a:xfrm>
            <a:off x="2397127" y="5097863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A8E873-5360-9783-C36A-8937F27BD17B}"/>
              </a:ext>
            </a:extLst>
          </p:cNvPr>
          <p:cNvSpPr txBox="1"/>
          <p:nvPr/>
        </p:nvSpPr>
        <p:spPr>
          <a:xfrm>
            <a:off x="5151228" y="4855680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FB588B-B612-7E14-E24A-C20E5E8030D3}"/>
              </a:ext>
            </a:extLst>
          </p:cNvPr>
          <p:cNvSpPr txBox="1"/>
          <p:nvPr/>
        </p:nvSpPr>
        <p:spPr>
          <a:xfrm>
            <a:off x="6645241" y="4858705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25D61D-B130-7AC4-D86F-5E7419B12B24}"/>
              </a:ext>
            </a:extLst>
          </p:cNvPr>
          <p:cNvSpPr txBox="1"/>
          <p:nvPr/>
        </p:nvSpPr>
        <p:spPr>
          <a:xfrm>
            <a:off x="8084003" y="508615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494AFA-7688-E66C-3C94-B8CC5E353DFA}"/>
              </a:ext>
            </a:extLst>
          </p:cNvPr>
          <p:cNvSpPr txBox="1"/>
          <p:nvPr/>
        </p:nvSpPr>
        <p:spPr>
          <a:xfrm>
            <a:off x="3809514" y="535981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순방향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C0DAAC-404F-0146-EF30-4B1BBC783093}"/>
              </a:ext>
            </a:extLst>
          </p:cNvPr>
          <p:cNvSpPr txBox="1"/>
          <p:nvPr/>
        </p:nvSpPr>
        <p:spPr>
          <a:xfrm>
            <a:off x="7238461" y="537947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역방향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B903D40-A018-4EFE-35C6-186F84CE1D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13616" y="5666903"/>
            <a:ext cx="1326228" cy="56754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39E8A60-F5AD-669A-DD48-838F2F90F2DA}"/>
              </a:ext>
            </a:extLst>
          </p:cNvPr>
          <p:cNvSpPr/>
          <p:nvPr/>
        </p:nvSpPr>
        <p:spPr>
          <a:xfrm>
            <a:off x="2310574" y="3320658"/>
            <a:ext cx="7271144" cy="2596873"/>
          </a:xfrm>
          <a:prstGeom prst="roundRect">
            <a:avLst>
              <a:gd name="adj" fmla="val 8446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8F18B3-249C-12E4-B221-54EDDE3E2156}"/>
              </a:ext>
            </a:extLst>
          </p:cNvPr>
          <p:cNvSpPr/>
          <p:nvPr/>
        </p:nvSpPr>
        <p:spPr>
          <a:xfrm>
            <a:off x="5782769" y="2393049"/>
            <a:ext cx="392843" cy="23086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E1F81-8122-85DD-25DD-6A600542010B}"/>
              </a:ext>
            </a:extLst>
          </p:cNvPr>
          <p:cNvSpPr/>
          <p:nvPr/>
        </p:nvSpPr>
        <p:spPr>
          <a:xfrm>
            <a:off x="2899209" y="2393049"/>
            <a:ext cx="2883560" cy="230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B38CA9-C71C-85A1-2BD2-3FF2CD03DC2D}"/>
              </a:ext>
            </a:extLst>
          </p:cNvPr>
          <p:cNvSpPr/>
          <p:nvPr/>
        </p:nvSpPr>
        <p:spPr>
          <a:xfrm>
            <a:off x="6175612" y="2393049"/>
            <a:ext cx="2883560" cy="230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35EE71-1E38-0B5F-DD30-CA3BE8CBC4F4}"/>
              </a:ext>
            </a:extLst>
          </p:cNvPr>
          <p:cNvSpPr/>
          <p:nvPr/>
        </p:nvSpPr>
        <p:spPr>
          <a:xfrm>
            <a:off x="2743199" y="2393049"/>
            <a:ext cx="156009" cy="23086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7DC56D-9CE3-289B-5387-64FC54832A61}"/>
              </a:ext>
            </a:extLst>
          </p:cNvPr>
          <p:cNvSpPr/>
          <p:nvPr/>
        </p:nvSpPr>
        <p:spPr>
          <a:xfrm>
            <a:off x="9059172" y="2393048"/>
            <a:ext cx="156009" cy="23086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대괄호 21">
            <a:extLst>
              <a:ext uri="{FF2B5EF4-FFF2-40B4-BE49-F238E27FC236}">
                <a16:creationId xmlns:a16="http://schemas.microsoft.com/office/drawing/2014/main" id="{628DDA9B-C075-0CE7-5A13-7672C46BDBC0}"/>
              </a:ext>
            </a:extLst>
          </p:cNvPr>
          <p:cNvSpPr/>
          <p:nvPr/>
        </p:nvSpPr>
        <p:spPr>
          <a:xfrm rot="16200000">
            <a:off x="6324207" y="1836855"/>
            <a:ext cx="197986" cy="914400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1E1D3-EF75-4961-19AF-FA5EB3CE67F8}"/>
              </a:ext>
            </a:extLst>
          </p:cNvPr>
          <p:cNvSpPr txBox="1"/>
          <p:nvPr/>
        </p:nvSpPr>
        <p:spPr>
          <a:xfrm>
            <a:off x="6154526" y="188532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n-p</a:t>
            </a:r>
            <a:endParaRPr lang="ko-KR" alt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egoe UI" panose="020B0502040204020203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A96736-3A44-1B57-D98F-BEA1BF592714}"/>
              </a:ext>
            </a:extLst>
          </p:cNvPr>
          <p:cNvSpPr/>
          <p:nvPr/>
        </p:nvSpPr>
        <p:spPr>
          <a:xfrm>
            <a:off x="2884743" y="2739312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B2D8851-DCB7-AE44-17F7-7646451ED375}"/>
              </a:ext>
            </a:extLst>
          </p:cNvPr>
          <p:cNvSpPr/>
          <p:nvPr/>
        </p:nvSpPr>
        <p:spPr>
          <a:xfrm>
            <a:off x="2884743" y="2595684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A14D77A-281C-7FEF-1DE9-030AC6DB7093}"/>
              </a:ext>
            </a:extLst>
          </p:cNvPr>
          <p:cNvSpPr/>
          <p:nvPr/>
        </p:nvSpPr>
        <p:spPr>
          <a:xfrm>
            <a:off x="2884743" y="287855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72C889-CDCC-B5E7-D2C6-1E4C69E40ACA}"/>
              </a:ext>
            </a:extLst>
          </p:cNvPr>
          <p:cNvSpPr/>
          <p:nvPr/>
        </p:nvSpPr>
        <p:spPr>
          <a:xfrm>
            <a:off x="2884743" y="3023277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FCE24D2-F65A-6602-5545-F77849FD0CD3}"/>
              </a:ext>
            </a:extLst>
          </p:cNvPr>
          <p:cNvSpPr/>
          <p:nvPr/>
        </p:nvSpPr>
        <p:spPr>
          <a:xfrm>
            <a:off x="2884743" y="3148272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D972AC0-C52D-6FD8-C85F-646410458C03}"/>
              </a:ext>
            </a:extLst>
          </p:cNvPr>
          <p:cNvSpPr/>
          <p:nvPr/>
        </p:nvSpPr>
        <p:spPr>
          <a:xfrm>
            <a:off x="2884743" y="327326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4E88897-B5B2-F930-9C11-A5DA2687EDBD}"/>
              </a:ext>
            </a:extLst>
          </p:cNvPr>
          <p:cNvSpPr/>
          <p:nvPr/>
        </p:nvSpPr>
        <p:spPr>
          <a:xfrm>
            <a:off x="2884743" y="340482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AC64B7F-DE21-D722-671E-55518AF530FC}"/>
              </a:ext>
            </a:extLst>
          </p:cNvPr>
          <p:cNvSpPr/>
          <p:nvPr/>
        </p:nvSpPr>
        <p:spPr>
          <a:xfrm>
            <a:off x="2884743" y="353500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34286C5-92C0-9E63-C5B6-D8A1D54D9F52}"/>
              </a:ext>
            </a:extLst>
          </p:cNvPr>
          <p:cNvSpPr/>
          <p:nvPr/>
        </p:nvSpPr>
        <p:spPr>
          <a:xfrm>
            <a:off x="2884743" y="366835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DD6912-04F9-FCD9-397A-D96B953EEBBD}"/>
              </a:ext>
            </a:extLst>
          </p:cNvPr>
          <p:cNvSpPr/>
          <p:nvPr/>
        </p:nvSpPr>
        <p:spPr>
          <a:xfrm>
            <a:off x="2884743" y="379217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95F5AF0-9EDD-A8C0-3374-F21C772A073C}"/>
              </a:ext>
            </a:extLst>
          </p:cNvPr>
          <p:cNvSpPr/>
          <p:nvPr/>
        </p:nvSpPr>
        <p:spPr>
          <a:xfrm>
            <a:off x="2884743" y="390965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EFC2DE6-3198-24BB-C630-4ECB11E0DCBD}"/>
              </a:ext>
            </a:extLst>
          </p:cNvPr>
          <p:cNvSpPr/>
          <p:nvPr/>
        </p:nvSpPr>
        <p:spPr>
          <a:xfrm>
            <a:off x="2884743" y="402712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D2D27-3C18-A771-C17C-AC33F14F0D0E}"/>
              </a:ext>
            </a:extLst>
          </p:cNvPr>
          <p:cNvSpPr/>
          <p:nvPr/>
        </p:nvSpPr>
        <p:spPr>
          <a:xfrm>
            <a:off x="2884743" y="4138885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A516EEE-BA31-4543-5C30-3D6BD3531B35}"/>
              </a:ext>
            </a:extLst>
          </p:cNvPr>
          <p:cNvSpPr/>
          <p:nvPr/>
        </p:nvSpPr>
        <p:spPr>
          <a:xfrm>
            <a:off x="2884743" y="4252874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FFF97E-F10E-648B-AE50-EB6BA54E221D}"/>
              </a:ext>
            </a:extLst>
          </p:cNvPr>
          <p:cNvSpPr/>
          <p:nvPr/>
        </p:nvSpPr>
        <p:spPr>
          <a:xfrm>
            <a:off x="2884743" y="4370349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ACBA8B0-E1EF-13CA-AD43-7A85E40CDF19}"/>
              </a:ext>
            </a:extLst>
          </p:cNvPr>
          <p:cNvSpPr/>
          <p:nvPr/>
        </p:nvSpPr>
        <p:spPr>
          <a:xfrm>
            <a:off x="2884743" y="4484338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169B836D-82E9-5A5B-C708-C293E892B41C}"/>
              </a:ext>
            </a:extLst>
          </p:cNvPr>
          <p:cNvSpPr/>
          <p:nvPr/>
        </p:nvSpPr>
        <p:spPr>
          <a:xfrm rot="16200000">
            <a:off x="5269918" y="1834886"/>
            <a:ext cx="197986" cy="914400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F385D-AC1E-8E75-1789-CC559CBE0700}"/>
              </a:ext>
            </a:extLst>
          </p:cNvPr>
          <p:cNvSpPr txBox="1"/>
          <p:nvPr/>
        </p:nvSpPr>
        <p:spPr>
          <a:xfrm>
            <a:off x="5100237" y="188335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p-n</a:t>
            </a:r>
            <a:endParaRPr lang="ko-KR" alt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egoe UI" panose="020B0502040204020203" pitchFamily="34" charset="0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666F7220-0E87-C5CB-BE6D-CAFEAC252F86}"/>
              </a:ext>
            </a:extLst>
          </p:cNvPr>
          <p:cNvSpPr/>
          <p:nvPr/>
        </p:nvSpPr>
        <p:spPr>
          <a:xfrm rot="10800000">
            <a:off x="9429161" y="4301810"/>
            <a:ext cx="294101" cy="437588"/>
          </a:xfrm>
          <a:prstGeom prst="triangl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6840964-1280-DDAA-F15C-8049AE4F2629}"/>
              </a:ext>
            </a:extLst>
          </p:cNvPr>
          <p:cNvSpPr/>
          <p:nvPr/>
        </p:nvSpPr>
        <p:spPr>
          <a:xfrm rot="10800000">
            <a:off x="5747914" y="5018919"/>
            <a:ext cx="294101" cy="4375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61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06784 0.01227 L 0.12071 0.02847 L 0.16823 0.05139 L 0.23034 0.08727 L 0.23946 0.12037 L 0.24102 0.17523 L 0.24271 0.2669 L 0.24375 0.32685 L 0.24167 0.38565 L 0.24493 0.43171 L 0.2405 0.45555 L 0.23516 0.47037 L 0.22162 0.4787 L 0.18607 0.47546 " pathEditMode="relative" rAng="0" ptsTypes="AAAAAAAAAAAAAAA">
                                      <p:cBhvr>
                                        <p:cTn id="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2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1135 L 0.12071 0.02616 L 0.16823 0.04699 L 0.23034 0.07986 L 0.23946 0.10996 L 0.24102 0.15996 L 0.24271 0.24375 L 0.24375 0.29861 L 0.24167 0.35232 L 0.24493 0.39422 L 0.2405 0.41598 L 0.23516 0.42963 L 0.22162 0.43727 L 0.18607 0.43426 " pathEditMode="relative" rAng="0" ptsTypes="AAAAAAAAAAAAAAA">
                                      <p:cBhvr>
                                        <p:cTn id="8" dur="4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2182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06784 0.01088 L 0.12071 0.02477 L 0.16823 0.04467 L 0.23034 0.07592 L 0.23946 0.10463 L 0.24102 0.15231 L 0.24271 0.23217 L 0.24375 0.28426 L 0.24167 0.33518 L 0.24493 0.37523 L 0.2405 0.39606 L 0.23516 0.40903 L 0.22162 0.4162 L 0.18607 0.41342 " pathEditMode="relative" rAng="0" ptsTypes="AAAAAAAAAAAAAAA">
                                      <p:cBhvr>
                                        <p:cTn id="10" dur="5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20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69 L 0.06784 0.00995 L 0.12071 0.02315 L 0.16823 0.04144 L 0.23034 0.07037 L 0.23946 0.09676 L 0.24102 0.14097 L 0.24271 0.21458 L 0.24375 0.26296 L 0.24167 0.31019 L 0.24493 0.34699 L 0.2405 0.3662 L 0.23516 0.37824 L 0.22162 0.38495 L 0.18607 0.38241 " pathEditMode="relative" rAng="0" ptsTypes="AAAAAAAAAAAAAAA">
                                      <p:cBhvr>
                                        <p:cTn id="12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921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0903 L 0.12071 0.02084 L 0.16823 0.03727 L 0.23034 0.06343 L 0.23946 0.08704 L 0.24102 0.12686 L 0.24271 0.19329 L 0.24375 0.23681 L 0.24167 0.27917 L 0.24493 0.31274 L 0.2405 0.32987 L 0.23516 0.34051 L 0.22162 0.34676 L 0.18607 0.34422 " pathEditMode="relative" rAng="0" ptsTypes="AAAAAAAAAAAAAAA">
                                      <p:cBhvr>
                                        <p:cTn id="14" dur="5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729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0788 L 0.12071 0.01829 L 0.16823 0.03264 L 0.23034 0.05556 L 0.23946 0.07639 L 0.24102 0.11135 L 0.24271 0.16945 L 0.24375 0.20764 L 0.24167 0.24491 L 0.24493 0.27431 L 0.2405 0.28913 L 0.23516 0.29862 L 0.22162 0.30417 L 0.18607 0.30186 " pathEditMode="relative" rAng="0" ptsTypes="AAAAAAAAAAAAAAA">
                                      <p:cBhvr>
                                        <p:cTn id="16" dur="6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516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7 L 0.06784 0.00718 L 0.12071 0.01621 L 0.16823 0.02917 L 0.23034 0.04931 L 0.23946 0.06783 L 0.24102 0.09885 L 0.24271 0.15047 L 0.24375 0.18426 L 0.24167 0.21737 L 0.24493 0.24329 L 0.2405 0.25672 L 0.23516 0.26505 L 0.22162 0.26991 L 0.18607 0.26783 " pathEditMode="relative" rAng="0" ptsTypes="AAAAAAAAAAAAAAA">
                                      <p:cBhvr>
                                        <p:cTn id="18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344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69 L 0.06784 0.00671 L 0.12071 0.01528 L 0.16823 0.02731 L 0.23034 0.04653 L 0.23946 0.06389 L 0.24102 0.09282 L 0.24271 0.14143 L 0.24375 0.17315 L 0.24167 0.2044 L 0.24493 0.2287 L 0.2405 0.2412 L 0.23516 0.24907 L 0.22162 0.2537 L 0.18607 0.25185 " pathEditMode="relative" rAng="0" ptsTypes="AAAAAAAAAAAAAAA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263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7 L 0.06784 0.00579 L 0.12071 0.01343 L 0.16823 0.02385 L 0.23034 0.04028 L 0.23946 0.05533 L 0.24102 0.08056 L 0.24271 0.12269 L 0.24375 0.15024 L 0.24167 0.17709 L 0.24493 0.19815 L 0.2405 0.20903 L 0.23516 0.21598 L 0.22162 0.21991 L 0.18607 0.21829 " pathEditMode="relative" rAng="0" ptsTypes="AAAAAAAAAAAAA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094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023 L 0.1543 0.01412 L 0.33334 0.03033 L 0.47422 0.06482 L 0.50977 0.07824 L 0.52709 0.07824 L 0.53724 0.08496 L 0.54701 0.09838 L 0.54753 0.14722 L 0.5487 0.26922 L 0.54805 0.4081 L 0.54701 0.43218 L 0.54323 0.4456 L 0.53138 0.45625 L 0.43802 0.4551 " pathEditMode="relative" ptsTypes="AAAAAAAAAAAAAAA">
                                      <p:cBhvr>
                                        <p:cTn id="24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157 0.00255 L 0.23568 0.00255 L 0.38841 -0.00023 L 0.52227 0.01968 L 0.53946 0.02547 L 0.54701 0.04653 L 0.54766 0.36875 L 0.54063 0.38889 L 0.52487 0.39769 L 0.43972 0.39653 " pathEditMode="relative" ptsTypes="AAAAAAAAAA"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7 L 0.30039 0.00139 L 0.5168 -0.01666 L 0.53295 -0.01759 L 0.54115 -0.00625 L 0.54818 0.01389 L 0.54545 0.33125 L 0.54219 0.35255 L 0.52813 0.35811 L 0.44024 0.35926 " pathEditMode="relative" ptsTypes="AAAAAAAAAA">
                                      <p:cBhvr>
                                        <p:cTn id="2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046 L 0.22227 -0.01111 L 0.3862 -0.03519 L 0.51524 -0.05509 L 0.52865 -0.05509 L 0.54219 -0.04375 L 0.54818 0.00718 L 0.54701 0.15579 L 0.54818 0.25833 L 0.54753 0.29861 L 0.53841 0.3169 L 0.44297 0.32268 " pathEditMode="relative" ptsTypes="AAAAAAAAAAAA">
                                      <p:cBhvr>
                                        <p:cTn id="30" dur="4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46 L 0.22331 -0.02916 L 0.41159 -0.08958 L 0.5168 -0.13935 L 0.52982 -0.13935 L 0.54115 -0.12986 L 0.54818 -0.10879 C 0.54779 -0.00393 0.5474 0.10093 0.54701 0.20579 L 0.54271 0.225 L 0.52813 0.2375 L 0.44024 0.23542 " pathEditMode="relative" ptsTypes="AAAAAAAAAAA">
                                      <p:cBhvr>
                                        <p:cTn id="32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104 0.00046 L 0.27292 -0.05532 L 0.46016 -0.12616 L 0.51732 -0.17407 L 0.5319 -0.175 L 0.54271 -0.16273 L 0.5487 -0.13773 L 0.54597 0.175 L 0.5405 0.19028 L 0.53464 0.20185 L 0.44284 0.20486 " pathEditMode="relative" ptsTypes="AAAAAAAAAAA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4AD0E8-7CAD-C74C-FF54-CE55C5A7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Semiconductor (</a:t>
            </a:r>
            <a:r>
              <a:rPr lang="ko-KR" altLang="en-US" dirty="0"/>
              <a:t>반도체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DB9900-21A9-F153-BE9C-15CBAB52F9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Transistor</a:t>
            </a:r>
            <a:r>
              <a:rPr lang="ko-KR" altLang="en-US" dirty="0"/>
              <a:t>로 만들어 짐</a:t>
            </a:r>
          </a:p>
        </p:txBody>
      </p:sp>
      <p:pic>
        <p:nvPicPr>
          <p:cNvPr id="1026" name="Picture 2" descr="Transistor - Free technology icons">
            <a:extLst>
              <a:ext uri="{FF2B5EF4-FFF2-40B4-BE49-F238E27FC236}">
                <a16:creationId xmlns:a16="http://schemas.microsoft.com/office/drawing/2014/main" id="{F26244AB-757F-BFFB-A092-8116EEF7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682" y="2101274"/>
            <a:ext cx="3124681" cy="312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ansistor - Free technology icons">
            <a:extLst>
              <a:ext uri="{FF2B5EF4-FFF2-40B4-BE49-F238E27FC236}">
                <a16:creationId xmlns:a16="http://schemas.microsoft.com/office/drawing/2014/main" id="{8C21E696-3F79-FBA5-8953-20C3E109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35" y="3649819"/>
            <a:ext cx="1299411" cy="129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Transistor Symbol Electronic Royalty-Free Vector ...">
            <a:extLst>
              <a:ext uri="{FF2B5EF4-FFF2-40B4-BE49-F238E27FC236}">
                <a16:creationId xmlns:a16="http://schemas.microsoft.com/office/drawing/2014/main" id="{21A167A3-11A0-0BF4-EF61-E7C2589B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076" y="2695073"/>
            <a:ext cx="1378645" cy="167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804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8E99EF9-E74E-BEB5-A8C3-8E01BE442A87}"/>
              </a:ext>
            </a:extLst>
          </p:cNvPr>
          <p:cNvSpPr/>
          <p:nvPr/>
        </p:nvSpPr>
        <p:spPr>
          <a:xfrm>
            <a:off x="6006004" y="3320276"/>
            <a:ext cx="3575714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DE14A4D-74B8-9271-3AAD-3DDD069CFF41}"/>
              </a:ext>
            </a:extLst>
          </p:cNvPr>
          <p:cNvSpPr/>
          <p:nvPr/>
        </p:nvSpPr>
        <p:spPr>
          <a:xfrm>
            <a:off x="2320119" y="3320276"/>
            <a:ext cx="3575714" cy="2596873"/>
          </a:xfrm>
          <a:prstGeom prst="roundRect">
            <a:avLst>
              <a:gd name="adj" fmla="val 8446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D52D64-B7DD-582F-05B1-2203D0BA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9628E-CC16-E531-1949-AC89C7496E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4172" y="1143000"/>
            <a:ext cx="11387328" cy="5413248"/>
          </a:xfrm>
        </p:spPr>
        <p:txBody>
          <a:bodyPr/>
          <a:lstStyle/>
          <a:p>
            <a:r>
              <a:rPr lang="ko-KR" altLang="en-US" dirty="0"/>
              <a:t>역방향</a:t>
            </a:r>
            <a:r>
              <a:rPr lang="en-US" altLang="ko-KR" dirty="0"/>
              <a:t> </a:t>
            </a:r>
            <a:r>
              <a:rPr lang="ko-KR" altLang="en-US" dirty="0"/>
              <a:t>전류를</a:t>
            </a:r>
            <a:r>
              <a:rPr lang="en-US" altLang="ko-KR" dirty="0"/>
              <a:t> </a:t>
            </a:r>
            <a:r>
              <a:rPr lang="ko-KR" altLang="en-US" dirty="0"/>
              <a:t>높여주면 흐르는 전류의 양도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A3C020-C6B0-7B00-DB17-7A7563B6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40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26F8A-7B65-C537-692D-60160A856A9D}"/>
              </a:ext>
            </a:extLst>
          </p:cNvPr>
          <p:cNvSpPr txBox="1"/>
          <p:nvPr/>
        </p:nvSpPr>
        <p:spPr>
          <a:xfrm>
            <a:off x="2239509" y="2596105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A6438-5746-07FE-2389-04070C2D5CB5}"/>
              </a:ext>
            </a:extLst>
          </p:cNvPr>
          <p:cNvSpPr txBox="1"/>
          <p:nvPr/>
        </p:nvSpPr>
        <p:spPr>
          <a:xfrm>
            <a:off x="9240621" y="2393048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E47AD0BF-2436-F5E1-0C28-8681C5C8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3989882" y="5640115"/>
            <a:ext cx="1326228" cy="56754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688A70BA-D524-DD69-2F74-BB0062F8BB7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57619" y="5647886"/>
            <a:ext cx="1248683" cy="56754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A33AC01-C456-A755-73DD-844E1B06214C}"/>
              </a:ext>
            </a:extLst>
          </p:cNvPr>
          <p:cNvSpPr txBox="1"/>
          <p:nvPr/>
        </p:nvSpPr>
        <p:spPr>
          <a:xfrm>
            <a:off x="2397127" y="5097863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A8E873-5360-9783-C36A-8937F27BD17B}"/>
              </a:ext>
            </a:extLst>
          </p:cNvPr>
          <p:cNvSpPr txBox="1"/>
          <p:nvPr/>
        </p:nvSpPr>
        <p:spPr>
          <a:xfrm>
            <a:off x="5151228" y="4855680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FB588B-B612-7E14-E24A-C20E5E8030D3}"/>
              </a:ext>
            </a:extLst>
          </p:cNvPr>
          <p:cNvSpPr txBox="1"/>
          <p:nvPr/>
        </p:nvSpPr>
        <p:spPr>
          <a:xfrm>
            <a:off x="6645241" y="4858705"/>
            <a:ext cx="558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72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endParaRPr lang="ko-KR" altLang="en-US" sz="7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25D61D-B130-7AC4-D86F-5E7419B12B24}"/>
              </a:ext>
            </a:extLst>
          </p:cNvPr>
          <p:cNvSpPr txBox="1"/>
          <p:nvPr/>
        </p:nvSpPr>
        <p:spPr>
          <a:xfrm>
            <a:off x="8084003" y="5086152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ko-KR" altLang="en-US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A494AFA-7688-E66C-3C94-B8CC5E353DFA}"/>
              </a:ext>
            </a:extLst>
          </p:cNvPr>
          <p:cNvSpPr txBox="1"/>
          <p:nvPr/>
        </p:nvSpPr>
        <p:spPr>
          <a:xfrm>
            <a:off x="3809514" y="535981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순방향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C0DAAC-404F-0146-EF30-4B1BBC783093}"/>
              </a:ext>
            </a:extLst>
          </p:cNvPr>
          <p:cNvSpPr txBox="1"/>
          <p:nvPr/>
        </p:nvSpPr>
        <p:spPr>
          <a:xfrm>
            <a:off x="7238461" y="5379476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역방향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CB903D40-A018-4EFE-35C6-186F84CE1D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13616" y="5666903"/>
            <a:ext cx="1326228" cy="567542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39E8A60-F5AD-669A-DD48-838F2F90F2DA}"/>
              </a:ext>
            </a:extLst>
          </p:cNvPr>
          <p:cNvSpPr/>
          <p:nvPr/>
        </p:nvSpPr>
        <p:spPr>
          <a:xfrm>
            <a:off x="2310574" y="3320658"/>
            <a:ext cx="7271144" cy="2596873"/>
          </a:xfrm>
          <a:prstGeom prst="roundRect">
            <a:avLst>
              <a:gd name="adj" fmla="val 8446"/>
            </a:avLst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8F18B3-249C-12E4-B221-54EDDE3E2156}"/>
              </a:ext>
            </a:extLst>
          </p:cNvPr>
          <p:cNvSpPr/>
          <p:nvPr/>
        </p:nvSpPr>
        <p:spPr>
          <a:xfrm>
            <a:off x="5782769" y="2393049"/>
            <a:ext cx="392843" cy="23086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AE1F81-8122-85DD-25DD-6A600542010B}"/>
              </a:ext>
            </a:extLst>
          </p:cNvPr>
          <p:cNvSpPr/>
          <p:nvPr/>
        </p:nvSpPr>
        <p:spPr>
          <a:xfrm>
            <a:off x="2899209" y="2393049"/>
            <a:ext cx="2883560" cy="230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B38CA9-C71C-85A1-2BD2-3FF2CD03DC2D}"/>
              </a:ext>
            </a:extLst>
          </p:cNvPr>
          <p:cNvSpPr/>
          <p:nvPr/>
        </p:nvSpPr>
        <p:spPr>
          <a:xfrm>
            <a:off x="6175612" y="2393049"/>
            <a:ext cx="2883560" cy="23086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35EE71-1E38-0B5F-DD30-CA3BE8CBC4F4}"/>
              </a:ext>
            </a:extLst>
          </p:cNvPr>
          <p:cNvSpPr/>
          <p:nvPr/>
        </p:nvSpPr>
        <p:spPr>
          <a:xfrm>
            <a:off x="2743199" y="2393049"/>
            <a:ext cx="156009" cy="23086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7DC56D-9CE3-289B-5387-64FC54832A61}"/>
              </a:ext>
            </a:extLst>
          </p:cNvPr>
          <p:cNvSpPr/>
          <p:nvPr/>
        </p:nvSpPr>
        <p:spPr>
          <a:xfrm>
            <a:off x="9059172" y="2393048"/>
            <a:ext cx="156009" cy="23086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대괄호 21">
            <a:extLst>
              <a:ext uri="{FF2B5EF4-FFF2-40B4-BE49-F238E27FC236}">
                <a16:creationId xmlns:a16="http://schemas.microsoft.com/office/drawing/2014/main" id="{628DDA9B-C075-0CE7-5A13-7672C46BDBC0}"/>
              </a:ext>
            </a:extLst>
          </p:cNvPr>
          <p:cNvSpPr/>
          <p:nvPr/>
        </p:nvSpPr>
        <p:spPr>
          <a:xfrm rot="16200000">
            <a:off x="6324207" y="1836855"/>
            <a:ext cx="197986" cy="914400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1E1D3-EF75-4961-19AF-FA5EB3CE67F8}"/>
              </a:ext>
            </a:extLst>
          </p:cNvPr>
          <p:cNvSpPr txBox="1"/>
          <p:nvPr/>
        </p:nvSpPr>
        <p:spPr>
          <a:xfrm>
            <a:off x="6154526" y="1885323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n-p</a:t>
            </a:r>
            <a:endParaRPr lang="ko-KR" alt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egoe UI" panose="020B0502040204020203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5A96736-3A44-1B57-D98F-BEA1BF592714}"/>
              </a:ext>
            </a:extLst>
          </p:cNvPr>
          <p:cNvSpPr/>
          <p:nvPr/>
        </p:nvSpPr>
        <p:spPr>
          <a:xfrm>
            <a:off x="2884743" y="2739312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B2D8851-DCB7-AE44-17F7-7646451ED375}"/>
              </a:ext>
            </a:extLst>
          </p:cNvPr>
          <p:cNvSpPr/>
          <p:nvPr/>
        </p:nvSpPr>
        <p:spPr>
          <a:xfrm>
            <a:off x="2884743" y="2595684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A14D77A-281C-7FEF-1DE9-030AC6DB7093}"/>
              </a:ext>
            </a:extLst>
          </p:cNvPr>
          <p:cNvSpPr/>
          <p:nvPr/>
        </p:nvSpPr>
        <p:spPr>
          <a:xfrm>
            <a:off x="2884743" y="287855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72C889-CDCC-B5E7-D2C6-1E4C69E40ACA}"/>
              </a:ext>
            </a:extLst>
          </p:cNvPr>
          <p:cNvSpPr/>
          <p:nvPr/>
        </p:nvSpPr>
        <p:spPr>
          <a:xfrm>
            <a:off x="2884743" y="3023277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FCE24D2-F65A-6602-5545-F77849FD0CD3}"/>
              </a:ext>
            </a:extLst>
          </p:cNvPr>
          <p:cNvSpPr/>
          <p:nvPr/>
        </p:nvSpPr>
        <p:spPr>
          <a:xfrm>
            <a:off x="2884743" y="3148272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D972AC0-C52D-6FD8-C85F-646410458C03}"/>
              </a:ext>
            </a:extLst>
          </p:cNvPr>
          <p:cNvSpPr/>
          <p:nvPr/>
        </p:nvSpPr>
        <p:spPr>
          <a:xfrm>
            <a:off x="2884743" y="327326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4E88897-B5B2-F930-9C11-A5DA2687EDBD}"/>
              </a:ext>
            </a:extLst>
          </p:cNvPr>
          <p:cNvSpPr/>
          <p:nvPr/>
        </p:nvSpPr>
        <p:spPr>
          <a:xfrm>
            <a:off x="2884743" y="340482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AC64B7F-DE21-D722-671E-55518AF530FC}"/>
              </a:ext>
            </a:extLst>
          </p:cNvPr>
          <p:cNvSpPr/>
          <p:nvPr/>
        </p:nvSpPr>
        <p:spPr>
          <a:xfrm>
            <a:off x="2884743" y="353500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34286C5-92C0-9E63-C5B6-D8A1D54D9F52}"/>
              </a:ext>
            </a:extLst>
          </p:cNvPr>
          <p:cNvSpPr/>
          <p:nvPr/>
        </p:nvSpPr>
        <p:spPr>
          <a:xfrm>
            <a:off x="2884743" y="366835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9DD6912-04F9-FCD9-397A-D96B953EEBBD}"/>
              </a:ext>
            </a:extLst>
          </p:cNvPr>
          <p:cNvSpPr/>
          <p:nvPr/>
        </p:nvSpPr>
        <p:spPr>
          <a:xfrm>
            <a:off x="2884743" y="379217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95F5AF0-9EDD-A8C0-3374-F21C772A073C}"/>
              </a:ext>
            </a:extLst>
          </p:cNvPr>
          <p:cNvSpPr/>
          <p:nvPr/>
        </p:nvSpPr>
        <p:spPr>
          <a:xfrm>
            <a:off x="2884743" y="3909651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9EFC2DE6-3198-24BB-C630-4ECB11E0DCBD}"/>
              </a:ext>
            </a:extLst>
          </p:cNvPr>
          <p:cNvSpPr/>
          <p:nvPr/>
        </p:nvSpPr>
        <p:spPr>
          <a:xfrm>
            <a:off x="2884743" y="4027126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90D2D27-3C18-A771-C17C-AC33F14F0D0E}"/>
              </a:ext>
            </a:extLst>
          </p:cNvPr>
          <p:cNvSpPr/>
          <p:nvPr/>
        </p:nvSpPr>
        <p:spPr>
          <a:xfrm>
            <a:off x="2884743" y="4138885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A516EEE-BA31-4543-5C30-3D6BD3531B35}"/>
              </a:ext>
            </a:extLst>
          </p:cNvPr>
          <p:cNvSpPr/>
          <p:nvPr/>
        </p:nvSpPr>
        <p:spPr>
          <a:xfrm>
            <a:off x="2884743" y="4252874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5FFF97E-F10E-648B-AE50-EB6BA54E221D}"/>
              </a:ext>
            </a:extLst>
          </p:cNvPr>
          <p:cNvSpPr/>
          <p:nvPr/>
        </p:nvSpPr>
        <p:spPr>
          <a:xfrm>
            <a:off x="2884743" y="4370349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ACBA8B0-E1EF-13CA-AD43-7A85E40CDF19}"/>
              </a:ext>
            </a:extLst>
          </p:cNvPr>
          <p:cNvSpPr/>
          <p:nvPr/>
        </p:nvSpPr>
        <p:spPr>
          <a:xfrm>
            <a:off x="2884743" y="4484338"/>
            <a:ext cx="73673" cy="78234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72390" h="7239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169B836D-82E9-5A5B-C708-C293E892B41C}"/>
              </a:ext>
            </a:extLst>
          </p:cNvPr>
          <p:cNvSpPr/>
          <p:nvPr/>
        </p:nvSpPr>
        <p:spPr>
          <a:xfrm rot="16200000">
            <a:off x="5269918" y="1834886"/>
            <a:ext cx="197986" cy="914400"/>
          </a:xfrm>
          <a:prstGeom prst="righ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F385D-AC1E-8E75-1789-CC559CBE0700}"/>
              </a:ext>
            </a:extLst>
          </p:cNvPr>
          <p:cNvSpPr txBox="1"/>
          <p:nvPr/>
        </p:nvSpPr>
        <p:spPr>
          <a:xfrm>
            <a:off x="5100237" y="1883354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Segoe UI" panose="020B0502040204020203" pitchFamily="34" charset="0"/>
              </a:rPr>
              <a:t>p-n</a:t>
            </a:r>
            <a:endParaRPr lang="ko-KR" altLang="en-US" sz="1600" dirty="0">
              <a:latin typeface="에스코어 드림 3 Light" panose="020B0303030302020204" pitchFamily="34" charset="-127"/>
              <a:ea typeface="에스코어 드림 3 Light" panose="020B0303030302020204" pitchFamily="34" charset="-127"/>
              <a:cs typeface="Segoe UI" panose="020B0502040204020203" pitchFamily="34" charset="0"/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666F7220-0E87-C5CB-BE6D-CAFEAC252F86}"/>
              </a:ext>
            </a:extLst>
          </p:cNvPr>
          <p:cNvSpPr/>
          <p:nvPr/>
        </p:nvSpPr>
        <p:spPr>
          <a:xfrm rot="10800000">
            <a:off x="9429161" y="4301810"/>
            <a:ext cx="294101" cy="437588"/>
          </a:xfrm>
          <a:prstGeom prst="triangl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6840964-1280-DDAA-F15C-8049AE4F2629}"/>
              </a:ext>
            </a:extLst>
          </p:cNvPr>
          <p:cNvSpPr/>
          <p:nvPr/>
        </p:nvSpPr>
        <p:spPr>
          <a:xfrm rot="10800000">
            <a:off x="5747914" y="5018919"/>
            <a:ext cx="294101" cy="43758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337DF92-D88A-9198-D365-E09AB1B303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718025" y="5636651"/>
            <a:ext cx="1248683" cy="5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2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69 L 0.15261 0.01227 L 0.27214 0.02847 L 0.37956 0.05139 L 0.51993 0.08727 L 0.54063 0.12037 L 0.54414 0.17523 L 0.54792 0.2669 L 0.55026 0.32685 L 0.54558 0.38565 L 0.55287 0.43171 L 0.54297 0.45555 L 0.53086 0.47037 L 0.50026 0.4787 L 0.41993 0.47546 " pathEditMode="relative" rAng="0" ptsTypes="AAAAAAAAAAAAAAA">
                                      <p:cBhvr>
                                        <p:cTn id="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238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69 L 0.15235 0.00995 L 0.27175 0.02315 L 0.37891 0.04144 L 0.51914 0.07037 L 0.53972 0.09676 L 0.54323 0.14097 L 0.54701 0.21458 L 0.54935 0.26296 L 0.54466 0.31019 L 0.55196 0.34699 L 0.54206 0.3662 L 0.52995 0.37824 L 0.49948 0.38495 L 0.41914 0.38241 " pathEditMode="relative" rAng="0" ptsTypes="AAAAAAAAAAAAAAA">
                                      <p:cBhvr>
                                        <p:cTn id="8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78" y="1921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105 0.00255 L 0.24115 -0.00416 L 0.42943 -0.0368 L 0.5168 -0.07314 L 0.53737 -0.07129 L 0.54597 -0.03773 C 0.54636 0.0632 0.54675 0.16436 0.54714 0.26528 L 0.54388 0.29028 L 0.53633 0.29977 L 0.49584 0.30186 " pathEditMode="relative" ptsTypes="AAAAAAAA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7 L 0.06784 0.00718 L 0.12071 0.01621 L 0.16823 0.02917 L 0.23034 0.04931 L 0.23946 0.06783 L 0.24102 0.09885 L 0.24271 0.15047 L 0.24375 0.18426 L 0.24167 0.21737 L 0.24493 0.24329 L 0.2405 0.25672 L 0.23516 0.26505 L 0.22162 0.26991 L 0.18607 0.26783 " pathEditMode="relative" rAng="0" ptsTypes="AAAAAAAAAAAAAAA">
                                      <p:cBhvr>
                                        <p:cTn id="12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344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69 L 0.06784 0.00671 L 0.12071 0.01528 L 0.16823 0.02731 L 0.23034 0.04653 L 0.23946 0.06389 L 0.24102 0.09282 L 0.24271 0.14143 L 0.24375 0.17315 L 0.24167 0.2044 L 0.24493 0.2287 L 0.2405 0.2412 L 0.23516 0.24907 L 0.22162 0.2537 L 0.18607 0.25185 " pathEditMode="relative" rAng="0" ptsTypes="AAAAAAAAAAAAA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26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7 L 0.06784 0.00579 L 0.12071 0.01343 L 0.16823 0.02385 L 0.23034 0.04028 L 0.23946 0.05533 L 0.24102 0.08056 L 0.24271 0.12269 L 0.24375 0.15024 L 0.24167 0.17709 L 0.24493 0.19815 L 0.2405 0.20903 L 0.23516 0.21598 L 0.22162 0.21991 L 0.18607 0.21829 " pathEditMode="relative" rAng="0" ptsTypes="AAAAAAAAAAAAA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109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-0.00023 L 0.1543 0.01412 L 0.33334 0.03033 L 0.47422 0.06482 L 0.50977 0.07824 L 0.52709 0.07824 L 0.53724 0.08496 L 0.54701 0.09838 L 0.54753 0.14722 L 0.5487 0.26922 L 0.54805 0.4081 L 0.54701 0.43218 L 0.54323 0.4456 L 0.53138 0.45625 L 0.43802 0.4551 " pathEditMode="relative" ptsTypes="AAAAAAAAAAAAAAA">
                                      <p:cBhvr>
                                        <p:cTn id="18" dur="3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157 0.00255 L 0.23568 0.00255 L 0.38841 -0.00023 L 0.52227 0.01968 L 0.53946 0.02547 L 0.54701 0.04653 L 0.54766 0.36875 L 0.54063 0.38889 L 0.52487 0.39769 L 0.43972 0.39653 " pathEditMode="relative" ptsTypes="AAAAAA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0.00047 L 0.30039 0.00139 L 0.5168 -0.01666 L 0.53295 -0.01759 L 0.54115 -0.00625 L 0.54818 0.01389 L 0.54545 0.33125 L 0.54219 0.35255 L 0.52813 0.35811 L 0.44024 0.35926 " pathEditMode="relative" ptsTypes="AAAAAAAAAA">
                                      <p:cBhvr>
                                        <p:cTn id="22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104 -0.00046 L 0.22227 -0.01111 L 0.3862 -0.03519 L 0.51524 -0.05509 L 0.52865 -0.05509 L 0.54219 -0.04375 L 0.54818 0.00718 L 0.54701 0.15579 L 0.54818 0.25833 L 0.54753 0.29861 L 0.53841 0.3169 L 0.44297 0.32268 " pathEditMode="relative" ptsTypes="AAAAAAAAAAAA">
                                      <p:cBhvr>
                                        <p:cTn id="24" dur="4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-0.00046 L 0.22331 -0.02916 L 0.41159 -0.08958 L 0.5168 -0.13935 L 0.52982 -0.13935 L 0.54115 -0.12986 L 0.54818 -0.10879 C 0.54779 -0.00393 0.5474 0.10093 0.54701 0.20579 L 0.54271 0.225 L 0.52813 0.2375 L 0.44024 0.23542 " pathEditMode="relative" ptsTypes="AAAAAAAAAAA">
                                      <p:cBhvr>
                                        <p:cTn id="26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104 0.00046 L 0.27292 -0.05532 L 0.46016 -0.12616 L 0.51732 -0.17407 L 0.5319 -0.175 L 0.54271 -0.16273 L 0.5487 -0.13773 L 0.54597 0.175 L 0.5405 0.19028 L 0.53464 0.20185 L 0.44284 0.20486 " pathEditMode="relative" ptsTypes="AAAAAAAAAAA">
                                      <p:cBhvr>
                                        <p:cTn id="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-0.00023 L 0.22813 -0.01273 L 0.36355 -0.04143 L 0.46498 -0.07106 L 0.5168 -0.09213 L 0.52969 -0.08842 L 0.54701 -0.07106 L 0.54753 -0.0375 L 0.54701 0.0507 L 0.54597 0.13982 L 0.54922 0.20417 L 0.54532 0.24329 L 0.54375 0.26551 L 0.53568 0.28473 L 0.4931 0.28473 " pathEditMode="relative" ptsTypes="AAAAAAAAAAAAA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-0.00046 L 0.17149 0.01667 L 0.23581 0.04352 L 0.24662 0.10695 L 0.2444 0.25741 L 0.24493 0.36667 L 0.24115 0.41459 L 0.23464 0.43681 L 0.21628 0.44167 L 0.19414 0.43588 " pathEditMode="relative" ptsTypes="AAAAAAAAAA">
                                      <p:cBhvr>
                                        <p:cTn id="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105 0.00139 L 0.23347 0.01088 L 0.4569 0.03194 L 0.51732 0.03866 L 0.5405 0.04444 L 0.54805 0.0618 L 0.54805 0.09815 L 0.54805 0.16435 L 0.5487 0.28426 L 0.54427 0.3868 L 0.54323 0.40324 L 0.5362 0.41088 L 0.49466 0.41389 " pathEditMode="relative" ptsTypes="AAAAAAAAAAAAA">
                                      <p:cBhvr>
                                        <p:cTn id="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-0.00023 L 0.23894 -0.00879 L 0.43698 -0.03009 L 0.51784 -0.03564 L 0.53086 -0.03564 L 0.54597 -0.01944 L 0.54818 0.00255 L 0.54649 0.12917 L 0.54753 0.30186 L 0.54427 0.32385 L 0.53568 0.3382 L 0.49688 0.34028 " pathEditMode="relative" ptsTypes="AAAAAAAAAAAA">
                                      <p:cBhvr>
                                        <p:cTn id="3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B12C0EB1-1BD4-508C-F82A-6B3314C780D6}"/>
              </a:ext>
            </a:extLst>
          </p:cNvPr>
          <p:cNvCxnSpPr>
            <a:cxnSpLocks/>
          </p:cNvCxnSpPr>
          <p:nvPr/>
        </p:nvCxnSpPr>
        <p:spPr>
          <a:xfrm flipH="1">
            <a:off x="4436285" y="3679745"/>
            <a:ext cx="254774" cy="609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D8AE4FD7-ABE2-1920-00F4-B5E69B5AE1CA}"/>
              </a:ext>
            </a:extLst>
          </p:cNvPr>
          <p:cNvCxnSpPr>
            <a:cxnSpLocks/>
          </p:cNvCxnSpPr>
          <p:nvPr/>
        </p:nvCxnSpPr>
        <p:spPr>
          <a:xfrm flipH="1">
            <a:off x="8414222" y="3662136"/>
            <a:ext cx="254774" cy="6096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9FBB80B6-5CA1-3FCF-777D-298ED6B57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B4AAC6-BDF6-A78B-2063-149D0426C4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반도체는 주로 실리콘</a:t>
            </a:r>
            <a:r>
              <a:rPr lang="en-US" altLang="ko-KR" dirty="0"/>
              <a:t>(</a:t>
            </a:r>
            <a:r>
              <a:rPr lang="ko-KR" altLang="en-US" dirty="0"/>
              <a:t>게르마늄</a:t>
            </a:r>
            <a:r>
              <a:rPr lang="en-US" altLang="ko-KR" dirty="0"/>
              <a:t>, </a:t>
            </a:r>
            <a:r>
              <a:rPr lang="ko-KR" altLang="en-US" dirty="0"/>
              <a:t>규소 등</a:t>
            </a:r>
            <a:r>
              <a:rPr lang="en-US" altLang="ko-KR" dirty="0"/>
              <a:t>)</a:t>
            </a:r>
            <a:r>
              <a:rPr lang="ko-KR" altLang="en-US" dirty="0"/>
              <a:t>으로 만들어 짐</a:t>
            </a:r>
            <a:endParaRPr lang="en-US" altLang="ko-KR" dirty="0"/>
          </a:p>
          <a:p>
            <a:r>
              <a:rPr lang="ko-KR" altLang="en-US" dirty="0"/>
              <a:t>실리콘은 기본적으로 </a:t>
            </a:r>
            <a:r>
              <a:rPr lang="ko-KR" altLang="en-US" dirty="0" err="1"/>
              <a:t>다이어몬드</a:t>
            </a:r>
            <a:r>
              <a:rPr lang="ko-KR" altLang="en-US" dirty="0"/>
              <a:t> 구조</a:t>
            </a:r>
            <a:endParaRPr lang="en-US" altLang="ko-KR" dirty="0"/>
          </a:p>
          <a:p>
            <a:r>
              <a:rPr lang="ko-KR" altLang="en-US" dirty="0"/>
              <a:t>실리콘 원소</a:t>
            </a:r>
            <a:r>
              <a:rPr lang="en-US" altLang="ko-KR" dirty="0"/>
              <a:t>(Si)</a:t>
            </a:r>
            <a:r>
              <a:rPr lang="ko-KR" altLang="en-US" dirty="0"/>
              <a:t>는 주변의 가장 가까운 </a:t>
            </a:r>
            <a:r>
              <a:rPr lang="en-US" altLang="ko-KR" dirty="0"/>
              <a:t>4</a:t>
            </a:r>
            <a:r>
              <a:rPr lang="ko-KR" altLang="en-US" dirty="0"/>
              <a:t>개의 실리콘 원자들과 결합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B12F1-64C2-F2DE-008E-2EA5CF87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5</a:t>
            </a:fld>
            <a:endParaRPr lang="en-US"/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CABDFF6A-7C9E-C65F-0356-A0B79407CB2F}"/>
              </a:ext>
            </a:extLst>
          </p:cNvPr>
          <p:cNvGrpSpPr/>
          <p:nvPr/>
        </p:nvGrpSpPr>
        <p:grpSpPr>
          <a:xfrm>
            <a:off x="2336332" y="3140014"/>
            <a:ext cx="2608552" cy="2733892"/>
            <a:chOff x="2397292" y="3086674"/>
            <a:chExt cx="2608552" cy="2733892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698F7E2-B566-6569-F672-DCD190E0CD88}"/>
                </a:ext>
              </a:extLst>
            </p:cNvPr>
            <p:cNvGrpSpPr/>
            <p:nvPr/>
          </p:nvGrpSpPr>
          <p:grpSpPr>
            <a:xfrm>
              <a:off x="2550160" y="3271306"/>
              <a:ext cx="2291616" cy="2342798"/>
              <a:chOff x="3799840" y="2858359"/>
              <a:chExt cx="2291616" cy="2342798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6F961CF-F4D9-57C1-F2FD-3FB2742FC0CC}"/>
                  </a:ext>
                </a:extLst>
              </p:cNvPr>
              <p:cNvGrpSpPr/>
              <p:nvPr/>
            </p:nvGrpSpPr>
            <p:grpSpPr>
              <a:xfrm>
                <a:off x="3799840" y="3330596"/>
                <a:ext cx="1679787" cy="1870561"/>
                <a:chOff x="3799840" y="3330596"/>
                <a:chExt cx="1679787" cy="1870561"/>
              </a:xfrm>
            </p:grpSpPr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2C79F307-7A72-BDCB-2F2D-9976F0B7B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502811C4-7646-B915-BA57-D191C74D72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5A823D20-6D63-A3E9-0C75-24EC1D94E9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500284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BB5E2CC2-2E99-BBDB-60D6-0A6E5D3913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9627" y="3528907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43B8F6F5-FAEA-8698-DB0B-FC5D77D593D6}"/>
                  </a:ext>
                </a:extLst>
              </p:cNvPr>
              <p:cNvGrpSpPr/>
              <p:nvPr/>
            </p:nvGrpSpPr>
            <p:grpSpPr>
              <a:xfrm>
                <a:off x="4411669" y="2861755"/>
                <a:ext cx="1679787" cy="1870561"/>
                <a:chOff x="3799840" y="3330596"/>
                <a:chExt cx="1679787" cy="1870561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F56F7B2-02FD-3E1A-C6CF-9D1F90C86A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CF83F312-88AB-8961-9234-F3C137FCE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D2FE0B39-BA21-8785-76A0-E20A3FD6DC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500284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4EFC532B-9A42-7DFD-A7FA-C67F5B793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9627" y="3528907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6084124-E5B9-121E-D9C1-F66A65A2CA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840" y="2858359"/>
                <a:ext cx="611829" cy="4722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0F6EDA3C-124B-E4F3-B8ED-A6820D4D8C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840" y="4530609"/>
                <a:ext cx="611829" cy="4688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D3ACB39E-CBBE-49C8-2154-983B5D01F7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9627" y="3056670"/>
                <a:ext cx="611828" cy="4722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15E78FED-B0DF-A576-B85B-169DD237F9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9627" y="4728920"/>
                <a:ext cx="611828" cy="4688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7EEC84-E3BF-1C38-74A3-2E9BE5C9B0C3}"/>
                </a:ext>
              </a:extLst>
            </p:cNvPr>
            <p:cNvSpPr/>
            <p:nvPr/>
          </p:nvSpPr>
          <p:spPr>
            <a:xfrm>
              <a:off x="2403703" y="356706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C1F1E81-E54C-BA93-39FA-F82266E7B15C}"/>
                </a:ext>
              </a:extLst>
            </p:cNvPr>
            <p:cNvSpPr/>
            <p:nvPr/>
          </p:nvSpPr>
          <p:spPr>
            <a:xfrm>
              <a:off x="3004332" y="3086674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401A49B-3FF8-2BA9-8225-3BC3A5B88F35}"/>
                </a:ext>
              </a:extLst>
            </p:cNvPr>
            <p:cNvSpPr/>
            <p:nvPr/>
          </p:nvSpPr>
          <p:spPr>
            <a:xfrm>
              <a:off x="4049265" y="547439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D15B7F3-4ED6-7A38-40E2-C41083E18187}"/>
                </a:ext>
              </a:extLst>
            </p:cNvPr>
            <p:cNvSpPr/>
            <p:nvPr/>
          </p:nvSpPr>
          <p:spPr>
            <a:xfrm>
              <a:off x="4649894" y="4994008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47684C9-4DCD-D498-A2F9-95C7A7C1D22D}"/>
                </a:ext>
              </a:extLst>
            </p:cNvPr>
            <p:cNvSpPr/>
            <p:nvPr/>
          </p:nvSpPr>
          <p:spPr>
            <a:xfrm>
              <a:off x="2397292" y="523931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2805662-0FD2-EAC8-4DEE-C3DA4F949293}"/>
                </a:ext>
              </a:extLst>
            </p:cNvPr>
            <p:cNvSpPr/>
            <p:nvPr/>
          </p:nvSpPr>
          <p:spPr>
            <a:xfrm>
              <a:off x="2997921" y="4758924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69C1F4C-14F0-0D3C-151D-52A3548C1856}"/>
                </a:ext>
              </a:extLst>
            </p:cNvPr>
            <p:cNvSpPr/>
            <p:nvPr/>
          </p:nvSpPr>
          <p:spPr>
            <a:xfrm>
              <a:off x="4638694" y="3316315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83944E-C4FF-4D28-0CA6-26DD40312963}"/>
                </a:ext>
              </a:extLst>
            </p:cNvPr>
            <p:cNvSpPr/>
            <p:nvPr/>
          </p:nvSpPr>
          <p:spPr>
            <a:xfrm>
              <a:off x="3584643" y="341202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4304CE02-25A7-EBB8-4371-E026B6EED191}"/>
                </a:ext>
              </a:extLst>
            </p:cNvPr>
            <p:cNvSpPr/>
            <p:nvPr/>
          </p:nvSpPr>
          <p:spPr>
            <a:xfrm>
              <a:off x="3108302" y="4017160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1B371F21-594C-4C5E-096C-B2EA8A3F1AA7}"/>
                </a:ext>
              </a:extLst>
            </p:cNvPr>
            <p:cNvCxnSpPr>
              <a:cxnSpLocks/>
              <a:stCxn id="5" idx="5"/>
              <a:endCxn id="45" idx="1"/>
            </p:cNvCxnSpPr>
            <p:nvPr/>
          </p:nvCxnSpPr>
          <p:spPr>
            <a:xfrm>
              <a:off x="2707525" y="3862537"/>
              <a:ext cx="452905" cy="2053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1974672-9E5A-194F-CA9E-D3BD06666BF6}"/>
                </a:ext>
              </a:extLst>
            </p:cNvPr>
            <p:cNvSpPr/>
            <p:nvPr/>
          </p:nvSpPr>
          <p:spPr>
            <a:xfrm>
              <a:off x="2660502" y="4392311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294019F3-F038-3F73-EA74-7E9BF413BD0F}"/>
                </a:ext>
              </a:extLst>
            </p:cNvPr>
            <p:cNvCxnSpPr>
              <a:cxnSpLocks/>
              <a:stCxn id="44" idx="3"/>
              <a:endCxn id="45" idx="7"/>
            </p:cNvCxnSpPr>
            <p:nvPr/>
          </p:nvCxnSpPr>
          <p:spPr>
            <a:xfrm flipH="1">
              <a:off x="3412124" y="3707504"/>
              <a:ext cx="224647" cy="3603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3664B56-4959-1E69-E580-7592698923AE}"/>
                </a:ext>
              </a:extLst>
            </p:cNvPr>
            <p:cNvCxnSpPr>
              <a:cxnSpLocks/>
              <a:stCxn id="45" idx="3"/>
              <a:endCxn id="53" idx="7"/>
            </p:cNvCxnSpPr>
            <p:nvPr/>
          </p:nvCxnSpPr>
          <p:spPr>
            <a:xfrm flipH="1">
              <a:off x="2964324" y="4312635"/>
              <a:ext cx="196106" cy="130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E671A3C7-9EBA-A0CF-795C-934DB4CB7A30}"/>
                </a:ext>
              </a:extLst>
            </p:cNvPr>
            <p:cNvCxnSpPr>
              <a:cxnSpLocks/>
              <a:endCxn id="45" idx="5"/>
            </p:cNvCxnSpPr>
            <p:nvPr/>
          </p:nvCxnSpPr>
          <p:spPr>
            <a:xfrm flipH="1" flipV="1">
              <a:off x="3412124" y="4312635"/>
              <a:ext cx="155281" cy="969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FB184557-999A-EAEF-DA73-69A142FAECA5}"/>
                </a:ext>
              </a:extLst>
            </p:cNvPr>
            <p:cNvCxnSpPr>
              <a:cxnSpLocks/>
              <a:stCxn id="62" idx="3"/>
              <a:endCxn id="38" idx="7"/>
            </p:cNvCxnSpPr>
            <p:nvPr/>
          </p:nvCxnSpPr>
          <p:spPr>
            <a:xfrm flipH="1">
              <a:off x="3301743" y="4623123"/>
              <a:ext cx="209181" cy="1864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08BE253B-F926-5102-4676-62AA9B1C0A3A}"/>
                </a:ext>
              </a:extLst>
            </p:cNvPr>
            <p:cNvCxnSpPr>
              <a:cxnSpLocks/>
              <a:stCxn id="38" idx="1"/>
              <a:endCxn id="53" idx="5"/>
            </p:cNvCxnSpPr>
            <p:nvPr/>
          </p:nvCxnSpPr>
          <p:spPr>
            <a:xfrm flipH="1" flipV="1">
              <a:off x="2964324" y="4687786"/>
              <a:ext cx="85725" cy="1218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56BE1D43-37A2-2A04-CFC3-1F5F6D4C4AA5}"/>
                </a:ext>
              </a:extLst>
            </p:cNvPr>
            <p:cNvSpPr/>
            <p:nvPr/>
          </p:nvSpPr>
          <p:spPr>
            <a:xfrm>
              <a:off x="3801178" y="467551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7A22BDD6-4218-0406-97C2-92C390C06B72}"/>
                </a:ext>
              </a:extLst>
            </p:cNvPr>
            <p:cNvSpPr/>
            <p:nvPr/>
          </p:nvSpPr>
          <p:spPr>
            <a:xfrm>
              <a:off x="4258073" y="422145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6421804-A16C-CE4A-69D2-CAF39C7987EF}"/>
                </a:ext>
              </a:extLst>
            </p:cNvPr>
            <p:cNvSpPr/>
            <p:nvPr/>
          </p:nvSpPr>
          <p:spPr>
            <a:xfrm>
              <a:off x="3458796" y="504266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82476C09-061B-7B9A-74E1-01AC6F710021}"/>
                </a:ext>
              </a:extLst>
            </p:cNvPr>
            <p:cNvCxnSpPr>
              <a:cxnSpLocks/>
              <a:stCxn id="62" idx="5"/>
              <a:endCxn id="75" idx="1"/>
            </p:cNvCxnSpPr>
            <p:nvPr/>
          </p:nvCxnSpPr>
          <p:spPr>
            <a:xfrm>
              <a:off x="3762618" y="4623123"/>
              <a:ext cx="90688" cy="1030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A7B89B0-2AA7-151E-E0D0-7FCABF3F1511}"/>
                </a:ext>
              </a:extLst>
            </p:cNvPr>
            <p:cNvCxnSpPr>
              <a:cxnSpLocks/>
              <a:stCxn id="44" idx="5"/>
              <a:endCxn id="76" idx="1"/>
            </p:cNvCxnSpPr>
            <p:nvPr/>
          </p:nvCxnSpPr>
          <p:spPr>
            <a:xfrm>
              <a:off x="3888465" y="3707504"/>
              <a:ext cx="421736" cy="5646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FF602A0E-79FE-9C5E-B039-53E4E4A3EB9F}"/>
                </a:ext>
              </a:extLst>
            </p:cNvPr>
            <p:cNvSpPr/>
            <p:nvPr/>
          </p:nvSpPr>
          <p:spPr>
            <a:xfrm>
              <a:off x="4038065" y="3796703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27D4E29-68AF-3265-D50C-96463490C940}"/>
                </a:ext>
              </a:extLst>
            </p:cNvPr>
            <p:cNvCxnSpPr>
              <a:cxnSpLocks/>
              <a:stCxn id="76" idx="3"/>
              <a:endCxn id="75" idx="7"/>
            </p:cNvCxnSpPr>
            <p:nvPr/>
          </p:nvCxnSpPr>
          <p:spPr>
            <a:xfrm flipH="1">
              <a:off x="4105000" y="4516934"/>
              <a:ext cx="205201" cy="2092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A53C01BA-BACA-44D5-29E6-918006C7EF90}"/>
                </a:ext>
              </a:extLst>
            </p:cNvPr>
            <p:cNvCxnSpPr>
              <a:cxnSpLocks/>
              <a:stCxn id="62" idx="4"/>
              <a:endCxn id="77" idx="0"/>
            </p:cNvCxnSpPr>
            <p:nvPr/>
          </p:nvCxnSpPr>
          <p:spPr>
            <a:xfrm>
              <a:off x="3636771" y="4673818"/>
              <a:ext cx="0" cy="368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66639846-FBA0-7A7B-1865-AF97BAA8301C}"/>
                </a:ext>
              </a:extLst>
            </p:cNvPr>
            <p:cNvSpPr/>
            <p:nvPr/>
          </p:nvSpPr>
          <p:spPr>
            <a:xfrm>
              <a:off x="3458796" y="4327648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725FEDB8-70A3-DDE9-1EED-BD0DAF4A5BE8}"/>
                </a:ext>
              </a:extLst>
            </p:cNvPr>
            <p:cNvCxnSpPr>
              <a:cxnSpLocks/>
              <a:stCxn id="36" idx="2"/>
              <a:endCxn id="75" idx="5"/>
            </p:cNvCxnSpPr>
            <p:nvPr/>
          </p:nvCxnSpPr>
          <p:spPr>
            <a:xfrm flipH="1" flipV="1">
              <a:off x="4105000" y="4970991"/>
              <a:ext cx="544894" cy="1961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0E990E21-0933-343F-EAB6-BAB9DEFC5D03}"/>
                </a:ext>
              </a:extLst>
            </p:cNvPr>
            <p:cNvCxnSpPr>
              <a:cxnSpLocks/>
              <a:stCxn id="35" idx="1"/>
              <a:endCxn id="77" idx="5"/>
            </p:cNvCxnSpPr>
            <p:nvPr/>
          </p:nvCxnSpPr>
          <p:spPr>
            <a:xfrm flipH="1" flipV="1">
              <a:off x="3762618" y="5338141"/>
              <a:ext cx="338775" cy="1869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6A0FEF3-9BE9-80AC-5471-E15F0D192D84}"/>
              </a:ext>
            </a:extLst>
          </p:cNvPr>
          <p:cNvGrpSpPr/>
          <p:nvPr/>
        </p:nvGrpSpPr>
        <p:grpSpPr>
          <a:xfrm>
            <a:off x="6322126" y="3129400"/>
            <a:ext cx="2608552" cy="2733892"/>
            <a:chOff x="2397292" y="3086674"/>
            <a:chExt cx="2608552" cy="2733892"/>
          </a:xfrm>
        </p:grpSpPr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0EE2C4CB-C2E6-9ED6-764F-4526DE2330EC}"/>
                </a:ext>
              </a:extLst>
            </p:cNvPr>
            <p:cNvGrpSpPr/>
            <p:nvPr/>
          </p:nvGrpSpPr>
          <p:grpSpPr>
            <a:xfrm>
              <a:off x="2550160" y="3271306"/>
              <a:ext cx="2291616" cy="2342798"/>
              <a:chOff x="3799840" y="2858359"/>
              <a:chExt cx="2291616" cy="2342798"/>
            </a:xfrm>
          </p:grpSpPr>
          <p:grpSp>
            <p:nvGrpSpPr>
              <p:cNvPr id="233" name="그룹 232">
                <a:extLst>
                  <a:ext uri="{FF2B5EF4-FFF2-40B4-BE49-F238E27FC236}">
                    <a16:creationId xmlns:a16="http://schemas.microsoft.com/office/drawing/2014/main" id="{1F50B7C2-6A9D-9DD9-0742-6615D35C6747}"/>
                  </a:ext>
                </a:extLst>
              </p:cNvPr>
              <p:cNvGrpSpPr/>
              <p:nvPr/>
            </p:nvGrpSpPr>
            <p:grpSpPr>
              <a:xfrm>
                <a:off x="3799840" y="3330596"/>
                <a:ext cx="1679787" cy="1870561"/>
                <a:chOff x="3799840" y="3330596"/>
                <a:chExt cx="1679787" cy="1870561"/>
              </a:xfrm>
            </p:grpSpPr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F96E3A3B-24DF-786C-AA04-894EE01A14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>
                  <a:extLst>
                    <a:ext uri="{FF2B5EF4-FFF2-40B4-BE49-F238E27FC236}">
                      <a16:creationId xmlns:a16="http://schemas.microsoft.com/office/drawing/2014/main" id="{2CE714B3-C22D-37AE-197C-5A616C9ACD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>
                  <a:extLst>
                    <a:ext uri="{FF2B5EF4-FFF2-40B4-BE49-F238E27FC236}">
                      <a16:creationId xmlns:a16="http://schemas.microsoft.com/office/drawing/2014/main" id="{272B12D6-85C0-A842-1B2F-0622B1E60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500284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AAF9F5E0-3945-0FA1-0190-0BA8985353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9627" y="3528907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4" name="그룹 233">
                <a:extLst>
                  <a:ext uri="{FF2B5EF4-FFF2-40B4-BE49-F238E27FC236}">
                    <a16:creationId xmlns:a16="http://schemas.microsoft.com/office/drawing/2014/main" id="{40876FA9-44E4-393C-E512-416194D0A110}"/>
                  </a:ext>
                </a:extLst>
              </p:cNvPr>
              <p:cNvGrpSpPr/>
              <p:nvPr/>
            </p:nvGrpSpPr>
            <p:grpSpPr>
              <a:xfrm>
                <a:off x="4411669" y="2861755"/>
                <a:ext cx="1679787" cy="1870561"/>
                <a:chOff x="3799840" y="3330596"/>
                <a:chExt cx="1679787" cy="1870561"/>
              </a:xfrm>
            </p:grpSpPr>
            <p:cxnSp>
              <p:nvCxnSpPr>
                <p:cNvPr id="239" name="직선 연결선 238">
                  <a:extLst>
                    <a:ext uri="{FF2B5EF4-FFF2-40B4-BE49-F238E27FC236}">
                      <a16:creationId xmlns:a16="http://schemas.microsoft.com/office/drawing/2014/main" id="{FC18C9D4-75D5-4708-9667-AB8A53419D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2EAD1CAE-7151-9F3D-44C6-969F75BD48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333059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0C31065D-8B5F-1B10-BB17-C5D440151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9840" y="5002846"/>
                  <a:ext cx="1679787" cy="19831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BAC41040-5AA6-6619-54A1-5D71F39773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9627" y="3528907"/>
                  <a:ext cx="0" cy="166885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FB1662C4-0268-5DF2-6440-7F81744F2B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840" y="2858359"/>
                <a:ext cx="611829" cy="4722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699823F8-B4DE-54B8-7C3A-6057E0A530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9840" y="4530609"/>
                <a:ext cx="611829" cy="4688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3C67A941-0459-E932-F725-A00C172E3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79627" y="3056670"/>
                <a:ext cx="611828" cy="472237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1F38C02D-1418-9DC1-5F61-122133EAF3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9627" y="4728920"/>
                <a:ext cx="611828" cy="46884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D55B3416-A74F-793D-4EC0-26172D4F80FE}"/>
                </a:ext>
              </a:extLst>
            </p:cNvPr>
            <p:cNvSpPr/>
            <p:nvPr/>
          </p:nvSpPr>
          <p:spPr>
            <a:xfrm>
              <a:off x="2403703" y="356706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756730E-3B7C-5BDA-F13B-62ABA6546DB6}"/>
                </a:ext>
              </a:extLst>
            </p:cNvPr>
            <p:cNvSpPr/>
            <p:nvPr/>
          </p:nvSpPr>
          <p:spPr>
            <a:xfrm>
              <a:off x="3004332" y="3086674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20726E9-51B2-E5D1-F4C3-734C884FAE8C}"/>
                </a:ext>
              </a:extLst>
            </p:cNvPr>
            <p:cNvSpPr/>
            <p:nvPr/>
          </p:nvSpPr>
          <p:spPr>
            <a:xfrm>
              <a:off x="4049265" y="547439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A7BF37A-630D-95DC-FEF1-7183CC854BC4}"/>
                </a:ext>
              </a:extLst>
            </p:cNvPr>
            <p:cNvSpPr/>
            <p:nvPr/>
          </p:nvSpPr>
          <p:spPr>
            <a:xfrm>
              <a:off x="4649894" y="4994008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E63F9E6E-17B2-7011-325C-F4B0FFC71B34}"/>
                </a:ext>
              </a:extLst>
            </p:cNvPr>
            <p:cNvSpPr/>
            <p:nvPr/>
          </p:nvSpPr>
          <p:spPr>
            <a:xfrm>
              <a:off x="2397292" y="523931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D2E4354-DE87-7BA1-E0C6-0327FAADD905}"/>
                </a:ext>
              </a:extLst>
            </p:cNvPr>
            <p:cNvSpPr/>
            <p:nvPr/>
          </p:nvSpPr>
          <p:spPr>
            <a:xfrm>
              <a:off x="2997921" y="4758924"/>
              <a:ext cx="355950" cy="3461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7106AC1B-C992-6618-6637-1680671EC64D}"/>
                </a:ext>
              </a:extLst>
            </p:cNvPr>
            <p:cNvSpPr/>
            <p:nvPr/>
          </p:nvSpPr>
          <p:spPr>
            <a:xfrm>
              <a:off x="3584643" y="341202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C2A81776-9AFE-C273-71CF-EE10B554FF00}"/>
                </a:ext>
              </a:extLst>
            </p:cNvPr>
            <p:cNvSpPr/>
            <p:nvPr/>
          </p:nvSpPr>
          <p:spPr>
            <a:xfrm>
              <a:off x="3108302" y="4017160"/>
              <a:ext cx="355950" cy="3461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858B7CE-2B3F-5E75-AA71-8B4B014C0CA6}"/>
                </a:ext>
              </a:extLst>
            </p:cNvPr>
            <p:cNvCxnSpPr>
              <a:cxnSpLocks/>
              <a:stCxn id="206" idx="5"/>
              <a:endCxn id="214" idx="1"/>
            </p:cNvCxnSpPr>
            <p:nvPr/>
          </p:nvCxnSpPr>
          <p:spPr>
            <a:xfrm>
              <a:off x="2707525" y="3862537"/>
              <a:ext cx="452905" cy="20531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B6718147-5C20-3AB6-F696-A86279C39781}"/>
                </a:ext>
              </a:extLst>
            </p:cNvPr>
            <p:cNvSpPr/>
            <p:nvPr/>
          </p:nvSpPr>
          <p:spPr>
            <a:xfrm>
              <a:off x="2660502" y="4392311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A0E1DC35-DE8D-F80F-B4EB-C3E94F1AA873}"/>
                </a:ext>
              </a:extLst>
            </p:cNvPr>
            <p:cNvCxnSpPr>
              <a:cxnSpLocks/>
              <a:stCxn id="213" idx="3"/>
              <a:endCxn id="214" idx="7"/>
            </p:cNvCxnSpPr>
            <p:nvPr/>
          </p:nvCxnSpPr>
          <p:spPr>
            <a:xfrm flipH="1">
              <a:off x="3412124" y="3707504"/>
              <a:ext cx="224647" cy="36035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직선 연결선 217">
              <a:extLst>
                <a:ext uri="{FF2B5EF4-FFF2-40B4-BE49-F238E27FC236}">
                  <a16:creationId xmlns:a16="http://schemas.microsoft.com/office/drawing/2014/main" id="{DB030D51-71B6-918F-4B8C-1552DC7FD8B1}"/>
                </a:ext>
              </a:extLst>
            </p:cNvPr>
            <p:cNvCxnSpPr>
              <a:cxnSpLocks/>
              <a:stCxn id="214" idx="3"/>
              <a:endCxn id="216" idx="7"/>
            </p:cNvCxnSpPr>
            <p:nvPr/>
          </p:nvCxnSpPr>
          <p:spPr>
            <a:xfrm flipH="1">
              <a:off x="2964324" y="4312635"/>
              <a:ext cx="196106" cy="13037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6F6546B9-21CA-301C-856E-58382876CB10}"/>
                </a:ext>
              </a:extLst>
            </p:cNvPr>
            <p:cNvCxnSpPr>
              <a:cxnSpLocks/>
              <a:endCxn id="214" idx="5"/>
            </p:cNvCxnSpPr>
            <p:nvPr/>
          </p:nvCxnSpPr>
          <p:spPr>
            <a:xfrm flipH="1" flipV="1">
              <a:off x="3412124" y="4312635"/>
              <a:ext cx="155281" cy="9694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직선 연결선 219">
              <a:extLst>
                <a:ext uri="{FF2B5EF4-FFF2-40B4-BE49-F238E27FC236}">
                  <a16:creationId xmlns:a16="http://schemas.microsoft.com/office/drawing/2014/main" id="{CE9598A3-53D6-9F39-AA00-33C1ACA4C93B}"/>
                </a:ext>
              </a:extLst>
            </p:cNvPr>
            <p:cNvCxnSpPr>
              <a:cxnSpLocks/>
              <a:stCxn id="230" idx="3"/>
              <a:endCxn id="211" idx="7"/>
            </p:cNvCxnSpPr>
            <p:nvPr/>
          </p:nvCxnSpPr>
          <p:spPr>
            <a:xfrm flipH="1">
              <a:off x="3301743" y="4623123"/>
              <a:ext cx="209181" cy="1864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F8461348-72AC-1397-ECE2-2C71B8E8A1A7}"/>
                </a:ext>
              </a:extLst>
            </p:cNvPr>
            <p:cNvCxnSpPr>
              <a:cxnSpLocks/>
              <a:stCxn id="211" idx="1"/>
              <a:endCxn id="216" idx="5"/>
            </p:cNvCxnSpPr>
            <p:nvPr/>
          </p:nvCxnSpPr>
          <p:spPr>
            <a:xfrm flipH="1" flipV="1">
              <a:off x="2964324" y="4687786"/>
              <a:ext cx="85725" cy="12183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0255512C-B732-888F-73A3-1BDD1A8FD015}"/>
                </a:ext>
              </a:extLst>
            </p:cNvPr>
            <p:cNvSpPr/>
            <p:nvPr/>
          </p:nvSpPr>
          <p:spPr>
            <a:xfrm>
              <a:off x="3801178" y="4675516"/>
              <a:ext cx="355950" cy="3461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91FDF6BC-1166-5AD9-998F-48A6D6F388B7}"/>
                </a:ext>
              </a:extLst>
            </p:cNvPr>
            <p:cNvSpPr/>
            <p:nvPr/>
          </p:nvSpPr>
          <p:spPr>
            <a:xfrm>
              <a:off x="4258073" y="422145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AA7AA54A-AB9F-ABAB-E29B-28E5D6F9E5F0}"/>
                </a:ext>
              </a:extLst>
            </p:cNvPr>
            <p:cNvSpPr/>
            <p:nvPr/>
          </p:nvSpPr>
          <p:spPr>
            <a:xfrm>
              <a:off x="3458796" y="5042666"/>
              <a:ext cx="355950" cy="34617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D3B53005-7EFE-788F-D0E4-0DD8AAA06E77}"/>
                </a:ext>
              </a:extLst>
            </p:cNvPr>
            <p:cNvCxnSpPr>
              <a:cxnSpLocks/>
              <a:stCxn id="230" idx="5"/>
              <a:endCxn id="222" idx="1"/>
            </p:cNvCxnSpPr>
            <p:nvPr/>
          </p:nvCxnSpPr>
          <p:spPr>
            <a:xfrm>
              <a:off x="3762618" y="4623123"/>
              <a:ext cx="90688" cy="1030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3828854B-7627-0A12-F631-14CFE80B19C0}"/>
                </a:ext>
              </a:extLst>
            </p:cNvPr>
            <p:cNvCxnSpPr>
              <a:cxnSpLocks/>
              <a:stCxn id="213" idx="5"/>
              <a:endCxn id="223" idx="1"/>
            </p:cNvCxnSpPr>
            <p:nvPr/>
          </p:nvCxnSpPr>
          <p:spPr>
            <a:xfrm>
              <a:off x="3888465" y="3707504"/>
              <a:ext cx="421736" cy="5646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45CBEEC9-1ABF-8297-D3EC-4BEBB7183AFB}"/>
                </a:ext>
              </a:extLst>
            </p:cNvPr>
            <p:cNvSpPr/>
            <p:nvPr/>
          </p:nvSpPr>
          <p:spPr>
            <a:xfrm>
              <a:off x="4038065" y="3796703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9BB1C36F-4E17-5715-97DC-AD0417EC67A7}"/>
                </a:ext>
              </a:extLst>
            </p:cNvPr>
            <p:cNvCxnSpPr>
              <a:cxnSpLocks/>
              <a:stCxn id="223" idx="3"/>
              <a:endCxn id="222" idx="7"/>
            </p:cNvCxnSpPr>
            <p:nvPr/>
          </p:nvCxnSpPr>
          <p:spPr>
            <a:xfrm flipH="1">
              <a:off x="4105000" y="4516934"/>
              <a:ext cx="205201" cy="209277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30F8FF4A-460E-43E0-9E8C-60195F51C8D4}"/>
                </a:ext>
              </a:extLst>
            </p:cNvPr>
            <p:cNvCxnSpPr>
              <a:cxnSpLocks/>
              <a:stCxn id="230" idx="4"/>
              <a:endCxn id="224" idx="0"/>
            </p:cNvCxnSpPr>
            <p:nvPr/>
          </p:nvCxnSpPr>
          <p:spPr>
            <a:xfrm>
              <a:off x="3636771" y="4673818"/>
              <a:ext cx="0" cy="36884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50AFBD0B-41F9-81A5-6513-8E945B464D4D}"/>
                </a:ext>
              </a:extLst>
            </p:cNvPr>
            <p:cNvSpPr/>
            <p:nvPr/>
          </p:nvSpPr>
          <p:spPr>
            <a:xfrm>
              <a:off x="3458796" y="4327648"/>
              <a:ext cx="355950" cy="3461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94F29AF4-70F7-5760-19AF-761AEDB851A4}"/>
                </a:ext>
              </a:extLst>
            </p:cNvPr>
            <p:cNvCxnSpPr>
              <a:cxnSpLocks/>
              <a:stCxn id="209" idx="2"/>
              <a:endCxn id="222" idx="5"/>
            </p:cNvCxnSpPr>
            <p:nvPr/>
          </p:nvCxnSpPr>
          <p:spPr>
            <a:xfrm flipH="1" flipV="1">
              <a:off x="4105000" y="4970991"/>
              <a:ext cx="544894" cy="19610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2C4292E0-200A-28F4-6E39-5DAB67AEB30D}"/>
                </a:ext>
              </a:extLst>
            </p:cNvPr>
            <p:cNvCxnSpPr>
              <a:cxnSpLocks/>
              <a:stCxn id="208" idx="1"/>
              <a:endCxn id="224" idx="5"/>
            </p:cNvCxnSpPr>
            <p:nvPr/>
          </p:nvCxnSpPr>
          <p:spPr>
            <a:xfrm flipH="1" flipV="1">
              <a:off x="3762618" y="5338141"/>
              <a:ext cx="338775" cy="1869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9D81F81-9658-F2F5-2574-525F8CE02FB1}"/>
                </a:ext>
              </a:extLst>
            </p:cNvPr>
            <p:cNvSpPr/>
            <p:nvPr/>
          </p:nvSpPr>
          <p:spPr>
            <a:xfrm>
              <a:off x="4638694" y="3316315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7747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594BB-2CE1-D3A2-E364-8A9BAAA4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14D836-C274-88B3-9078-7A4E9963EB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실리콘은 </a:t>
            </a:r>
            <a:r>
              <a:rPr lang="ko-KR" altLang="en-US" dirty="0" err="1"/>
              <a:t>최외각</a:t>
            </a:r>
            <a:r>
              <a:rPr lang="ko-KR" altLang="en-US" dirty="0"/>
              <a:t> 전자가 </a:t>
            </a:r>
            <a:r>
              <a:rPr lang="en-US" altLang="ko-KR" dirty="0"/>
              <a:t>4</a:t>
            </a:r>
            <a:r>
              <a:rPr lang="ko-KR" altLang="en-US" dirty="0"/>
              <a:t>개로 이루어지며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5A995E-B437-188B-5B16-3E64A25C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6</a:t>
            </a:fld>
            <a:endParaRPr 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8F5E040-1780-198D-2CA3-4DF581450818}"/>
              </a:ext>
            </a:extLst>
          </p:cNvPr>
          <p:cNvSpPr/>
          <p:nvPr/>
        </p:nvSpPr>
        <p:spPr>
          <a:xfrm>
            <a:off x="5552729" y="31346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824C6BC-BD02-9BBA-6929-281FFA4FDCB6}"/>
              </a:ext>
            </a:extLst>
          </p:cNvPr>
          <p:cNvSpPr/>
          <p:nvPr/>
        </p:nvSpPr>
        <p:spPr>
          <a:xfrm>
            <a:off x="4857973" y="24602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BA8493C-B65F-400D-539E-C421F4EE3ACD}"/>
              </a:ext>
            </a:extLst>
          </p:cNvPr>
          <p:cNvSpPr/>
          <p:nvPr/>
        </p:nvSpPr>
        <p:spPr>
          <a:xfrm>
            <a:off x="4822332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AB1D43C-0160-4808-E0FB-D1360D47EBA7}"/>
              </a:ext>
            </a:extLst>
          </p:cNvPr>
          <p:cNvSpPr/>
          <p:nvPr/>
        </p:nvSpPr>
        <p:spPr>
          <a:xfrm>
            <a:off x="6661135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BC184AA-8383-0681-E621-499DD997B991}"/>
              </a:ext>
            </a:extLst>
          </p:cNvPr>
          <p:cNvSpPr/>
          <p:nvPr/>
        </p:nvSpPr>
        <p:spPr>
          <a:xfrm>
            <a:off x="6661135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8027555-9361-DB58-A708-56B664C22B20}"/>
              </a:ext>
            </a:extLst>
          </p:cNvPr>
          <p:cNvSpPr/>
          <p:nvPr/>
        </p:nvSpPr>
        <p:spPr>
          <a:xfrm>
            <a:off x="4794443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52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97949-1BA8-E706-0462-D9772E91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8714" y="6445250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7</a:t>
            </a:fld>
            <a:endParaRPr 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F64CBF8-27D4-62CA-26EF-04B2B186588F}"/>
              </a:ext>
            </a:extLst>
          </p:cNvPr>
          <p:cNvSpPr/>
          <p:nvPr/>
        </p:nvSpPr>
        <p:spPr>
          <a:xfrm>
            <a:off x="7454004" y="31346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6F840C-46BA-7949-E488-9D60C52D568D}"/>
              </a:ext>
            </a:extLst>
          </p:cNvPr>
          <p:cNvSpPr/>
          <p:nvPr/>
        </p:nvSpPr>
        <p:spPr>
          <a:xfrm>
            <a:off x="6759248" y="24602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4058CDF-1710-ABB4-2A00-D36EE5052AD1}"/>
              </a:ext>
            </a:extLst>
          </p:cNvPr>
          <p:cNvSpPr/>
          <p:nvPr/>
        </p:nvSpPr>
        <p:spPr>
          <a:xfrm>
            <a:off x="7042555" y="24416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C6B0A5-122F-ED98-0550-CEBD33886F10}"/>
              </a:ext>
            </a:extLst>
          </p:cNvPr>
          <p:cNvSpPr/>
          <p:nvPr/>
        </p:nvSpPr>
        <p:spPr>
          <a:xfrm>
            <a:off x="8206460" y="24672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B544A2A-7B5C-F8D6-6B3A-8778AF651C10}"/>
              </a:ext>
            </a:extLst>
          </p:cNvPr>
          <p:cNvSpPr/>
          <p:nvPr/>
        </p:nvSpPr>
        <p:spPr>
          <a:xfrm>
            <a:off x="9367453" y="3143598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6AAB821-4CC8-0C8E-A611-0CD17F56D9F1}"/>
              </a:ext>
            </a:extLst>
          </p:cNvPr>
          <p:cNvSpPr/>
          <p:nvPr/>
        </p:nvSpPr>
        <p:spPr>
          <a:xfrm>
            <a:off x="8672697" y="2469191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AE5957C-29C2-6D45-A67C-E200E518A7A3}"/>
              </a:ext>
            </a:extLst>
          </p:cNvPr>
          <p:cNvSpPr/>
          <p:nvPr/>
        </p:nvSpPr>
        <p:spPr>
          <a:xfrm>
            <a:off x="8956004" y="245056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B0BCACC-4CBC-F279-2F29-163E001FF3F5}"/>
              </a:ext>
            </a:extLst>
          </p:cNvPr>
          <p:cNvSpPr/>
          <p:nvPr/>
        </p:nvSpPr>
        <p:spPr>
          <a:xfrm>
            <a:off x="10106464" y="24570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2F68DA9-EC06-E6FC-0F3E-46828A8149C0}"/>
              </a:ext>
            </a:extLst>
          </p:cNvPr>
          <p:cNvSpPr/>
          <p:nvPr/>
        </p:nvSpPr>
        <p:spPr>
          <a:xfrm>
            <a:off x="11259236" y="31249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C75E722-D14A-A88E-0902-6A48EB2E65A6}"/>
              </a:ext>
            </a:extLst>
          </p:cNvPr>
          <p:cNvSpPr/>
          <p:nvPr/>
        </p:nvSpPr>
        <p:spPr>
          <a:xfrm>
            <a:off x="10564480" y="24505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D794E62-C2DB-31F9-43BF-C4F236CC4298}"/>
              </a:ext>
            </a:extLst>
          </p:cNvPr>
          <p:cNvSpPr/>
          <p:nvPr/>
        </p:nvSpPr>
        <p:spPr>
          <a:xfrm>
            <a:off x="12367642" y="27748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FFDF99D-38B2-0C91-F8CA-523722BBFC8D}"/>
              </a:ext>
            </a:extLst>
          </p:cNvPr>
          <p:cNvSpPr/>
          <p:nvPr/>
        </p:nvSpPr>
        <p:spPr>
          <a:xfrm>
            <a:off x="12367642" y="38240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40D7AF7-566F-28F1-EA09-F11F4DB43BF2}"/>
              </a:ext>
            </a:extLst>
          </p:cNvPr>
          <p:cNvSpPr/>
          <p:nvPr/>
        </p:nvSpPr>
        <p:spPr>
          <a:xfrm>
            <a:off x="10847787" y="24319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DEE510E-685D-A044-746B-AA01288BEBA7}"/>
              </a:ext>
            </a:extLst>
          </p:cNvPr>
          <p:cNvSpPr/>
          <p:nvPr/>
        </p:nvSpPr>
        <p:spPr>
          <a:xfrm>
            <a:off x="12011692" y="24775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87FBDF-FEC7-203C-1BDE-419B8BFD2729}"/>
              </a:ext>
            </a:extLst>
          </p:cNvPr>
          <p:cNvSpPr/>
          <p:nvPr/>
        </p:nvSpPr>
        <p:spPr>
          <a:xfrm>
            <a:off x="8562410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E80AAF-4F6D-4C07-A318-D803C0AD65F3}"/>
              </a:ext>
            </a:extLst>
          </p:cNvPr>
          <p:cNvSpPr/>
          <p:nvPr/>
        </p:nvSpPr>
        <p:spPr>
          <a:xfrm>
            <a:off x="8562410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9659003-A6CC-2761-C067-709749E90C0D}"/>
              </a:ext>
            </a:extLst>
          </p:cNvPr>
          <p:cNvSpPr/>
          <p:nvPr/>
        </p:nvSpPr>
        <p:spPr>
          <a:xfrm>
            <a:off x="10475859" y="27935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E072449-C562-DAF2-0300-570E49623EB3}"/>
              </a:ext>
            </a:extLst>
          </p:cNvPr>
          <p:cNvSpPr/>
          <p:nvPr/>
        </p:nvSpPr>
        <p:spPr>
          <a:xfrm>
            <a:off x="10475859" y="38426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0BF7ABD-213A-4129-F20D-94FFD7CFAAA3}"/>
              </a:ext>
            </a:extLst>
          </p:cNvPr>
          <p:cNvSpPr/>
          <p:nvPr/>
        </p:nvSpPr>
        <p:spPr>
          <a:xfrm>
            <a:off x="3706403" y="315193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2829DD4-9279-0C8B-5CCF-03A8065DCA09}"/>
              </a:ext>
            </a:extLst>
          </p:cNvPr>
          <p:cNvSpPr/>
          <p:nvPr/>
        </p:nvSpPr>
        <p:spPr>
          <a:xfrm>
            <a:off x="3011647" y="247752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8685F58-44D6-0B27-D5BE-3C044BB3B507}"/>
              </a:ext>
            </a:extLst>
          </p:cNvPr>
          <p:cNvSpPr/>
          <p:nvPr/>
        </p:nvSpPr>
        <p:spPr>
          <a:xfrm>
            <a:off x="1877902" y="3143598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01E992F-77CD-0FC3-BB05-E9854895C18F}"/>
              </a:ext>
            </a:extLst>
          </p:cNvPr>
          <p:cNvSpPr/>
          <p:nvPr/>
        </p:nvSpPr>
        <p:spPr>
          <a:xfrm>
            <a:off x="1183146" y="2469191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8FABCA8-0E8F-1C7E-A9D5-2E4906D59BB5}"/>
              </a:ext>
            </a:extLst>
          </p:cNvPr>
          <p:cNvSpPr/>
          <p:nvPr/>
        </p:nvSpPr>
        <p:spPr>
          <a:xfrm>
            <a:off x="62558" y="314431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9C04D36-FB2D-D121-EAD2-807BBAC615B6}"/>
              </a:ext>
            </a:extLst>
          </p:cNvPr>
          <p:cNvSpPr/>
          <p:nvPr/>
        </p:nvSpPr>
        <p:spPr>
          <a:xfrm>
            <a:off x="-632198" y="246990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636220A-2A7B-E866-AA67-E78E303C5D09}"/>
              </a:ext>
            </a:extLst>
          </p:cNvPr>
          <p:cNvSpPr/>
          <p:nvPr/>
        </p:nvSpPr>
        <p:spPr>
          <a:xfrm>
            <a:off x="-695728" y="27942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9DF2B8F-22BA-FB60-4D9F-0C35383C5B08}"/>
              </a:ext>
            </a:extLst>
          </p:cNvPr>
          <p:cNvSpPr/>
          <p:nvPr/>
        </p:nvSpPr>
        <p:spPr>
          <a:xfrm>
            <a:off x="-667839" y="38433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78F16C0-60D3-DF30-422A-D953EF212CB9}"/>
              </a:ext>
            </a:extLst>
          </p:cNvPr>
          <p:cNvSpPr/>
          <p:nvPr/>
        </p:nvSpPr>
        <p:spPr>
          <a:xfrm>
            <a:off x="1119616" y="27935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36F823F-913E-0962-5928-736AEA98F634}"/>
              </a:ext>
            </a:extLst>
          </p:cNvPr>
          <p:cNvSpPr/>
          <p:nvPr/>
        </p:nvSpPr>
        <p:spPr>
          <a:xfrm>
            <a:off x="1147505" y="38426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99CD3D3-0C2D-60C2-8339-A731DD7B97D2}"/>
              </a:ext>
            </a:extLst>
          </p:cNvPr>
          <p:cNvSpPr/>
          <p:nvPr/>
        </p:nvSpPr>
        <p:spPr>
          <a:xfrm>
            <a:off x="2948117" y="280185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EAC7979-5155-D4E8-3725-628F373D75DE}"/>
              </a:ext>
            </a:extLst>
          </p:cNvPr>
          <p:cNvSpPr/>
          <p:nvPr/>
        </p:nvSpPr>
        <p:spPr>
          <a:xfrm>
            <a:off x="2976006" y="38509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A0A6369-0F87-B5F4-3546-7C72FCD151A4}"/>
              </a:ext>
            </a:extLst>
          </p:cNvPr>
          <p:cNvSpPr/>
          <p:nvPr/>
        </p:nvSpPr>
        <p:spPr>
          <a:xfrm>
            <a:off x="5527390" y="13847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A9007F5-52C0-3BE9-AD6C-EAE1F574CC86}"/>
              </a:ext>
            </a:extLst>
          </p:cNvPr>
          <p:cNvSpPr/>
          <p:nvPr/>
        </p:nvSpPr>
        <p:spPr>
          <a:xfrm>
            <a:off x="4832634" y="7103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2D1F78C-F4DA-3BC5-9E15-0B7F6C73718A}"/>
              </a:ext>
            </a:extLst>
          </p:cNvPr>
          <p:cNvSpPr/>
          <p:nvPr/>
        </p:nvSpPr>
        <p:spPr>
          <a:xfrm>
            <a:off x="7428665" y="13847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0307DE6-E62A-CD50-E7DA-7E000CA6194D}"/>
              </a:ext>
            </a:extLst>
          </p:cNvPr>
          <p:cNvSpPr/>
          <p:nvPr/>
        </p:nvSpPr>
        <p:spPr>
          <a:xfrm>
            <a:off x="6733909" y="7103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924B3D3-59E1-2249-F86B-E1563BA7B9B8}"/>
              </a:ext>
            </a:extLst>
          </p:cNvPr>
          <p:cNvSpPr/>
          <p:nvPr/>
        </p:nvSpPr>
        <p:spPr>
          <a:xfrm>
            <a:off x="9342114" y="139370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E8B5EAC0-AA5E-FEA8-C8DA-414FA52E3D08}"/>
              </a:ext>
            </a:extLst>
          </p:cNvPr>
          <p:cNvSpPr/>
          <p:nvPr/>
        </p:nvSpPr>
        <p:spPr>
          <a:xfrm>
            <a:off x="8647358" y="71929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C651160-73ED-FA95-00D5-EE9889691AC1}"/>
              </a:ext>
            </a:extLst>
          </p:cNvPr>
          <p:cNvSpPr/>
          <p:nvPr/>
        </p:nvSpPr>
        <p:spPr>
          <a:xfrm>
            <a:off x="11233897" y="13750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EB8E450-BDF6-F83E-53F4-56ED3D510AD3}"/>
              </a:ext>
            </a:extLst>
          </p:cNvPr>
          <p:cNvSpPr/>
          <p:nvPr/>
        </p:nvSpPr>
        <p:spPr>
          <a:xfrm>
            <a:off x="10539141" y="7006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7F638A3-B2CA-A093-827A-6E6369FC95FD}"/>
              </a:ext>
            </a:extLst>
          </p:cNvPr>
          <p:cNvSpPr/>
          <p:nvPr/>
        </p:nvSpPr>
        <p:spPr>
          <a:xfrm>
            <a:off x="12351828" y="10440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ED2AFBD-6FE6-AAD6-A6EB-A2E1995517FC}"/>
              </a:ext>
            </a:extLst>
          </p:cNvPr>
          <p:cNvSpPr/>
          <p:nvPr/>
        </p:nvSpPr>
        <p:spPr>
          <a:xfrm>
            <a:off x="12342303" y="20741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29A4DAB-207A-E844-10C7-E7EE5882BAD0}"/>
              </a:ext>
            </a:extLst>
          </p:cNvPr>
          <p:cNvSpPr/>
          <p:nvPr/>
        </p:nvSpPr>
        <p:spPr>
          <a:xfrm>
            <a:off x="6645321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6B38CD6-69ED-2C6A-B2A7-A24CE14A7501}"/>
              </a:ext>
            </a:extLst>
          </p:cNvPr>
          <p:cNvSpPr/>
          <p:nvPr/>
        </p:nvSpPr>
        <p:spPr>
          <a:xfrm>
            <a:off x="6635796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0EE9F19-88BE-8EDA-8F70-9695B5EE676B}"/>
              </a:ext>
            </a:extLst>
          </p:cNvPr>
          <p:cNvSpPr/>
          <p:nvPr/>
        </p:nvSpPr>
        <p:spPr>
          <a:xfrm>
            <a:off x="8546596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9A36C3F-E348-A06C-D911-484BA81BF5FB}"/>
              </a:ext>
            </a:extLst>
          </p:cNvPr>
          <p:cNvSpPr/>
          <p:nvPr/>
        </p:nvSpPr>
        <p:spPr>
          <a:xfrm>
            <a:off x="8537071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3C4FBD7-798B-4DA5-68C5-28352E0D6B88}"/>
              </a:ext>
            </a:extLst>
          </p:cNvPr>
          <p:cNvSpPr/>
          <p:nvPr/>
        </p:nvSpPr>
        <p:spPr>
          <a:xfrm>
            <a:off x="10460045" y="10626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247EBA1-F4C8-A534-8A8A-86D1AA3E67E2}"/>
              </a:ext>
            </a:extLst>
          </p:cNvPr>
          <p:cNvSpPr/>
          <p:nvPr/>
        </p:nvSpPr>
        <p:spPr>
          <a:xfrm>
            <a:off x="10450520" y="20927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A385C8B-B113-B8EE-0269-03EA39BA1187}"/>
              </a:ext>
            </a:extLst>
          </p:cNvPr>
          <p:cNvSpPr/>
          <p:nvPr/>
        </p:nvSpPr>
        <p:spPr>
          <a:xfrm>
            <a:off x="3681064" y="140204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D85EBD-E57D-ACAC-392F-BFD3E6D899E4}"/>
              </a:ext>
            </a:extLst>
          </p:cNvPr>
          <p:cNvSpPr/>
          <p:nvPr/>
        </p:nvSpPr>
        <p:spPr>
          <a:xfrm>
            <a:off x="2986308" y="72763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43C2688-EE82-E137-A6AF-2BD6624C4E9A}"/>
              </a:ext>
            </a:extLst>
          </p:cNvPr>
          <p:cNvSpPr/>
          <p:nvPr/>
        </p:nvSpPr>
        <p:spPr>
          <a:xfrm>
            <a:off x="1852563" y="139370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AE9AB79-A9D7-7AC8-5854-EC7910594116}"/>
              </a:ext>
            </a:extLst>
          </p:cNvPr>
          <p:cNvSpPr/>
          <p:nvPr/>
        </p:nvSpPr>
        <p:spPr>
          <a:xfrm>
            <a:off x="1157807" y="71929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565432E-E8A7-2848-D6C1-343B867BA499}"/>
              </a:ext>
            </a:extLst>
          </p:cNvPr>
          <p:cNvSpPr/>
          <p:nvPr/>
        </p:nvSpPr>
        <p:spPr>
          <a:xfrm>
            <a:off x="37219" y="139442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4772CA9-7E7A-D932-A919-C4829710AF5D}"/>
              </a:ext>
            </a:extLst>
          </p:cNvPr>
          <p:cNvSpPr/>
          <p:nvPr/>
        </p:nvSpPr>
        <p:spPr>
          <a:xfrm>
            <a:off x="-657537" y="72001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7EF4374-9AF0-2EC3-9831-549BBC538E31}"/>
              </a:ext>
            </a:extLst>
          </p:cNvPr>
          <p:cNvSpPr/>
          <p:nvPr/>
        </p:nvSpPr>
        <p:spPr>
          <a:xfrm>
            <a:off x="-711542" y="10633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CECCB8E-280C-4AC1-8942-C189801D5C2B}"/>
              </a:ext>
            </a:extLst>
          </p:cNvPr>
          <p:cNvSpPr/>
          <p:nvPr/>
        </p:nvSpPr>
        <p:spPr>
          <a:xfrm>
            <a:off x="-693178" y="20934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6771AB0-A5CC-9F64-6B1F-06FD97FC3ABD}"/>
              </a:ext>
            </a:extLst>
          </p:cNvPr>
          <p:cNvSpPr/>
          <p:nvPr/>
        </p:nvSpPr>
        <p:spPr>
          <a:xfrm>
            <a:off x="1103802" y="10626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47E6028-E65E-D011-2875-3E83D4797C9C}"/>
              </a:ext>
            </a:extLst>
          </p:cNvPr>
          <p:cNvSpPr/>
          <p:nvPr/>
        </p:nvSpPr>
        <p:spPr>
          <a:xfrm>
            <a:off x="1122166" y="20927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7C6FAAA-9019-EB28-B046-4F0305D78ADB}"/>
              </a:ext>
            </a:extLst>
          </p:cNvPr>
          <p:cNvSpPr/>
          <p:nvPr/>
        </p:nvSpPr>
        <p:spPr>
          <a:xfrm>
            <a:off x="2932303" y="10710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2B9FC6D-43CA-01DB-CBE5-0B352902C930}"/>
              </a:ext>
            </a:extLst>
          </p:cNvPr>
          <p:cNvSpPr/>
          <p:nvPr/>
        </p:nvSpPr>
        <p:spPr>
          <a:xfrm>
            <a:off x="2950667" y="21010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D2F0709-F3E9-6BD8-A2E3-374E4B6E81D1}"/>
              </a:ext>
            </a:extLst>
          </p:cNvPr>
          <p:cNvSpPr/>
          <p:nvPr/>
        </p:nvSpPr>
        <p:spPr>
          <a:xfrm>
            <a:off x="4778629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0FD287C-B2E6-B65C-19E1-715A8E164BA1}"/>
              </a:ext>
            </a:extLst>
          </p:cNvPr>
          <p:cNvSpPr/>
          <p:nvPr/>
        </p:nvSpPr>
        <p:spPr>
          <a:xfrm>
            <a:off x="4796993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F575669-9169-F26B-1C37-82B0779C4575}"/>
              </a:ext>
            </a:extLst>
          </p:cNvPr>
          <p:cNvSpPr/>
          <p:nvPr/>
        </p:nvSpPr>
        <p:spPr>
          <a:xfrm>
            <a:off x="5527390" y="-3392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16A78F3-844E-AF71-4071-11CE27A4C0D0}"/>
              </a:ext>
            </a:extLst>
          </p:cNvPr>
          <p:cNvSpPr/>
          <p:nvPr/>
        </p:nvSpPr>
        <p:spPr>
          <a:xfrm>
            <a:off x="4832634" y="-10136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806515B-16C9-3B68-E666-9FA963CE4F57}"/>
              </a:ext>
            </a:extLst>
          </p:cNvPr>
          <p:cNvSpPr/>
          <p:nvPr/>
        </p:nvSpPr>
        <p:spPr>
          <a:xfrm>
            <a:off x="5115941" y="-10322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5521D721-1290-2EF9-3B47-F4639373E849}"/>
              </a:ext>
            </a:extLst>
          </p:cNvPr>
          <p:cNvSpPr/>
          <p:nvPr/>
        </p:nvSpPr>
        <p:spPr>
          <a:xfrm>
            <a:off x="6279846" y="-10229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3A5FB300-E66B-9FC2-1DEC-B258D0836087}"/>
              </a:ext>
            </a:extLst>
          </p:cNvPr>
          <p:cNvSpPr/>
          <p:nvPr/>
        </p:nvSpPr>
        <p:spPr>
          <a:xfrm>
            <a:off x="7428665" y="-3392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D0D0D2D-A629-1EDA-68E8-01AA2354DE5F}"/>
              </a:ext>
            </a:extLst>
          </p:cNvPr>
          <p:cNvSpPr/>
          <p:nvPr/>
        </p:nvSpPr>
        <p:spPr>
          <a:xfrm>
            <a:off x="6733909" y="-10136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693670E0-C9B9-8EE1-914C-8572C111764B}"/>
              </a:ext>
            </a:extLst>
          </p:cNvPr>
          <p:cNvSpPr/>
          <p:nvPr/>
        </p:nvSpPr>
        <p:spPr>
          <a:xfrm>
            <a:off x="7017216" y="-10322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1BAC2D8-B484-985C-6B8D-D6C72585EA34}"/>
              </a:ext>
            </a:extLst>
          </p:cNvPr>
          <p:cNvSpPr/>
          <p:nvPr/>
        </p:nvSpPr>
        <p:spPr>
          <a:xfrm>
            <a:off x="8181121" y="-10066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8A7B313-75CF-5796-B36C-CA2E8618400C}"/>
              </a:ext>
            </a:extLst>
          </p:cNvPr>
          <p:cNvSpPr/>
          <p:nvPr/>
        </p:nvSpPr>
        <p:spPr>
          <a:xfrm>
            <a:off x="9342114" y="-33028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8B47512-5288-0521-C0EF-1285D99B4217}"/>
              </a:ext>
            </a:extLst>
          </p:cNvPr>
          <p:cNvSpPr/>
          <p:nvPr/>
        </p:nvSpPr>
        <p:spPr>
          <a:xfrm>
            <a:off x="8647358" y="-1004687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AF9F402C-6CC2-C92A-A146-2C31A5DEC443}"/>
              </a:ext>
            </a:extLst>
          </p:cNvPr>
          <p:cNvSpPr/>
          <p:nvPr/>
        </p:nvSpPr>
        <p:spPr>
          <a:xfrm>
            <a:off x="8930665" y="-10233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06EF584B-1419-E1F3-9D8E-37F27D39D88D}"/>
              </a:ext>
            </a:extLst>
          </p:cNvPr>
          <p:cNvSpPr/>
          <p:nvPr/>
        </p:nvSpPr>
        <p:spPr>
          <a:xfrm>
            <a:off x="10081125" y="-10167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9ECF224E-7877-F310-AA74-EF331B20AC56}"/>
              </a:ext>
            </a:extLst>
          </p:cNvPr>
          <p:cNvSpPr/>
          <p:nvPr/>
        </p:nvSpPr>
        <p:spPr>
          <a:xfrm>
            <a:off x="11233897" y="-3489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D2A2752-5DB8-AC16-2428-0D33B1613061}"/>
              </a:ext>
            </a:extLst>
          </p:cNvPr>
          <p:cNvSpPr/>
          <p:nvPr/>
        </p:nvSpPr>
        <p:spPr>
          <a:xfrm>
            <a:off x="10539141" y="-10233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75C7BBC-E3D8-E9DA-FC25-C9E1A2EAF680}"/>
              </a:ext>
            </a:extLst>
          </p:cNvPr>
          <p:cNvSpPr/>
          <p:nvPr/>
        </p:nvSpPr>
        <p:spPr>
          <a:xfrm>
            <a:off x="12342303" y="-6513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72EF20AD-A89D-7853-75F7-8AEF51AF56F9}"/>
              </a:ext>
            </a:extLst>
          </p:cNvPr>
          <p:cNvSpPr/>
          <p:nvPr/>
        </p:nvSpPr>
        <p:spPr>
          <a:xfrm>
            <a:off x="12342303" y="3501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A8A49C8-994C-BF02-7873-BEE0684D12C8}"/>
              </a:ext>
            </a:extLst>
          </p:cNvPr>
          <p:cNvSpPr/>
          <p:nvPr/>
        </p:nvSpPr>
        <p:spPr>
          <a:xfrm>
            <a:off x="10822448" y="-10419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3C34268-C95B-B693-B5A8-DF59F781B95E}"/>
              </a:ext>
            </a:extLst>
          </p:cNvPr>
          <p:cNvSpPr/>
          <p:nvPr/>
        </p:nvSpPr>
        <p:spPr>
          <a:xfrm>
            <a:off x="11986353" y="-9963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56376FE-F68B-549D-C82D-BD8B227A0315}"/>
              </a:ext>
            </a:extLst>
          </p:cNvPr>
          <p:cNvSpPr/>
          <p:nvPr/>
        </p:nvSpPr>
        <p:spPr>
          <a:xfrm>
            <a:off x="6635796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0E89F84-70F8-8910-04CD-431CE395B377}"/>
              </a:ext>
            </a:extLst>
          </p:cNvPr>
          <p:cNvSpPr/>
          <p:nvPr/>
        </p:nvSpPr>
        <p:spPr>
          <a:xfrm>
            <a:off x="6635796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D118E26-D900-BA8E-194F-C7839EA510B5}"/>
              </a:ext>
            </a:extLst>
          </p:cNvPr>
          <p:cNvSpPr/>
          <p:nvPr/>
        </p:nvSpPr>
        <p:spPr>
          <a:xfrm>
            <a:off x="8537071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9BF2313E-AA37-E543-BA97-36BEAECF1B2C}"/>
              </a:ext>
            </a:extLst>
          </p:cNvPr>
          <p:cNvSpPr/>
          <p:nvPr/>
        </p:nvSpPr>
        <p:spPr>
          <a:xfrm>
            <a:off x="8537071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301673B-F50D-7FDF-A287-601B3593C746}"/>
              </a:ext>
            </a:extLst>
          </p:cNvPr>
          <p:cNvSpPr/>
          <p:nvPr/>
        </p:nvSpPr>
        <p:spPr>
          <a:xfrm>
            <a:off x="10450520" y="-6327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DF83DD89-4A47-F92F-0915-7F7D3BE23481}"/>
              </a:ext>
            </a:extLst>
          </p:cNvPr>
          <p:cNvSpPr/>
          <p:nvPr/>
        </p:nvSpPr>
        <p:spPr>
          <a:xfrm>
            <a:off x="10450520" y="3687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4E72B40-2D3D-ED9A-5816-C8776D00D9BF}"/>
              </a:ext>
            </a:extLst>
          </p:cNvPr>
          <p:cNvSpPr/>
          <p:nvPr/>
        </p:nvSpPr>
        <p:spPr>
          <a:xfrm>
            <a:off x="3681064" y="-32194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28DDD89-EFA6-B9B4-7319-F07A99973792}"/>
              </a:ext>
            </a:extLst>
          </p:cNvPr>
          <p:cNvSpPr/>
          <p:nvPr/>
        </p:nvSpPr>
        <p:spPr>
          <a:xfrm>
            <a:off x="2986308" y="-99635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4BDD7AA-7599-724B-9CD2-FA8924AC7FDA}"/>
              </a:ext>
            </a:extLst>
          </p:cNvPr>
          <p:cNvSpPr/>
          <p:nvPr/>
        </p:nvSpPr>
        <p:spPr>
          <a:xfrm>
            <a:off x="3269615" y="-10149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0C4EAB6-E4E6-805F-6F7C-9D1DEFECDF58}"/>
              </a:ext>
            </a:extLst>
          </p:cNvPr>
          <p:cNvSpPr/>
          <p:nvPr/>
        </p:nvSpPr>
        <p:spPr>
          <a:xfrm>
            <a:off x="4433520" y="-100566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22DA611-8C8B-2125-31A1-5230EAFE9001}"/>
              </a:ext>
            </a:extLst>
          </p:cNvPr>
          <p:cNvSpPr/>
          <p:nvPr/>
        </p:nvSpPr>
        <p:spPr>
          <a:xfrm>
            <a:off x="1852563" y="-33028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BCF0640F-2A40-797B-943F-A6B183AFC91D}"/>
              </a:ext>
            </a:extLst>
          </p:cNvPr>
          <p:cNvSpPr/>
          <p:nvPr/>
        </p:nvSpPr>
        <p:spPr>
          <a:xfrm>
            <a:off x="1157807" y="-1004687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C3916EB-B5A9-6F3B-075C-BFB2919469CC}"/>
              </a:ext>
            </a:extLst>
          </p:cNvPr>
          <p:cNvSpPr/>
          <p:nvPr/>
        </p:nvSpPr>
        <p:spPr>
          <a:xfrm>
            <a:off x="1441114" y="-10233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45B0A1D-FF32-074F-459F-505B72E776C8}"/>
              </a:ext>
            </a:extLst>
          </p:cNvPr>
          <p:cNvSpPr/>
          <p:nvPr/>
        </p:nvSpPr>
        <p:spPr>
          <a:xfrm>
            <a:off x="2605019" y="-101400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1B7E818D-D6AA-F591-477B-E8EFE638378A}"/>
              </a:ext>
            </a:extLst>
          </p:cNvPr>
          <p:cNvSpPr/>
          <p:nvPr/>
        </p:nvSpPr>
        <p:spPr>
          <a:xfrm>
            <a:off x="37219" y="-32956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510AE3C2-CD17-11C3-D62E-4770B0B5C167}"/>
              </a:ext>
            </a:extLst>
          </p:cNvPr>
          <p:cNvSpPr/>
          <p:nvPr/>
        </p:nvSpPr>
        <p:spPr>
          <a:xfrm>
            <a:off x="-657537" y="-100397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2B5A3ED-CE45-D9DE-3A68-C7C81068FDE1}"/>
              </a:ext>
            </a:extLst>
          </p:cNvPr>
          <p:cNvSpPr/>
          <p:nvPr/>
        </p:nvSpPr>
        <p:spPr>
          <a:xfrm>
            <a:off x="-721067" y="-6320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680AA8EA-7DB9-EB33-B2EE-D23B3A8B1E77}"/>
              </a:ext>
            </a:extLst>
          </p:cNvPr>
          <p:cNvSpPr/>
          <p:nvPr/>
        </p:nvSpPr>
        <p:spPr>
          <a:xfrm>
            <a:off x="-693178" y="36947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F40B84F-921F-00D4-C397-CA1EF7CE0250}"/>
              </a:ext>
            </a:extLst>
          </p:cNvPr>
          <p:cNvSpPr/>
          <p:nvPr/>
        </p:nvSpPr>
        <p:spPr>
          <a:xfrm>
            <a:off x="-374230" y="-102259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968168-BE54-8924-4B79-DE1405231C7C}"/>
              </a:ext>
            </a:extLst>
          </p:cNvPr>
          <p:cNvSpPr/>
          <p:nvPr/>
        </p:nvSpPr>
        <p:spPr>
          <a:xfrm>
            <a:off x="789675" y="-101328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1F5F016-4903-DC0E-73FF-944C0587135F}"/>
              </a:ext>
            </a:extLst>
          </p:cNvPr>
          <p:cNvSpPr/>
          <p:nvPr/>
        </p:nvSpPr>
        <p:spPr>
          <a:xfrm>
            <a:off x="1094277" y="-6327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198F8EC1-36AA-E8D1-9085-F0B41911C1CE}"/>
              </a:ext>
            </a:extLst>
          </p:cNvPr>
          <p:cNvSpPr/>
          <p:nvPr/>
        </p:nvSpPr>
        <p:spPr>
          <a:xfrm>
            <a:off x="1122166" y="3687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B540BB9-93DF-97D9-4EFE-443036251FD7}"/>
              </a:ext>
            </a:extLst>
          </p:cNvPr>
          <p:cNvSpPr/>
          <p:nvPr/>
        </p:nvSpPr>
        <p:spPr>
          <a:xfrm>
            <a:off x="2922778" y="-62439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B6421C9D-F479-98BF-8FBC-3D44C2EA48FB}"/>
              </a:ext>
            </a:extLst>
          </p:cNvPr>
          <p:cNvSpPr/>
          <p:nvPr/>
        </p:nvSpPr>
        <p:spPr>
          <a:xfrm>
            <a:off x="2950667" y="37709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1C4EF9-873E-FD14-4C21-D20206DB467F}"/>
              </a:ext>
            </a:extLst>
          </p:cNvPr>
          <p:cNvSpPr/>
          <p:nvPr/>
        </p:nvSpPr>
        <p:spPr>
          <a:xfrm>
            <a:off x="4769104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5676415-C32E-FA10-37A2-2C5F0469FFAC}"/>
              </a:ext>
            </a:extLst>
          </p:cNvPr>
          <p:cNvSpPr/>
          <p:nvPr/>
        </p:nvSpPr>
        <p:spPr>
          <a:xfrm>
            <a:off x="4796993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5426F1D-06DC-EE67-F3D2-ECDA799B101E}"/>
              </a:ext>
            </a:extLst>
          </p:cNvPr>
          <p:cNvSpPr/>
          <p:nvPr/>
        </p:nvSpPr>
        <p:spPr>
          <a:xfrm>
            <a:off x="3294954" y="245890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A84F33D-A0D3-81A0-95FC-C54312D3FB06}"/>
              </a:ext>
            </a:extLst>
          </p:cNvPr>
          <p:cNvSpPr/>
          <p:nvPr/>
        </p:nvSpPr>
        <p:spPr>
          <a:xfrm>
            <a:off x="4458859" y="246821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6823162-D6C8-28C1-C8DB-C7CF98C5EFA3}"/>
              </a:ext>
            </a:extLst>
          </p:cNvPr>
          <p:cNvSpPr/>
          <p:nvPr/>
        </p:nvSpPr>
        <p:spPr>
          <a:xfrm>
            <a:off x="1466453" y="245056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2DD87C6-92FC-0A69-DC3D-08C95637F84A}"/>
              </a:ext>
            </a:extLst>
          </p:cNvPr>
          <p:cNvSpPr/>
          <p:nvPr/>
        </p:nvSpPr>
        <p:spPr>
          <a:xfrm>
            <a:off x="2630358" y="245987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769D6A0-0B8C-6B73-2FD8-9BB7C9D305C0}"/>
              </a:ext>
            </a:extLst>
          </p:cNvPr>
          <p:cNvSpPr/>
          <p:nvPr/>
        </p:nvSpPr>
        <p:spPr>
          <a:xfrm>
            <a:off x="-348891" y="24512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5416100-3109-F338-1D87-DFD56F1B130D}"/>
              </a:ext>
            </a:extLst>
          </p:cNvPr>
          <p:cNvSpPr/>
          <p:nvPr/>
        </p:nvSpPr>
        <p:spPr>
          <a:xfrm>
            <a:off x="815014" y="24605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68C405F-E3FB-C5E0-371D-5CF7EBC65F68}"/>
              </a:ext>
            </a:extLst>
          </p:cNvPr>
          <p:cNvSpPr/>
          <p:nvPr/>
        </p:nvSpPr>
        <p:spPr>
          <a:xfrm>
            <a:off x="5115941" y="6917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9078240-E9CB-6DCD-BABF-3FCE9CF5A0AF}"/>
              </a:ext>
            </a:extLst>
          </p:cNvPr>
          <p:cNvSpPr/>
          <p:nvPr/>
        </p:nvSpPr>
        <p:spPr>
          <a:xfrm>
            <a:off x="3269615" y="70900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30E14D6-73BD-293A-E9DA-027E0FF552B4}"/>
              </a:ext>
            </a:extLst>
          </p:cNvPr>
          <p:cNvSpPr/>
          <p:nvPr/>
        </p:nvSpPr>
        <p:spPr>
          <a:xfrm>
            <a:off x="4433520" y="7183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2D6F1CBD-CF7F-7808-1576-F9DF28C7AAB7}"/>
              </a:ext>
            </a:extLst>
          </p:cNvPr>
          <p:cNvSpPr/>
          <p:nvPr/>
        </p:nvSpPr>
        <p:spPr>
          <a:xfrm>
            <a:off x="1441114" y="7006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0F8D026-0021-C041-81B8-407C2A75F4BA}"/>
              </a:ext>
            </a:extLst>
          </p:cNvPr>
          <p:cNvSpPr/>
          <p:nvPr/>
        </p:nvSpPr>
        <p:spPr>
          <a:xfrm>
            <a:off x="2605019" y="70998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76D47D0-1753-6D93-56D4-60ECB5ADEB69}"/>
              </a:ext>
            </a:extLst>
          </p:cNvPr>
          <p:cNvSpPr/>
          <p:nvPr/>
        </p:nvSpPr>
        <p:spPr>
          <a:xfrm>
            <a:off x="-374230" y="7013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2A2EBFF3-2331-7A92-CF1F-A8E552C37AEA}"/>
              </a:ext>
            </a:extLst>
          </p:cNvPr>
          <p:cNvSpPr/>
          <p:nvPr/>
        </p:nvSpPr>
        <p:spPr>
          <a:xfrm>
            <a:off x="789675" y="71070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045B3B0-BF6F-57EC-84CF-2AE97CD80809}"/>
              </a:ext>
            </a:extLst>
          </p:cNvPr>
          <p:cNvSpPr/>
          <p:nvPr/>
        </p:nvSpPr>
        <p:spPr>
          <a:xfrm>
            <a:off x="6279846" y="7010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4C471BC-9FE8-E689-E3DD-66941D85DE81}"/>
              </a:ext>
            </a:extLst>
          </p:cNvPr>
          <p:cNvSpPr/>
          <p:nvPr/>
        </p:nvSpPr>
        <p:spPr>
          <a:xfrm>
            <a:off x="7017216" y="6917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857AF1A-9326-614E-491A-B768E0A90052}"/>
              </a:ext>
            </a:extLst>
          </p:cNvPr>
          <p:cNvSpPr/>
          <p:nvPr/>
        </p:nvSpPr>
        <p:spPr>
          <a:xfrm>
            <a:off x="8181121" y="71736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8507F11-29DC-864B-A5F9-6852629CCCF9}"/>
              </a:ext>
            </a:extLst>
          </p:cNvPr>
          <p:cNvSpPr/>
          <p:nvPr/>
        </p:nvSpPr>
        <p:spPr>
          <a:xfrm>
            <a:off x="8930665" y="7006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D94BDDC-070A-838D-1D08-2F20A7935DCC}"/>
              </a:ext>
            </a:extLst>
          </p:cNvPr>
          <p:cNvSpPr/>
          <p:nvPr/>
        </p:nvSpPr>
        <p:spPr>
          <a:xfrm>
            <a:off x="10081125" y="70719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69BF3C4-912D-53D7-8236-BAA4F5F15A3F}"/>
              </a:ext>
            </a:extLst>
          </p:cNvPr>
          <p:cNvSpPr/>
          <p:nvPr/>
        </p:nvSpPr>
        <p:spPr>
          <a:xfrm>
            <a:off x="10822448" y="6820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F96150-DFCE-55D4-CD63-786EBF7B7076}"/>
              </a:ext>
            </a:extLst>
          </p:cNvPr>
          <p:cNvSpPr/>
          <p:nvPr/>
        </p:nvSpPr>
        <p:spPr>
          <a:xfrm>
            <a:off x="11986353" y="7276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3F5781F-CB25-1BEE-BB0B-1D2FA6BCBB6E}"/>
              </a:ext>
            </a:extLst>
          </p:cNvPr>
          <p:cNvSpPr/>
          <p:nvPr/>
        </p:nvSpPr>
        <p:spPr>
          <a:xfrm>
            <a:off x="5552729" y="48790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084DAA62-3ED7-BB85-A0B3-FE1AD85FA44A}"/>
              </a:ext>
            </a:extLst>
          </p:cNvPr>
          <p:cNvSpPr/>
          <p:nvPr/>
        </p:nvSpPr>
        <p:spPr>
          <a:xfrm>
            <a:off x="4857973" y="42046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03C56C13-108D-E5FE-C2DF-9C8F414780D3}"/>
              </a:ext>
            </a:extLst>
          </p:cNvPr>
          <p:cNvSpPr/>
          <p:nvPr/>
        </p:nvSpPr>
        <p:spPr>
          <a:xfrm>
            <a:off x="7454004" y="48790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66526CB-AFBB-0BA7-FEE9-4BABB0F74DFB}"/>
              </a:ext>
            </a:extLst>
          </p:cNvPr>
          <p:cNvSpPr/>
          <p:nvPr/>
        </p:nvSpPr>
        <p:spPr>
          <a:xfrm>
            <a:off x="6759248" y="42046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02EBCD0-FF24-F9C6-7D39-5EE6F1864FF0}"/>
              </a:ext>
            </a:extLst>
          </p:cNvPr>
          <p:cNvSpPr/>
          <p:nvPr/>
        </p:nvSpPr>
        <p:spPr>
          <a:xfrm>
            <a:off x="9367453" y="488799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2DFD050A-20D0-6952-0BDE-9EAC38A250A9}"/>
              </a:ext>
            </a:extLst>
          </p:cNvPr>
          <p:cNvSpPr/>
          <p:nvPr/>
        </p:nvSpPr>
        <p:spPr>
          <a:xfrm>
            <a:off x="8672697" y="4213589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F3C934-1D74-A814-BC96-3C101C7FAD67}"/>
              </a:ext>
            </a:extLst>
          </p:cNvPr>
          <p:cNvSpPr/>
          <p:nvPr/>
        </p:nvSpPr>
        <p:spPr>
          <a:xfrm>
            <a:off x="11259236" y="48693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E79A33C-4E24-69CD-16C7-768965F353AB}"/>
              </a:ext>
            </a:extLst>
          </p:cNvPr>
          <p:cNvSpPr/>
          <p:nvPr/>
        </p:nvSpPr>
        <p:spPr>
          <a:xfrm>
            <a:off x="10564480" y="41949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83E112F-2ED8-610A-E4B9-CBB35D444796}"/>
              </a:ext>
            </a:extLst>
          </p:cNvPr>
          <p:cNvSpPr/>
          <p:nvPr/>
        </p:nvSpPr>
        <p:spPr>
          <a:xfrm>
            <a:off x="12386692" y="45192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9FF01113-8FEE-A7C9-ECAD-A99FA3C61043}"/>
              </a:ext>
            </a:extLst>
          </p:cNvPr>
          <p:cNvSpPr/>
          <p:nvPr/>
        </p:nvSpPr>
        <p:spPr>
          <a:xfrm>
            <a:off x="12367642" y="55684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44DB927A-C902-FB4B-D81B-D30A77C4611F}"/>
              </a:ext>
            </a:extLst>
          </p:cNvPr>
          <p:cNvSpPr/>
          <p:nvPr/>
        </p:nvSpPr>
        <p:spPr>
          <a:xfrm>
            <a:off x="6680185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18B3C55-49FF-C342-B473-B523E6B825BF}"/>
              </a:ext>
            </a:extLst>
          </p:cNvPr>
          <p:cNvSpPr/>
          <p:nvPr/>
        </p:nvSpPr>
        <p:spPr>
          <a:xfrm>
            <a:off x="6661135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C4435A83-4065-1F33-F878-F5AD33D14320}"/>
              </a:ext>
            </a:extLst>
          </p:cNvPr>
          <p:cNvSpPr/>
          <p:nvPr/>
        </p:nvSpPr>
        <p:spPr>
          <a:xfrm>
            <a:off x="8581460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07E554F6-7879-9174-60B6-1BE25568FB18}"/>
              </a:ext>
            </a:extLst>
          </p:cNvPr>
          <p:cNvSpPr/>
          <p:nvPr/>
        </p:nvSpPr>
        <p:spPr>
          <a:xfrm>
            <a:off x="8562410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4FC68E97-1E10-5D0A-5B5E-2DFB975AFC32}"/>
              </a:ext>
            </a:extLst>
          </p:cNvPr>
          <p:cNvSpPr/>
          <p:nvPr/>
        </p:nvSpPr>
        <p:spPr>
          <a:xfrm>
            <a:off x="10494909" y="453791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4C41B85-A625-BADB-C012-E1EEF82CD126}"/>
              </a:ext>
            </a:extLst>
          </p:cNvPr>
          <p:cNvSpPr/>
          <p:nvPr/>
        </p:nvSpPr>
        <p:spPr>
          <a:xfrm>
            <a:off x="10475859" y="55870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4E6224D-A181-B534-EA68-E9B7E266C790}"/>
              </a:ext>
            </a:extLst>
          </p:cNvPr>
          <p:cNvSpPr/>
          <p:nvPr/>
        </p:nvSpPr>
        <p:spPr>
          <a:xfrm>
            <a:off x="3706403" y="489633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437643B-0B07-9D89-2D83-F03736273C7D}"/>
              </a:ext>
            </a:extLst>
          </p:cNvPr>
          <p:cNvSpPr/>
          <p:nvPr/>
        </p:nvSpPr>
        <p:spPr>
          <a:xfrm>
            <a:off x="3011647" y="422192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428996D5-40FF-A9B1-1408-78339B8DDEF0}"/>
              </a:ext>
            </a:extLst>
          </p:cNvPr>
          <p:cNvSpPr/>
          <p:nvPr/>
        </p:nvSpPr>
        <p:spPr>
          <a:xfrm>
            <a:off x="1877902" y="488799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FB4796FC-2D77-F058-4352-10D56E3967B9}"/>
              </a:ext>
            </a:extLst>
          </p:cNvPr>
          <p:cNvSpPr/>
          <p:nvPr/>
        </p:nvSpPr>
        <p:spPr>
          <a:xfrm>
            <a:off x="1183146" y="4213589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FA014B30-D6D2-AA27-0A15-965FA3A3A9DD}"/>
              </a:ext>
            </a:extLst>
          </p:cNvPr>
          <p:cNvSpPr/>
          <p:nvPr/>
        </p:nvSpPr>
        <p:spPr>
          <a:xfrm>
            <a:off x="62558" y="488871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343A846D-4887-3722-7A2D-E6F3E8C36AC3}"/>
              </a:ext>
            </a:extLst>
          </p:cNvPr>
          <p:cNvSpPr/>
          <p:nvPr/>
        </p:nvSpPr>
        <p:spPr>
          <a:xfrm>
            <a:off x="-632198" y="421430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02BFAB9-0E37-C74E-F690-1D2CF504A3B4}"/>
              </a:ext>
            </a:extLst>
          </p:cNvPr>
          <p:cNvSpPr/>
          <p:nvPr/>
        </p:nvSpPr>
        <p:spPr>
          <a:xfrm>
            <a:off x="-676678" y="453863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6726A7AB-4171-201F-5440-2258034BE9D4}"/>
              </a:ext>
            </a:extLst>
          </p:cNvPr>
          <p:cNvSpPr/>
          <p:nvPr/>
        </p:nvSpPr>
        <p:spPr>
          <a:xfrm>
            <a:off x="-667839" y="558774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5B637171-8C1B-2A3F-2735-E29320CC4C66}"/>
              </a:ext>
            </a:extLst>
          </p:cNvPr>
          <p:cNvSpPr/>
          <p:nvPr/>
        </p:nvSpPr>
        <p:spPr>
          <a:xfrm>
            <a:off x="1138666" y="453791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F5600717-8EAF-FBA2-EAD2-551E7F29CFAC}"/>
              </a:ext>
            </a:extLst>
          </p:cNvPr>
          <p:cNvSpPr/>
          <p:nvPr/>
        </p:nvSpPr>
        <p:spPr>
          <a:xfrm>
            <a:off x="1147505" y="55870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2139E4A1-19E8-5C36-7DB9-EF58BA20A1CC}"/>
              </a:ext>
            </a:extLst>
          </p:cNvPr>
          <p:cNvSpPr/>
          <p:nvPr/>
        </p:nvSpPr>
        <p:spPr>
          <a:xfrm>
            <a:off x="2967167" y="454625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8D561DE7-F5D0-E9F7-EA0A-38C37C3A83F7}"/>
              </a:ext>
            </a:extLst>
          </p:cNvPr>
          <p:cNvSpPr/>
          <p:nvPr/>
        </p:nvSpPr>
        <p:spPr>
          <a:xfrm>
            <a:off x="2976006" y="55953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C49911C-F374-A242-7AD6-8F69A726B395}"/>
              </a:ext>
            </a:extLst>
          </p:cNvPr>
          <p:cNvSpPr/>
          <p:nvPr/>
        </p:nvSpPr>
        <p:spPr>
          <a:xfrm>
            <a:off x="4813493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5D2B4B12-F8B3-8742-B452-D464D298863F}"/>
              </a:ext>
            </a:extLst>
          </p:cNvPr>
          <p:cNvSpPr/>
          <p:nvPr/>
        </p:nvSpPr>
        <p:spPr>
          <a:xfrm>
            <a:off x="4822332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195349A9-AC2F-3119-02AE-D98EC01FEC6D}"/>
              </a:ext>
            </a:extLst>
          </p:cNvPr>
          <p:cNvSpPr/>
          <p:nvPr/>
        </p:nvSpPr>
        <p:spPr>
          <a:xfrm>
            <a:off x="5523300" y="66220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6857627B-9A15-2410-F5AC-7879F69D2A93}"/>
              </a:ext>
            </a:extLst>
          </p:cNvPr>
          <p:cNvSpPr/>
          <p:nvPr/>
        </p:nvSpPr>
        <p:spPr>
          <a:xfrm>
            <a:off x="4828544" y="59476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C93C646-7ED0-F58A-9131-0BB61C2D82D2}"/>
              </a:ext>
            </a:extLst>
          </p:cNvPr>
          <p:cNvSpPr/>
          <p:nvPr/>
        </p:nvSpPr>
        <p:spPr>
          <a:xfrm>
            <a:off x="5160086" y="76679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B1AC2E8B-8A12-5CD5-817D-85787F08A578}"/>
              </a:ext>
            </a:extLst>
          </p:cNvPr>
          <p:cNvSpPr/>
          <p:nvPr/>
        </p:nvSpPr>
        <p:spPr>
          <a:xfrm>
            <a:off x="6262311" y="76586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E8713E5-83B4-2A5A-67F3-805D856B43A7}"/>
              </a:ext>
            </a:extLst>
          </p:cNvPr>
          <p:cNvSpPr/>
          <p:nvPr/>
        </p:nvSpPr>
        <p:spPr>
          <a:xfrm>
            <a:off x="7424575" y="66220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3F983EBC-7A62-BA83-CCDF-A9E3BB9914CD}"/>
              </a:ext>
            </a:extLst>
          </p:cNvPr>
          <p:cNvSpPr/>
          <p:nvPr/>
        </p:nvSpPr>
        <p:spPr>
          <a:xfrm>
            <a:off x="6729819" y="59476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470C819F-504E-19BA-6732-5FAB23D6D65B}"/>
              </a:ext>
            </a:extLst>
          </p:cNvPr>
          <p:cNvSpPr/>
          <p:nvPr/>
        </p:nvSpPr>
        <p:spPr>
          <a:xfrm>
            <a:off x="7061361" y="76679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AD192D43-8FA6-01B6-054B-A91E9CF2342A}"/>
              </a:ext>
            </a:extLst>
          </p:cNvPr>
          <p:cNvSpPr/>
          <p:nvPr/>
        </p:nvSpPr>
        <p:spPr>
          <a:xfrm>
            <a:off x="8163586" y="76586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41A4571-010D-310E-86AD-417F4B7C007B}"/>
              </a:ext>
            </a:extLst>
          </p:cNvPr>
          <p:cNvSpPr/>
          <p:nvPr/>
        </p:nvSpPr>
        <p:spPr>
          <a:xfrm>
            <a:off x="9338024" y="663099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135905C-F229-D2D1-0B13-A532FAB9AF80}"/>
              </a:ext>
            </a:extLst>
          </p:cNvPr>
          <p:cNvSpPr/>
          <p:nvPr/>
        </p:nvSpPr>
        <p:spPr>
          <a:xfrm>
            <a:off x="8643268" y="595658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F4EB723B-6D4C-9425-362F-3AEBC4C5C3CB}"/>
              </a:ext>
            </a:extLst>
          </p:cNvPr>
          <p:cNvSpPr/>
          <p:nvPr/>
        </p:nvSpPr>
        <p:spPr>
          <a:xfrm>
            <a:off x="8974810" y="76768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1DF5C490-D16B-5413-21C9-80E5126D0549}"/>
              </a:ext>
            </a:extLst>
          </p:cNvPr>
          <p:cNvSpPr/>
          <p:nvPr/>
        </p:nvSpPr>
        <p:spPr>
          <a:xfrm>
            <a:off x="10077035" y="766757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88D9DBA-E883-9569-CD86-E8419A4B1288}"/>
              </a:ext>
            </a:extLst>
          </p:cNvPr>
          <p:cNvSpPr/>
          <p:nvPr/>
        </p:nvSpPr>
        <p:spPr>
          <a:xfrm>
            <a:off x="11229807" y="66123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E81645C-EEDB-AD0D-64B6-209DAB3B67DC}"/>
              </a:ext>
            </a:extLst>
          </p:cNvPr>
          <p:cNvSpPr/>
          <p:nvPr/>
        </p:nvSpPr>
        <p:spPr>
          <a:xfrm>
            <a:off x="10535051" y="59379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84CB9582-0D08-B895-CB29-1D3FEE41BDDD}"/>
              </a:ext>
            </a:extLst>
          </p:cNvPr>
          <p:cNvSpPr/>
          <p:nvPr/>
        </p:nvSpPr>
        <p:spPr>
          <a:xfrm>
            <a:off x="12357263" y="62622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EB3ED017-B9A6-A69C-75F5-FAA69673D6D6}"/>
              </a:ext>
            </a:extLst>
          </p:cNvPr>
          <p:cNvSpPr/>
          <p:nvPr/>
        </p:nvSpPr>
        <p:spPr>
          <a:xfrm>
            <a:off x="12338213" y="73114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A76FA2AC-C004-9230-CCC7-3C4C56938E33}"/>
              </a:ext>
            </a:extLst>
          </p:cNvPr>
          <p:cNvSpPr/>
          <p:nvPr/>
        </p:nvSpPr>
        <p:spPr>
          <a:xfrm>
            <a:off x="10866593" y="76582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5627493D-6D1F-77F9-B6C0-76E025ACCD9C}"/>
              </a:ext>
            </a:extLst>
          </p:cNvPr>
          <p:cNvSpPr/>
          <p:nvPr/>
        </p:nvSpPr>
        <p:spPr>
          <a:xfrm>
            <a:off x="11968818" y="76489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AEB83EA-10A5-E3CE-3147-F1133175DA3B}"/>
              </a:ext>
            </a:extLst>
          </p:cNvPr>
          <p:cNvSpPr/>
          <p:nvPr/>
        </p:nvSpPr>
        <p:spPr>
          <a:xfrm>
            <a:off x="6650756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4F353B3-B23F-F905-462C-D691AC7A8B59}"/>
              </a:ext>
            </a:extLst>
          </p:cNvPr>
          <p:cNvSpPr/>
          <p:nvPr/>
        </p:nvSpPr>
        <p:spPr>
          <a:xfrm>
            <a:off x="6631706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DAFC61F-3FFA-EF30-DDAC-B9A67E0467C5}"/>
              </a:ext>
            </a:extLst>
          </p:cNvPr>
          <p:cNvSpPr/>
          <p:nvPr/>
        </p:nvSpPr>
        <p:spPr>
          <a:xfrm>
            <a:off x="8552031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8D227F78-0EC2-9817-DAD8-533D32753A02}"/>
              </a:ext>
            </a:extLst>
          </p:cNvPr>
          <p:cNvSpPr/>
          <p:nvPr/>
        </p:nvSpPr>
        <p:spPr>
          <a:xfrm>
            <a:off x="8532981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3418440C-677A-6E4F-12C3-7F247DCB60F9}"/>
              </a:ext>
            </a:extLst>
          </p:cNvPr>
          <p:cNvSpPr/>
          <p:nvPr/>
        </p:nvSpPr>
        <p:spPr>
          <a:xfrm>
            <a:off x="10465480" y="62809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F2BB7483-8613-66DD-DB6D-304DD791CE10}"/>
              </a:ext>
            </a:extLst>
          </p:cNvPr>
          <p:cNvSpPr/>
          <p:nvPr/>
        </p:nvSpPr>
        <p:spPr>
          <a:xfrm>
            <a:off x="10446430" y="73300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6C4B4485-CFD3-046C-7A24-0C1D83FF5675}"/>
              </a:ext>
            </a:extLst>
          </p:cNvPr>
          <p:cNvSpPr/>
          <p:nvPr/>
        </p:nvSpPr>
        <p:spPr>
          <a:xfrm>
            <a:off x="3676974" y="663933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20697363-4BCE-9E1E-8F3F-497477C10ECD}"/>
              </a:ext>
            </a:extLst>
          </p:cNvPr>
          <p:cNvSpPr/>
          <p:nvPr/>
        </p:nvSpPr>
        <p:spPr>
          <a:xfrm>
            <a:off x="2982218" y="596492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5598A67A-93DA-98ED-DBB5-2B75987B7990}"/>
              </a:ext>
            </a:extLst>
          </p:cNvPr>
          <p:cNvSpPr/>
          <p:nvPr/>
        </p:nvSpPr>
        <p:spPr>
          <a:xfrm>
            <a:off x="3313760" y="76852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F1318F78-5B67-9EC0-20F3-A84E4ED7D03C}"/>
              </a:ext>
            </a:extLst>
          </p:cNvPr>
          <p:cNvSpPr/>
          <p:nvPr/>
        </p:nvSpPr>
        <p:spPr>
          <a:xfrm>
            <a:off x="4415985" y="767591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0D498FC6-7F0E-A2F5-BCC1-115A0B3136C8}"/>
              </a:ext>
            </a:extLst>
          </p:cNvPr>
          <p:cNvSpPr/>
          <p:nvPr/>
        </p:nvSpPr>
        <p:spPr>
          <a:xfrm>
            <a:off x="1848473" y="663099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A73FBD48-F95E-2FAD-6141-BDF11897D880}"/>
              </a:ext>
            </a:extLst>
          </p:cNvPr>
          <p:cNvSpPr/>
          <p:nvPr/>
        </p:nvSpPr>
        <p:spPr>
          <a:xfrm>
            <a:off x="1153717" y="595658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2513F8CF-C484-91C6-5A94-4B24A333EDAB}"/>
              </a:ext>
            </a:extLst>
          </p:cNvPr>
          <p:cNvSpPr/>
          <p:nvPr/>
        </p:nvSpPr>
        <p:spPr>
          <a:xfrm>
            <a:off x="1485259" y="76768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B9B77828-49FD-39D2-1A5C-8583489634EC}"/>
              </a:ext>
            </a:extLst>
          </p:cNvPr>
          <p:cNvSpPr/>
          <p:nvPr/>
        </p:nvSpPr>
        <p:spPr>
          <a:xfrm>
            <a:off x="2587484" y="766757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15F99372-AE2F-C43E-C8B2-4E5FC97AEFC2}"/>
              </a:ext>
            </a:extLst>
          </p:cNvPr>
          <p:cNvSpPr/>
          <p:nvPr/>
        </p:nvSpPr>
        <p:spPr>
          <a:xfrm>
            <a:off x="33129" y="663171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D1B91062-EB8F-9152-C00E-E1EBD0C7FB08}"/>
              </a:ext>
            </a:extLst>
          </p:cNvPr>
          <p:cNvSpPr/>
          <p:nvPr/>
        </p:nvSpPr>
        <p:spPr>
          <a:xfrm>
            <a:off x="-661627" y="595730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83893E5-0607-33D7-B418-91327C6FBC16}"/>
              </a:ext>
            </a:extLst>
          </p:cNvPr>
          <p:cNvSpPr/>
          <p:nvPr/>
        </p:nvSpPr>
        <p:spPr>
          <a:xfrm>
            <a:off x="-706107" y="62816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03F47248-97D6-FA40-BE24-A2830537E43D}"/>
              </a:ext>
            </a:extLst>
          </p:cNvPr>
          <p:cNvSpPr/>
          <p:nvPr/>
        </p:nvSpPr>
        <p:spPr>
          <a:xfrm>
            <a:off x="-697268" y="733074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23118E32-05A8-D41D-937E-1BFE7C856723}"/>
              </a:ext>
            </a:extLst>
          </p:cNvPr>
          <p:cNvSpPr/>
          <p:nvPr/>
        </p:nvSpPr>
        <p:spPr>
          <a:xfrm>
            <a:off x="-330085" y="767760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7A55072-18BE-21B7-F735-F490371757B5}"/>
              </a:ext>
            </a:extLst>
          </p:cNvPr>
          <p:cNvSpPr/>
          <p:nvPr/>
        </p:nvSpPr>
        <p:spPr>
          <a:xfrm>
            <a:off x="772140" y="766829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10BF31F4-5EEC-F440-7648-84B75D80EF0B}"/>
              </a:ext>
            </a:extLst>
          </p:cNvPr>
          <p:cNvSpPr/>
          <p:nvPr/>
        </p:nvSpPr>
        <p:spPr>
          <a:xfrm>
            <a:off x="1109237" y="62809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D1B584D0-A630-5D1E-0038-EC2F3CD8F163}"/>
              </a:ext>
            </a:extLst>
          </p:cNvPr>
          <p:cNvSpPr/>
          <p:nvPr/>
        </p:nvSpPr>
        <p:spPr>
          <a:xfrm>
            <a:off x="1118076" y="73300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992E1865-C876-FABC-1786-B7EF4ED32790}"/>
              </a:ext>
            </a:extLst>
          </p:cNvPr>
          <p:cNvSpPr/>
          <p:nvPr/>
        </p:nvSpPr>
        <p:spPr>
          <a:xfrm>
            <a:off x="2937738" y="62892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C54E2FA7-406A-967B-B0DD-20FA0BDF010D}"/>
              </a:ext>
            </a:extLst>
          </p:cNvPr>
          <p:cNvSpPr/>
          <p:nvPr/>
        </p:nvSpPr>
        <p:spPr>
          <a:xfrm>
            <a:off x="2946577" y="73383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3F44C4D8-A0B8-A8E6-037D-F3E43DCFAC0B}"/>
              </a:ext>
            </a:extLst>
          </p:cNvPr>
          <p:cNvSpPr/>
          <p:nvPr/>
        </p:nvSpPr>
        <p:spPr>
          <a:xfrm>
            <a:off x="4784064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5DB414D-9348-5146-18B4-BC21FAB05CF9}"/>
              </a:ext>
            </a:extLst>
          </p:cNvPr>
          <p:cNvSpPr/>
          <p:nvPr/>
        </p:nvSpPr>
        <p:spPr>
          <a:xfrm>
            <a:off x="4792903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E080ED-3987-BA27-437C-933A7627C836}"/>
              </a:ext>
            </a:extLst>
          </p:cNvPr>
          <p:cNvSpPr/>
          <p:nvPr/>
        </p:nvSpPr>
        <p:spPr>
          <a:xfrm>
            <a:off x="7090790" y="41805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E34A2A-64D8-91D8-F921-B03CB10FF2CF}"/>
              </a:ext>
            </a:extLst>
          </p:cNvPr>
          <p:cNvSpPr/>
          <p:nvPr/>
        </p:nvSpPr>
        <p:spPr>
          <a:xfrm>
            <a:off x="8193015" y="41712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7FAF97-7112-AA82-BDFA-30EF3D21EC3D}"/>
              </a:ext>
            </a:extLst>
          </p:cNvPr>
          <p:cNvSpPr/>
          <p:nvPr/>
        </p:nvSpPr>
        <p:spPr>
          <a:xfrm>
            <a:off x="9004239" y="41894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E365D6B-234E-2842-F77C-F52DBBE0BD44}"/>
              </a:ext>
            </a:extLst>
          </p:cNvPr>
          <p:cNvSpPr/>
          <p:nvPr/>
        </p:nvSpPr>
        <p:spPr>
          <a:xfrm>
            <a:off x="10106464" y="41801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91F0B56-79D8-28F1-639C-24DF716A3E27}"/>
              </a:ext>
            </a:extLst>
          </p:cNvPr>
          <p:cNvSpPr/>
          <p:nvPr/>
        </p:nvSpPr>
        <p:spPr>
          <a:xfrm>
            <a:off x="10896022" y="41708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E5D9881-7E8E-AD91-3A99-C017F3B1E72D}"/>
              </a:ext>
            </a:extLst>
          </p:cNvPr>
          <p:cNvSpPr/>
          <p:nvPr/>
        </p:nvSpPr>
        <p:spPr>
          <a:xfrm>
            <a:off x="11998247" y="41615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23384FB-C7BE-FEAD-D6DA-3AB02F8D6C1D}"/>
              </a:ext>
            </a:extLst>
          </p:cNvPr>
          <p:cNvSpPr/>
          <p:nvPr/>
        </p:nvSpPr>
        <p:spPr>
          <a:xfrm>
            <a:off x="3343189" y="41978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A58D503-03C4-0D7D-8D77-3AD3F1BA9EF0}"/>
              </a:ext>
            </a:extLst>
          </p:cNvPr>
          <p:cNvSpPr/>
          <p:nvPr/>
        </p:nvSpPr>
        <p:spPr>
          <a:xfrm>
            <a:off x="4445414" y="418851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7C0FEAE-5528-A909-F714-A458B18C142F}"/>
              </a:ext>
            </a:extLst>
          </p:cNvPr>
          <p:cNvSpPr/>
          <p:nvPr/>
        </p:nvSpPr>
        <p:spPr>
          <a:xfrm>
            <a:off x="1514688" y="41894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D37753C-3A75-4030-0B30-B2B2CA51677A}"/>
              </a:ext>
            </a:extLst>
          </p:cNvPr>
          <p:cNvSpPr/>
          <p:nvPr/>
        </p:nvSpPr>
        <p:spPr>
          <a:xfrm>
            <a:off x="2616913" y="41801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0C2D28D-722C-7980-D066-325EDB76D911}"/>
              </a:ext>
            </a:extLst>
          </p:cNvPr>
          <p:cNvSpPr/>
          <p:nvPr/>
        </p:nvSpPr>
        <p:spPr>
          <a:xfrm>
            <a:off x="-300656" y="4190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84046CA-8710-57DF-5987-98ED13B8C749}"/>
              </a:ext>
            </a:extLst>
          </p:cNvPr>
          <p:cNvSpPr/>
          <p:nvPr/>
        </p:nvSpPr>
        <p:spPr>
          <a:xfrm>
            <a:off x="801569" y="418089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1197251-8F03-FEE2-2FB9-162693E7C15A}"/>
              </a:ext>
            </a:extLst>
          </p:cNvPr>
          <p:cNvSpPr/>
          <p:nvPr/>
        </p:nvSpPr>
        <p:spPr>
          <a:xfrm>
            <a:off x="5189515" y="59249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0D1D457C-2105-9D5A-35A6-71FB2A54799B}"/>
              </a:ext>
            </a:extLst>
          </p:cNvPr>
          <p:cNvSpPr/>
          <p:nvPr/>
        </p:nvSpPr>
        <p:spPr>
          <a:xfrm>
            <a:off x="6291740" y="59156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7971BCC0-49EB-18A9-D550-F5CDCB35EAEE}"/>
              </a:ext>
            </a:extLst>
          </p:cNvPr>
          <p:cNvSpPr/>
          <p:nvPr/>
        </p:nvSpPr>
        <p:spPr>
          <a:xfrm>
            <a:off x="7090790" y="59249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8A127823-2D9D-CDEF-C537-36307F05B89C}"/>
              </a:ext>
            </a:extLst>
          </p:cNvPr>
          <p:cNvSpPr/>
          <p:nvPr/>
        </p:nvSpPr>
        <p:spPr>
          <a:xfrm>
            <a:off x="8193015" y="59156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ADC54A57-3BEB-661F-9B4A-B5D392860249}"/>
              </a:ext>
            </a:extLst>
          </p:cNvPr>
          <p:cNvSpPr/>
          <p:nvPr/>
        </p:nvSpPr>
        <p:spPr>
          <a:xfrm>
            <a:off x="9004239" y="593389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71C904CE-C839-641C-D8AB-977243227B49}"/>
              </a:ext>
            </a:extLst>
          </p:cNvPr>
          <p:cNvSpPr/>
          <p:nvPr/>
        </p:nvSpPr>
        <p:spPr>
          <a:xfrm>
            <a:off x="10106464" y="592458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39B120ED-6765-BBF7-D439-6B4C2814A048}"/>
              </a:ext>
            </a:extLst>
          </p:cNvPr>
          <p:cNvSpPr/>
          <p:nvPr/>
        </p:nvSpPr>
        <p:spPr>
          <a:xfrm>
            <a:off x="10896022" y="59152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9464F49-D20D-C452-097D-E0077C75F192}"/>
              </a:ext>
            </a:extLst>
          </p:cNvPr>
          <p:cNvSpPr/>
          <p:nvPr/>
        </p:nvSpPr>
        <p:spPr>
          <a:xfrm>
            <a:off x="11998247" y="59059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5EA8B56E-E75B-2D3D-15E2-1587E9CF506C}"/>
              </a:ext>
            </a:extLst>
          </p:cNvPr>
          <p:cNvSpPr/>
          <p:nvPr/>
        </p:nvSpPr>
        <p:spPr>
          <a:xfrm>
            <a:off x="3343189" y="59422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04B36E8-FFB4-17E6-790E-5336A69895CB}"/>
              </a:ext>
            </a:extLst>
          </p:cNvPr>
          <p:cNvSpPr/>
          <p:nvPr/>
        </p:nvSpPr>
        <p:spPr>
          <a:xfrm>
            <a:off x="4445414" y="593291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BD9C7B1-104F-7880-54DF-76BB0BAFFD8B}"/>
              </a:ext>
            </a:extLst>
          </p:cNvPr>
          <p:cNvSpPr/>
          <p:nvPr/>
        </p:nvSpPr>
        <p:spPr>
          <a:xfrm>
            <a:off x="1514688" y="593389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AA2DE0D-3649-B682-B15A-A8C892C2D9C0}"/>
              </a:ext>
            </a:extLst>
          </p:cNvPr>
          <p:cNvSpPr/>
          <p:nvPr/>
        </p:nvSpPr>
        <p:spPr>
          <a:xfrm>
            <a:off x="2616913" y="592458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7027BFA9-6F53-EF1A-8FC4-EAC5A466525F}"/>
              </a:ext>
            </a:extLst>
          </p:cNvPr>
          <p:cNvSpPr/>
          <p:nvPr/>
        </p:nvSpPr>
        <p:spPr>
          <a:xfrm>
            <a:off x="-300656" y="5934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5AF34208-743F-1DB2-EEAF-AEEA543DDDC2}"/>
              </a:ext>
            </a:extLst>
          </p:cNvPr>
          <p:cNvSpPr/>
          <p:nvPr/>
        </p:nvSpPr>
        <p:spPr>
          <a:xfrm>
            <a:off x="801569" y="592529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B54B18-6E9F-0F11-F634-70F9518E805C}"/>
              </a:ext>
            </a:extLst>
          </p:cNvPr>
          <p:cNvSpPr/>
          <p:nvPr/>
        </p:nvSpPr>
        <p:spPr>
          <a:xfrm>
            <a:off x="-815260" y="-1056797"/>
            <a:ext cx="13822519" cy="9372600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65BFEB4-A104-38EA-F862-F4DF597CD6CF}"/>
              </a:ext>
            </a:extLst>
          </p:cNvPr>
          <p:cNvGrpSpPr/>
          <p:nvPr/>
        </p:nvGrpSpPr>
        <p:grpSpPr>
          <a:xfrm>
            <a:off x="4801093" y="2441062"/>
            <a:ext cx="2222642" cy="2085100"/>
            <a:chOff x="4794443" y="2441639"/>
            <a:chExt cx="2222642" cy="208510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90474FC-0EFE-5FAC-9E7E-94B86367B4A9}"/>
                </a:ext>
              </a:extLst>
            </p:cNvPr>
            <p:cNvSpPr/>
            <p:nvPr/>
          </p:nvSpPr>
          <p:spPr>
            <a:xfrm>
              <a:off x="5189515" y="418056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EB2E5D0-9B43-0DC3-1EFD-41F1171F2CA6}"/>
                </a:ext>
              </a:extLst>
            </p:cNvPr>
            <p:cNvSpPr/>
            <p:nvPr/>
          </p:nvSpPr>
          <p:spPr>
            <a:xfrm>
              <a:off x="6291740" y="417125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31B5EC-35F7-53E8-1273-3D02D3BB9B71}"/>
                </a:ext>
              </a:extLst>
            </p:cNvPr>
            <p:cNvSpPr/>
            <p:nvPr/>
          </p:nvSpPr>
          <p:spPr>
            <a:xfrm>
              <a:off x="5552729" y="3134672"/>
              <a:ext cx="696957" cy="69903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077F5A9-AAB6-3DCE-B971-546B4C48416E}"/>
                </a:ext>
              </a:extLst>
            </p:cNvPr>
            <p:cNvSpPr/>
            <p:nvPr/>
          </p:nvSpPr>
          <p:spPr>
            <a:xfrm>
              <a:off x="4857973" y="2460265"/>
              <a:ext cx="2086468" cy="2047848"/>
            </a:xfrm>
            <a:prstGeom prst="ellipse">
              <a:avLst/>
            </a:prstGeom>
            <a:noFill/>
            <a:ln w="190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091ADF2-D53F-A9EC-935A-2F3028462EE4}"/>
                </a:ext>
              </a:extLst>
            </p:cNvPr>
            <p:cNvSpPr/>
            <p:nvPr/>
          </p:nvSpPr>
          <p:spPr>
            <a:xfrm>
              <a:off x="6305185" y="245095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BFE29E1-8AEF-3875-9D00-6B998F5904E0}"/>
                </a:ext>
              </a:extLst>
            </p:cNvPr>
            <p:cNvSpPr/>
            <p:nvPr/>
          </p:nvSpPr>
          <p:spPr>
            <a:xfrm>
              <a:off x="6661135" y="278459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A211A50-010E-AB5B-5409-806AE96FA280}"/>
                </a:ext>
              </a:extLst>
            </p:cNvPr>
            <p:cNvSpPr/>
            <p:nvPr/>
          </p:nvSpPr>
          <p:spPr>
            <a:xfrm>
              <a:off x="6661135" y="383370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CE8BEA9-3AFE-A1CD-EA61-83507AAEEF90}"/>
                </a:ext>
              </a:extLst>
            </p:cNvPr>
            <p:cNvSpPr/>
            <p:nvPr/>
          </p:nvSpPr>
          <p:spPr>
            <a:xfrm>
              <a:off x="4794443" y="2784592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EC1EDE8-DC6B-493C-0FC6-A4FBDF6B6300}"/>
                </a:ext>
              </a:extLst>
            </p:cNvPr>
            <p:cNvSpPr/>
            <p:nvPr/>
          </p:nvSpPr>
          <p:spPr>
            <a:xfrm>
              <a:off x="4822332" y="3833706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FD21422-7DBD-DE27-DA6E-77BF12164C73}"/>
                </a:ext>
              </a:extLst>
            </p:cNvPr>
            <p:cNvSpPr/>
            <p:nvPr/>
          </p:nvSpPr>
          <p:spPr>
            <a:xfrm>
              <a:off x="5141280" y="2441639"/>
              <a:ext cx="355950" cy="34617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30000"/>
                </a:prstClr>
              </a:outerShdw>
            </a:effectLst>
            <a:scene3d>
              <a:camera prst="orthographicFront">
                <a:rot lat="0" lon="0" rev="0"/>
              </a:camera>
              <a:lightRig rig="twoPt" dir="t"/>
            </a:scene3d>
            <a:sp3d extrusionH="1270000" prstMaterial="softEdge">
              <a:bevelT w="381000" h="50800"/>
              <a:bevelB w="1676400" h="16764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34BD16D-30E5-EE76-8BF9-B7DEF800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7ED45-5639-385A-03AB-CFF2F6D13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주변 다른 원자들과 전자를 공유하며 단단하게 결합</a:t>
            </a:r>
          </a:p>
        </p:txBody>
      </p:sp>
    </p:spTree>
    <p:extLst>
      <p:ext uri="{BB962C8B-B14F-4D97-AF65-F5344CB8AC3E}">
        <p14:creationId xmlns:p14="http://schemas.microsoft.com/office/powerpoint/2010/main" val="11244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097949-1BA8-E706-0462-D9772E91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08714" y="6445250"/>
            <a:ext cx="402336" cy="365125"/>
          </a:xfrm>
        </p:spPr>
        <p:txBody>
          <a:bodyPr/>
          <a:lstStyle/>
          <a:p>
            <a:fld id="{AFFF257A-30C5-4AFB-911B-BE4CEEA1EA82}" type="slidenum">
              <a:rPr lang="en-US" smtClean="0"/>
              <a:t>8</a:t>
            </a:fld>
            <a:endParaRPr 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B413344-7FAC-56FC-0371-0A0800379542}"/>
              </a:ext>
            </a:extLst>
          </p:cNvPr>
          <p:cNvSpPr/>
          <p:nvPr/>
        </p:nvSpPr>
        <p:spPr>
          <a:xfrm>
            <a:off x="5552729" y="31346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4C68184-5E67-3BE9-C2AE-61FD3C5C46D2}"/>
              </a:ext>
            </a:extLst>
          </p:cNvPr>
          <p:cNvSpPr/>
          <p:nvPr/>
        </p:nvSpPr>
        <p:spPr>
          <a:xfrm>
            <a:off x="4857973" y="24602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82C1538-0948-7F59-D13F-8D4A5274AF02}"/>
              </a:ext>
            </a:extLst>
          </p:cNvPr>
          <p:cNvSpPr/>
          <p:nvPr/>
        </p:nvSpPr>
        <p:spPr>
          <a:xfrm>
            <a:off x="6305185" y="245095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F64CBF8-27D4-62CA-26EF-04B2B186588F}"/>
              </a:ext>
            </a:extLst>
          </p:cNvPr>
          <p:cNvSpPr/>
          <p:nvPr/>
        </p:nvSpPr>
        <p:spPr>
          <a:xfrm>
            <a:off x="7454004" y="31346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B6F840C-46BA-7949-E488-9D60C52D568D}"/>
              </a:ext>
            </a:extLst>
          </p:cNvPr>
          <p:cNvSpPr/>
          <p:nvPr/>
        </p:nvSpPr>
        <p:spPr>
          <a:xfrm>
            <a:off x="6759248" y="24602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4058CDF-1710-ABB4-2A00-D36EE5052AD1}"/>
              </a:ext>
            </a:extLst>
          </p:cNvPr>
          <p:cNvSpPr/>
          <p:nvPr/>
        </p:nvSpPr>
        <p:spPr>
          <a:xfrm>
            <a:off x="7042555" y="24416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C6B0A5-122F-ED98-0550-CEBD33886F10}"/>
              </a:ext>
            </a:extLst>
          </p:cNvPr>
          <p:cNvSpPr/>
          <p:nvPr/>
        </p:nvSpPr>
        <p:spPr>
          <a:xfrm>
            <a:off x="8206460" y="24672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5B544A2A-7B5C-F8D6-6B3A-8778AF651C10}"/>
              </a:ext>
            </a:extLst>
          </p:cNvPr>
          <p:cNvSpPr/>
          <p:nvPr/>
        </p:nvSpPr>
        <p:spPr>
          <a:xfrm>
            <a:off x="9367453" y="3143598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6AAB821-4CC8-0C8E-A611-0CD17F56D9F1}"/>
              </a:ext>
            </a:extLst>
          </p:cNvPr>
          <p:cNvSpPr/>
          <p:nvPr/>
        </p:nvSpPr>
        <p:spPr>
          <a:xfrm>
            <a:off x="8672697" y="2469191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AE5957C-29C2-6D45-A67C-E200E518A7A3}"/>
              </a:ext>
            </a:extLst>
          </p:cNvPr>
          <p:cNvSpPr/>
          <p:nvPr/>
        </p:nvSpPr>
        <p:spPr>
          <a:xfrm>
            <a:off x="8956004" y="245056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B0BCACC-4CBC-F279-2F29-163E001FF3F5}"/>
              </a:ext>
            </a:extLst>
          </p:cNvPr>
          <p:cNvSpPr/>
          <p:nvPr/>
        </p:nvSpPr>
        <p:spPr>
          <a:xfrm>
            <a:off x="10106464" y="24570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F2F68DA9-EC06-E6FC-0F3E-46828A8149C0}"/>
              </a:ext>
            </a:extLst>
          </p:cNvPr>
          <p:cNvSpPr/>
          <p:nvPr/>
        </p:nvSpPr>
        <p:spPr>
          <a:xfrm>
            <a:off x="11259236" y="312497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C75E722-D14A-A88E-0902-6A48EB2E65A6}"/>
              </a:ext>
            </a:extLst>
          </p:cNvPr>
          <p:cNvSpPr/>
          <p:nvPr/>
        </p:nvSpPr>
        <p:spPr>
          <a:xfrm>
            <a:off x="10564480" y="245056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D794E62-C2DB-31F9-43BF-C4F236CC4298}"/>
              </a:ext>
            </a:extLst>
          </p:cNvPr>
          <p:cNvSpPr/>
          <p:nvPr/>
        </p:nvSpPr>
        <p:spPr>
          <a:xfrm>
            <a:off x="12367642" y="27748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5FFDF99D-38B2-0C91-F8CA-523722BBFC8D}"/>
              </a:ext>
            </a:extLst>
          </p:cNvPr>
          <p:cNvSpPr/>
          <p:nvPr/>
        </p:nvSpPr>
        <p:spPr>
          <a:xfrm>
            <a:off x="12367642" y="38240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40D7AF7-566F-28F1-EA09-F11F4DB43BF2}"/>
              </a:ext>
            </a:extLst>
          </p:cNvPr>
          <p:cNvSpPr/>
          <p:nvPr/>
        </p:nvSpPr>
        <p:spPr>
          <a:xfrm>
            <a:off x="10847787" y="24319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DEE510E-685D-A044-746B-AA01288BEBA7}"/>
              </a:ext>
            </a:extLst>
          </p:cNvPr>
          <p:cNvSpPr/>
          <p:nvPr/>
        </p:nvSpPr>
        <p:spPr>
          <a:xfrm>
            <a:off x="12011692" y="24775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95750A-0C1A-BE66-0480-45C0F9877DF2}"/>
              </a:ext>
            </a:extLst>
          </p:cNvPr>
          <p:cNvSpPr/>
          <p:nvPr/>
        </p:nvSpPr>
        <p:spPr>
          <a:xfrm>
            <a:off x="6661135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9A077DA-2BD3-500A-8CCC-598CDADC7C21}"/>
              </a:ext>
            </a:extLst>
          </p:cNvPr>
          <p:cNvSpPr/>
          <p:nvPr/>
        </p:nvSpPr>
        <p:spPr>
          <a:xfrm>
            <a:off x="6661135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C87FBDF-FEC7-203C-1BDE-419B8BFD2729}"/>
              </a:ext>
            </a:extLst>
          </p:cNvPr>
          <p:cNvSpPr/>
          <p:nvPr/>
        </p:nvSpPr>
        <p:spPr>
          <a:xfrm>
            <a:off x="8562410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E80AAF-4F6D-4C07-A318-D803C0AD65F3}"/>
              </a:ext>
            </a:extLst>
          </p:cNvPr>
          <p:cNvSpPr/>
          <p:nvPr/>
        </p:nvSpPr>
        <p:spPr>
          <a:xfrm>
            <a:off x="8562410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9659003-A6CC-2761-C067-709749E90C0D}"/>
              </a:ext>
            </a:extLst>
          </p:cNvPr>
          <p:cNvSpPr/>
          <p:nvPr/>
        </p:nvSpPr>
        <p:spPr>
          <a:xfrm>
            <a:off x="10475859" y="27935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E072449-C562-DAF2-0300-570E49623EB3}"/>
              </a:ext>
            </a:extLst>
          </p:cNvPr>
          <p:cNvSpPr/>
          <p:nvPr/>
        </p:nvSpPr>
        <p:spPr>
          <a:xfrm>
            <a:off x="10475859" y="38426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0BF7ABD-213A-4129-F20D-94FFD7CFAAA3}"/>
              </a:ext>
            </a:extLst>
          </p:cNvPr>
          <p:cNvSpPr/>
          <p:nvPr/>
        </p:nvSpPr>
        <p:spPr>
          <a:xfrm>
            <a:off x="3706403" y="315193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2829DD4-9279-0C8B-5CCF-03A8065DCA09}"/>
              </a:ext>
            </a:extLst>
          </p:cNvPr>
          <p:cNvSpPr/>
          <p:nvPr/>
        </p:nvSpPr>
        <p:spPr>
          <a:xfrm>
            <a:off x="3011647" y="247752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8685F58-44D6-0B27-D5BE-3C044BB3B507}"/>
              </a:ext>
            </a:extLst>
          </p:cNvPr>
          <p:cNvSpPr/>
          <p:nvPr/>
        </p:nvSpPr>
        <p:spPr>
          <a:xfrm>
            <a:off x="1877902" y="3143598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01E992F-77CD-0FC3-BB05-E9854895C18F}"/>
              </a:ext>
            </a:extLst>
          </p:cNvPr>
          <p:cNvSpPr/>
          <p:nvPr/>
        </p:nvSpPr>
        <p:spPr>
          <a:xfrm>
            <a:off x="1183146" y="2469191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8FABCA8-0E8F-1C7E-A9D5-2E4906D59BB5}"/>
              </a:ext>
            </a:extLst>
          </p:cNvPr>
          <p:cNvSpPr/>
          <p:nvPr/>
        </p:nvSpPr>
        <p:spPr>
          <a:xfrm>
            <a:off x="62558" y="314431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9C04D36-FB2D-D121-EAD2-807BBAC615B6}"/>
              </a:ext>
            </a:extLst>
          </p:cNvPr>
          <p:cNvSpPr/>
          <p:nvPr/>
        </p:nvSpPr>
        <p:spPr>
          <a:xfrm>
            <a:off x="-632198" y="246990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636220A-2A7B-E866-AA67-E78E303C5D09}"/>
              </a:ext>
            </a:extLst>
          </p:cNvPr>
          <p:cNvSpPr/>
          <p:nvPr/>
        </p:nvSpPr>
        <p:spPr>
          <a:xfrm>
            <a:off x="-695728" y="27942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9DF2B8F-22BA-FB60-4D9F-0C35383C5B08}"/>
              </a:ext>
            </a:extLst>
          </p:cNvPr>
          <p:cNvSpPr/>
          <p:nvPr/>
        </p:nvSpPr>
        <p:spPr>
          <a:xfrm>
            <a:off x="-667839" y="38433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78F16C0-60D3-DF30-422A-D953EF212CB9}"/>
              </a:ext>
            </a:extLst>
          </p:cNvPr>
          <p:cNvSpPr/>
          <p:nvPr/>
        </p:nvSpPr>
        <p:spPr>
          <a:xfrm>
            <a:off x="1119616" y="27935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36F823F-913E-0962-5928-736AEA98F634}"/>
              </a:ext>
            </a:extLst>
          </p:cNvPr>
          <p:cNvSpPr/>
          <p:nvPr/>
        </p:nvSpPr>
        <p:spPr>
          <a:xfrm>
            <a:off x="1147505" y="38426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99CD3D3-0C2D-60C2-8339-A731DD7B97D2}"/>
              </a:ext>
            </a:extLst>
          </p:cNvPr>
          <p:cNvSpPr/>
          <p:nvPr/>
        </p:nvSpPr>
        <p:spPr>
          <a:xfrm>
            <a:off x="2948117" y="280185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EAC7979-5155-D4E8-3725-628F373D75DE}"/>
              </a:ext>
            </a:extLst>
          </p:cNvPr>
          <p:cNvSpPr/>
          <p:nvPr/>
        </p:nvSpPr>
        <p:spPr>
          <a:xfrm>
            <a:off x="2976006" y="38509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540A93A-1806-03E7-4630-B3163C650217}"/>
              </a:ext>
            </a:extLst>
          </p:cNvPr>
          <p:cNvSpPr/>
          <p:nvPr/>
        </p:nvSpPr>
        <p:spPr>
          <a:xfrm>
            <a:off x="4794443" y="27845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8850429-7961-FCEF-478D-D79711530A6E}"/>
              </a:ext>
            </a:extLst>
          </p:cNvPr>
          <p:cNvSpPr/>
          <p:nvPr/>
        </p:nvSpPr>
        <p:spPr>
          <a:xfrm>
            <a:off x="4822332" y="383370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AA0A6369-0F87-B5F4-3546-7C72FCD151A4}"/>
              </a:ext>
            </a:extLst>
          </p:cNvPr>
          <p:cNvSpPr/>
          <p:nvPr/>
        </p:nvSpPr>
        <p:spPr>
          <a:xfrm>
            <a:off x="5527390" y="13847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A9007F5-52C0-3BE9-AD6C-EAE1F574CC86}"/>
              </a:ext>
            </a:extLst>
          </p:cNvPr>
          <p:cNvSpPr/>
          <p:nvPr/>
        </p:nvSpPr>
        <p:spPr>
          <a:xfrm>
            <a:off x="4832634" y="7103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2D1F78C-F4DA-3BC5-9E15-0B7F6C73718A}"/>
              </a:ext>
            </a:extLst>
          </p:cNvPr>
          <p:cNvSpPr/>
          <p:nvPr/>
        </p:nvSpPr>
        <p:spPr>
          <a:xfrm>
            <a:off x="7428665" y="13847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A0307DE6-E62A-CD50-E7DA-7E000CA6194D}"/>
              </a:ext>
            </a:extLst>
          </p:cNvPr>
          <p:cNvSpPr/>
          <p:nvPr/>
        </p:nvSpPr>
        <p:spPr>
          <a:xfrm>
            <a:off x="6733909" y="7103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924B3D3-59E1-2249-F86B-E1563BA7B9B8}"/>
              </a:ext>
            </a:extLst>
          </p:cNvPr>
          <p:cNvSpPr/>
          <p:nvPr/>
        </p:nvSpPr>
        <p:spPr>
          <a:xfrm>
            <a:off x="9342114" y="139370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E8B5EAC0-AA5E-FEA8-C8DA-414FA52E3D08}"/>
              </a:ext>
            </a:extLst>
          </p:cNvPr>
          <p:cNvSpPr/>
          <p:nvPr/>
        </p:nvSpPr>
        <p:spPr>
          <a:xfrm>
            <a:off x="8647358" y="71929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C651160-73ED-FA95-00D5-EE9889691AC1}"/>
              </a:ext>
            </a:extLst>
          </p:cNvPr>
          <p:cNvSpPr/>
          <p:nvPr/>
        </p:nvSpPr>
        <p:spPr>
          <a:xfrm>
            <a:off x="11233897" y="1375079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6EB8E450-BDF6-F83E-53F4-56ED3D510AD3}"/>
              </a:ext>
            </a:extLst>
          </p:cNvPr>
          <p:cNvSpPr/>
          <p:nvPr/>
        </p:nvSpPr>
        <p:spPr>
          <a:xfrm>
            <a:off x="10539141" y="700672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97F638A3-B2CA-A093-827A-6E6369FC95FD}"/>
              </a:ext>
            </a:extLst>
          </p:cNvPr>
          <p:cNvSpPr/>
          <p:nvPr/>
        </p:nvSpPr>
        <p:spPr>
          <a:xfrm>
            <a:off x="12351828" y="10440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0ED2AFBD-6FE6-AAD6-A6EB-A2E1995517FC}"/>
              </a:ext>
            </a:extLst>
          </p:cNvPr>
          <p:cNvSpPr/>
          <p:nvPr/>
        </p:nvSpPr>
        <p:spPr>
          <a:xfrm>
            <a:off x="12342303" y="20741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829A4DAB-207A-E844-10C7-E7EE5882BAD0}"/>
              </a:ext>
            </a:extLst>
          </p:cNvPr>
          <p:cNvSpPr/>
          <p:nvPr/>
        </p:nvSpPr>
        <p:spPr>
          <a:xfrm>
            <a:off x="6645321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6B38CD6-69ED-2C6A-B2A7-A24CE14A7501}"/>
              </a:ext>
            </a:extLst>
          </p:cNvPr>
          <p:cNvSpPr/>
          <p:nvPr/>
        </p:nvSpPr>
        <p:spPr>
          <a:xfrm>
            <a:off x="6635796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0EE9F19-88BE-8EDA-8F70-9695B5EE676B}"/>
              </a:ext>
            </a:extLst>
          </p:cNvPr>
          <p:cNvSpPr/>
          <p:nvPr/>
        </p:nvSpPr>
        <p:spPr>
          <a:xfrm>
            <a:off x="8546596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49A36C3F-E348-A06C-D911-484BA81BF5FB}"/>
              </a:ext>
            </a:extLst>
          </p:cNvPr>
          <p:cNvSpPr/>
          <p:nvPr/>
        </p:nvSpPr>
        <p:spPr>
          <a:xfrm>
            <a:off x="8537071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3C4FBD7-798B-4DA5-68C5-28352E0D6B88}"/>
              </a:ext>
            </a:extLst>
          </p:cNvPr>
          <p:cNvSpPr/>
          <p:nvPr/>
        </p:nvSpPr>
        <p:spPr>
          <a:xfrm>
            <a:off x="10460045" y="10626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247EBA1-F4C8-A534-8A8A-86D1AA3E67E2}"/>
              </a:ext>
            </a:extLst>
          </p:cNvPr>
          <p:cNvSpPr/>
          <p:nvPr/>
        </p:nvSpPr>
        <p:spPr>
          <a:xfrm>
            <a:off x="10450520" y="20927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A385C8B-B113-B8EE-0269-03EA39BA1187}"/>
              </a:ext>
            </a:extLst>
          </p:cNvPr>
          <p:cNvSpPr/>
          <p:nvPr/>
        </p:nvSpPr>
        <p:spPr>
          <a:xfrm>
            <a:off x="3681064" y="140204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D85EBD-E57D-ACAC-392F-BFD3E6D899E4}"/>
              </a:ext>
            </a:extLst>
          </p:cNvPr>
          <p:cNvSpPr/>
          <p:nvPr/>
        </p:nvSpPr>
        <p:spPr>
          <a:xfrm>
            <a:off x="2986308" y="72763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C43C2688-EE82-E137-A6AF-2BD6624C4E9A}"/>
              </a:ext>
            </a:extLst>
          </p:cNvPr>
          <p:cNvSpPr/>
          <p:nvPr/>
        </p:nvSpPr>
        <p:spPr>
          <a:xfrm>
            <a:off x="1852563" y="1393705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9AE9AB79-A9D7-7AC8-5854-EC7910594116}"/>
              </a:ext>
            </a:extLst>
          </p:cNvPr>
          <p:cNvSpPr/>
          <p:nvPr/>
        </p:nvSpPr>
        <p:spPr>
          <a:xfrm>
            <a:off x="1157807" y="719298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565432E-E8A7-2848-D6C1-343B867BA499}"/>
              </a:ext>
            </a:extLst>
          </p:cNvPr>
          <p:cNvSpPr/>
          <p:nvPr/>
        </p:nvSpPr>
        <p:spPr>
          <a:xfrm>
            <a:off x="37219" y="1394422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4772CA9-7E7A-D932-A919-C4829710AF5D}"/>
              </a:ext>
            </a:extLst>
          </p:cNvPr>
          <p:cNvSpPr/>
          <p:nvPr/>
        </p:nvSpPr>
        <p:spPr>
          <a:xfrm>
            <a:off x="-657537" y="720015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27EF4374-9AF0-2EC3-9831-549BBC538E31}"/>
              </a:ext>
            </a:extLst>
          </p:cNvPr>
          <p:cNvSpPr/>
          <p:nvPr/>
        </p:nvSpPr>
        <p:spPr>
          <a:xfrm>
            <a:off x="-711542" y="106339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ECECCB8E-280C-4AC1-8942-C189801D5C2B}"/>
              </a:ext>
            </a:extLst>
          </p:cNvPr>
          <p:cNvSpPr/>
          <p:nvPr/>
        </p:nvSpPr>
        <p:spPr>
          <a:xfrm>
            <a:off x="-693178" y="20934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36771AB0-A5CC-9F64-6B1F-06FD97FC3ABD}"/>
              </a:ext>
            </a:extLst>
          </p:cNvPr>
          <p:cNvSpPr/>
          <p:nvPr/>
        </p:nvSpPr>
        <p:spPr>
          <a:xfrm>
            <a:off x="1103802" y="106267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47E6028-E65E-D011-2875-3E83D4797C9C}"/>
              </a:ext>
            </a:extLst>
          </p:cNvPr>
          <p:cNvSpPr/>
          <p:nvPr/>
        </p:nvSpPr>
        <p:spPr>
          <a:xfrm>
            <a:off x="1122166" y="20927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17C6FAAA-9019-EB28-B046-4F0305D78ADB}"/>
              </a:ext>
            </a:extLst>
          </p:cNvPr>
          <p:cNvSpPr/>
          <p:nvPr/>
        </p:nvSpPr>
        <p:spPr>
          <a:xfrm>
            <a:off x="2932303" y="10710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2B9FC6D-43CA-01DB-CBE5-0B352902C930}"/>
              </a:ext>
            </a:extLst>
          </p:cNvPr>
          <p:cNvSpPr/>
          <p:nvPr/>
        </p:nvSpPr>
        <p:spPr>
          <a:xfrm>
            <a:off x="2950667" y="21010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3D2F0709-F3E9-6BD8-A2E3-374E4B6E81D1}"/>
              </a:ext>
            </a:extLst>
          </p:cNvPr>
          <p:cNvSpPr/>
          <p:nvPr/>
        </p:nvSpPr>
        <p:spPr>
          <a:xfrm>
            <a:off x="4778629" y="105374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0FD287C-B2E6-B65C-19E1-715A8E164BA1}"/>
              </a:ext>
            </a:extLst>
          </p:cNvPr>
          <p:cNvSpPr/>
          <p:nvPr/>
        </p:nvSpPr>
        <p:spPr>
          <a:xfrm>
            <a:off x="4796993" y="20838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5F575669-9169-F26B-1C37-82B0779C4575}"/>
              </a:ext>
            </a:extLst>
          </p:cNvPr>
          <p:cNvSpPr/>
          <p:nvPr/>
        </p:nvSpPr>
        <p:spPr>
          <a:xfrm>
            <a:off x="5527390" y="-3392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16A78F3-844E-AF71-4071-11CE27A4C0D0}"/>
              </a:ext>
            </a:extLst>
          </p:cNvPr>
          <p:cNvSpPr/>
          <p:nvPr/>
        </p:nvSpPr>
        <p:spPr>
          <a:xfrm>
            <a:off x="4832634" y="-10136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E806515B-16C9-3B68-E666-9FA963CE4F57}"/>
              </a:ext>
            </a:extLst>
          </p:cNvPr>
          <p:cNvSpPr/>
          <p:nvPr/>
        </p:nvSpPr>
        <p:spPr>
          <a:xfrm>
            <a:off x="5115941" y="-10322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5521D721-1290-2EF9-3B47-F4639373E849}"/>
              </a:ext>
            </a:extLst>
          </p:cNvPr>
          <p:cNvSpPr/>
          <p:nvPr/>
        </p:nvSpPr>
        <p:spPr>
          <a:xfrm>
            <a:off x="6279846" y="-102292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3A5FB300-E66B-9FC2-1DEC-B258D0836087}"/>
              </a:ext>
            </a:extLst>
          </p:cNvPr>
          <p:cNvSpPr/>
          <p:nvPr/>
        </p:nvSpPr>
        <p:spPr>
          <a:xfrm>
            <a:off x="7428665" y="-3392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2D0D0D2D-A629-1EDA-68E8-01AA2354DE5F}"/>
              </a:ext>
            </a:extLst>
          </p:cNvPr>
          <p:cNvSpPr/>
          <p:nvPr/>
        </p:nvSpPr>
        <p:spPr>
          <a:xfrm>
            <a:off x="6733909" y="-10136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693670E0-C9B9-8EE1-914C-8572C111764B}"/>
              </a:ext>
            </a:extLst>
          </p:cNvPr>
          <p:cNvSpPr/>
          <p:nvPr/>
        </p:nvSpPr>
        <p:spPr>
          <a:xfrm>
            <a:off x="7017216" y="-10322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1BAC2D8-B484-985C-6B8D-D6C72585EA34}"/>
              </a:ext>
            </a:extLst>
          </p:cNvPr>
          <p:cNvSpPr/>
          <p:nvPr/>
        </p:nvSpPr>
        <p:spPr>
          <a:xfrm>
            <a:off x="8181121" y="-10066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08A7B313-75CF-5796-B36C-CA2E8618400C}"/>
              </a:ext>
            </a:extLst>
          </p:cNvPr>
          <p:cNvSpPr/>
          <p:nvPr/>
        </p:nvSpPr>
        <p:spPr>
          <a:xfrm>
            <a:off x="9342114" y="-33028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88B47512-5288-0521-C0EF-1285D99B4217}"/>
              </a:ext>
            </a:extLst>
          </p:cNvPr>
          <p:cNvSpPr/>
          <p:nvPr/>
        </p:nvSpPr>
        <p:spPr>
          <a:xfrm>
            <a:off x="8647358" y="-1004687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AF9F402C-6CC2-C92A-A146-2C31A5DEC443}"/>
              </a:ext>
            </a:extLst>
          </p:cNvPr>
          <p:cNvSpPr/>
          <p:nvPr/>
        </p:nvSpPr>
        <p:spPr>
          <a:xfrm>
            <a:off x="8930665" y="-10233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06EF584B-1419-E1F3-9D8E-37F27D39D88D}"/>
              </a:ext>
            </a:extLst>
          </p:cNvPr>
          <p:cNvSpPr/>
          <p:nvPr/>
        </p:nvSpPr>
        <p:spPr>
          <a:xfrm>
            <a:off x="10081125" y="-10167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9ECF224E-7877-F310-AA74-EF331B20AC56}"/>
              </a:ext>
            </a:extLst>
          </p:cNvPr>
          <p:cNvSpPr/>
          <p:nvPr/>
        </p:nvSpPr>
        <p:spPr>
          <a:xfrm>
            <a:off x="11233897" y="-34890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D2A2752-5DB8-AC16-2428-0D33B1613061}"/>
              </a:ext>
            </a:extLst>
          </p:cNvPr>
          <p:cNvSpPr/>
          <p:nvPr/>
        </p:nvSpPr>
        <p:spPr>
          <a:xfrm>
            <a:off x="10539141" y="-102331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875C7BBC-E3D8-E9DA-FC25-C9E1A2EAF680}"/>
              </a:ext>
            </a:extLst>
          </p:cNvPr>
          <p:cNvSpPr/>
          <p:nvPr/>
        </p:nvSpPr>
        <p:spPr>
          <a:xfrm>
            <a:off x="12342303" y="-6513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72EF20AD-A89D-7853-75F7-8AEF51AF56F9}"/>
              </a:ext>
            </a:extLst>
          </p:cNvPr>
          <p:cNvSpPr/>
          <p:nvPr/>
        </p:nvSpPr>
        <p:spPr>
          <a:xfrm>
            <a:off x="12342303" y="3501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0A8A49C8-994C-BF02-7873-BEE0684D12C8}"/>
              </a:ext>
            </a:extLst>
          </p:cNvPr>
          <p:cNvSpPr/>
          <p:nvPr/>
        </p:nvSpPr>
        <p:spPr>
          <a:xfrm>
            <a:off x="10822448" y="-10419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53C34268-C95B-B693-B5A8-DF59F781B95E}"/>
              </a:ext>
            </a:extLst>
          </p:cNvPr>
          <p:cNvSpPr/>
          <p:nvPr/>
        </p:nvSpPr>
        <p:spPr>
          <a:xfrm>
            <a:off x="11986353" y="-9963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E56376FE-F68B-549D-C82D-BD8B227A0315}"/>
              </a:ext>
            </a:extLst>
          </p:cNvPr>
          <p:cNvSpPr/>
          <p:nvPr/>
        </p:nvSpPr>
        <p:spPr>
          <a:xfrm>
            <a:off x="6635796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0E89F84-70F8-8910-04CD-431CE395B377}"/>
              </a:ext>
            </a:extLst>
          </p:cNvPr>
          <p:cNvSpPr/>
          <p:nvPr/>
        </p:nvSpPr>
        <p:spPr>
          <a:xfrm>
            <a:off x="6635796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BD118E26-D900-BA8E-194F-C7839EA510B5}"/>
              </a:ext>
            </a:extLst>
          </p:cNvPr>
          <p:cNvSpPr/>
          <p:nvPr/>
        </p:nvSpPr>
        <p:spPr>
          <a:xfrm>
            <a:off x="8537071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9BF2313E-AA37-E543-BA97-36BEAECF1B2C}"/>
              </a:ext>
            </a:extLst>
          </p:cNvPr>
          <p:cNvSpPr/>
          <p:nvPr/>
        </p:nvSpPr>
        <p:spPr>
          <a:xfrm>
            <a:off x="8537071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7301673B-F50D-7FDF-A287-601B3593C746}"/>
              </a:ext>
            </a:extLst>
          </p:cNvPr>
          <p:cNvSpPr/>
          <p:nvPr/>
        </p:nvSpPr>
        <p:spPr>
          <a:xfrm>
            <a:off x="10450520" y="-6327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DF83DD89-4A47-F92F-0915-7F7D3BE23481}"/>
              </a:ext>
            </a:extLst>
          </p:cNvPr>
          <p:cNvSpPr/>
          <p:nvPr/>
        </p:nvSpPr>
        <p:spPr>
          <a:xfrm>
            <a:off x="10450520" y="3687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44E72B40-2D3D-ED9A-5816-C8776D00D9BF}"/>
              </a:ext>
            </a:extLst>
          </p:cNvPr>
          <p:cNvSpPr/>
          <p:nvPr/>
        </p:nvSpPr>
        <p:spPr>
          <a:xfrm>
            <a:off x="3681064" y="-32194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B28DDD89-EFA6-B9B4-7319-F07A99973792}"/>
              </a:ext>
            </a:extLst>
          </p:cNvPr>
          <p:cNvSpPr/>
          <p:nvPr/>
        </p:nvSpPr>
        <p:spPr>
          <a:xfrm>
            <a:off x="2986308" y="-99635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B4BDD7AA-7599-724B-9CD2-FA8924AC7FDA}"/>
              </a:ext>
            </a:extLst>
          </p:cNvPr>
          <p:cNvSpPr/>
          <p:nvPr/>
        </p:nvSpPr>
        <p:spPr>
          <a:xfrm>
            <a:off x="3269615" y="-101497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F0C4EAB6-E4E6-805F-6F7C-9D1DEFECDF58}"/>
              </a:ext>
            </a:extLst>
          </p:cNvPr>
          <p:cNvSpPr/>
          <p:nvPr/>
        </p:nvSpPr>
        <p:spPr>
          <a:xfrm>
            <a:off x="4433520" y="-100566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422DA611-8C8B-2125-31A1-5230EAFE9001}"/>
              </a:ext>
            </a:extLst>
          </p:cNvPr>
          <p:cNvSpPr/>
          <p:nvPr/>
        </p:nvSpPr>
        <p:spPr>
          <a:xfrm>
            <a:off x="1852563" y="-33028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BCF0640F-2A40-797B-943F-A6B183AFC91D}"/>
              </a:ext>
            </a:extLst>
          </p:cNvPr>
          <p:cNvSpPr/>
          <p:nvPr/>
        </p:nvSpPr>
        <p:spPr>
          <a:xfrm>
            <a:off x="1157807" y="-1004687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8C3916EB-B5A9-6F3B-075C-BFB2919469CC}"/>
              </a:ext>
            </a:extLst>
          </p:cNvPr>
          <p:cNvSpPr/>
          <p:nvPr/>
        </p:nvSpPr>
        <p:spPr>
          <a:xfrm>
            <a:off x="1441114" y="-10233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A45B0A1D-FF32-074F-459F-505B72E776C8}"/>
              </a:ext>
            </a:extLst>
          </p:cNvPr>
          <p:cNvSpPr/>
          <p:nvPr/>
        </p:nvSpPr>
        <p:spPr>
          <a:xfrm>
            <a:off x="2605019" y="-101400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1B7E818D-D6AA-F591-477B-E8EFE638378A}"/>
              </a:ext>
            </a:extLst>
          </p:cNvPr>
          <p:cNvSpPr/>
          <p:nvPr/>
        </p:nvSpPr>
        <p:spPr>
          <a:xfrm>
            <a:off x="37219" y="-32956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510AE3C2-CD17-11C3-D62E-4770B0B5C167}"/>
              </a:ext>
            </a:extLst>
          </p:cNvPr>
          <p:cNvSpPr/>
          <p:nvPr/>
        </p:nvSpPr>
        <p:spPr>
          <a:xfrm>
            <a:off x="-657537" y="-100397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62B5A3ED-CE45-D9DE-3A68-C7C81068FDE1}"/>
              </a:ext>
            </a:extLst>
          </p:cNvPr>
          <p:cNvSpPr/>
          <p:nvPr/>
        </p:nvSpPr>
        <p:spPr>
          <a:xfrm>
            <a:off x="-721067" y="-63201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680AA8EA-7DB9-EB33-B2EE-D23B3A8B1E77}"/>
              </a:ext>
            </a:extLst>
          </p:cNvPr>
          <p:cNvSpPr/>
          <p:nvPr/>
        </p:nvSpPr>
        <p:spPr>
          <a:xfrm>
            <a:off x="-693178" y="36947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3F40B84F-921F-00D4-C397-CA1EF7CE0250}"/>
              </a:ext>
            </a:extLst>
          </p:cNvPr>
          <p:cNvSpPr/>
          <p:nvPr/>
        </p:nvSpPr>
        <p:spPr>
          <a:xfrm>
            <a:off x="-374230" y="-102259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D9968168-BE54-8924-4B79-DE1405231C7C}"/>
              </a:ext>
            </a:extLst>
          </p:cNvPr>
          <p:cNvSpPr/>
          <p:nvPr/>
        </p:nvSpPr>
        <p:spPr>
          <a:xfrm>
            <a:off x="789675" y="-101328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21F5F016-4903-DC0E-73FF-944C0587135F}"/>
              </a:ext>
            </a:extLst>
          </p:cNvPr>
          <p:cNvSpPr/>
          <p:nvPr/>
        </p:nvSpPr>
        <p:spPr>
          <a:xfrm>
            <a:off x="1094277" y="-6327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198F8EC1-36AA-E8D1-9085-F0B41911C1CE}"/>
              </a:ext>
            </a:extLst>
          </p:cNvPr>
          <p:cNvSpPr/>
          <p:nvPr/>
        </p:nvSpPr>
        <p:spPr>
          <a:xfrm>
            <a:off x="1122166" y="3687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B540BB9-93DF-97D9-4EFE-443036251FD7}"/>
              </a:ext>
            </a:extLst>
          </p:cNvPr>
          <p:cNvSpPr/>
          <p:nvPr/>
        </p:nvSpPr>
        <p:spPr>
          <a:xfrm>
            <a:off x="2922778" y="-62439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B6421C9D-F479-98BF-8FBC-3D44C2EA48FB}"/>
              </a:ext>
            </a:extLst>
          </p:cNvPr>
          <p:cNvSpPr/>
          <p:nvPr/>
        </p:nvSpPr>
        <p:spPr>
          <a:xfrm>
            <a:off x="2950667" y="37709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1C4EF9-873E-FD14-4C21-D20206DB467F}"/>
              </a:ext>
            </a:extLst>
          </p:cNvPr>
          <p:cNvSpPr/>
          <p:nvPr/>
        </p:nvSpPr>
        <p:spPr>
          <a:xfrm>
            <a:off x="4769104" y="-64166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35676415-C32E-FA10-37A2-2C5F0469FFAC}"/>
              </a:ext>
            </a:extLst>
          </p:cNvPr>
          <p:cNvSpPr/>
          <p:nvPr/>
        </p:nvSpPr>
        <p:spPr>
          <a:xfrm>
            <a:off x="4796993" y="35982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122E584-86D2-4868-8283-1073F628E9A2}"/>
              </a:ext>
            </a:extLst>
          </p:cNvPr>
          <p:cNvSpPr/>
          <p:nvPr/>
        </p:nvSpPr>
        <p:spPr>
          <a:xfrm>
            <a:off x="5141280" y="244163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F5426F1D-06DC-EE67-F3D2-ECDA799B101E}"/>
              </a:ext>
            </a:extLst>
          </p:cNvPr>
          <p:cNvSpPr/>
          <p:nvPr/>
        </p:nvSpPr>
        <p:spPr>
          <a:xfrm>
            <a:off x="3294954" y="245890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A84F33D-A0D3-81A0-95FC-C54312D3FB06}"/>
              </a:ext>
            </a:extLst>
          </p:cNvPr>
          <p:cNvSpPr/>
          <p:nvPr/>
        </p:nvSpPr>
        <p:spPr>
          <a:xfrm>
            <a:off x="4458859" y="246821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6823162-D6C8-28C1-C8DB-C7CF98C5EFA3}"/>
              </a:ext>
            </a:extLst>
          </p:cNvPr>
          <p:cNvSpPr/>
          <p:nvPr/>
        </p:nvSpPr>
        <p:spPr>
          <a:xfrm>
            <a:off x="1466453" y="245056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2DD87C6-92FC-0A69-DC3D-08C95637F84A}"/>
              </a:ext>
            </a:extLst>
          </p:cNvPr>
          <p:cNvSpPr/>
          <p:nvPr/>
        </p:nvSpPr>
        <p:spPr>
          <a:xfrm>
            <a:off x="2630358" y="2459878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769D6A0-0B8C-6B73-2FD8-9BB7C9D305C0}"/>
              </a:ext>
            </a:extLst>
          </p:cNvPr>
          <p:cNvSpPr/>
          <p:nvPr/>
        </p:nvSpPr>
        <p:spPr>
          <a:xfrm>
            <a:off x="-348891" y="24512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5416100-3109-F338-1D87-DFD56F1B130D}"/>
              </a:ext>
            </a:extLst>
          </p:cNvPr>
          <p:cNvSpPr/>
          <p:nvPr/>
        </p:nvSpPr>
        <p:spPr>
          <a:xfrm>
            <a:off x="815014" y="24605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68C405F-E3FB-C5E0-371D-5CF7EBC65F68}"/>
              </a:ext>
            </a:extLst>
          </p:cNvPr>
          <p:cNvSpPr/>
          <p:nvPr/>
        </p:nvSpPr>
        <p:spPr>
          <a:xfrm>
            <a:off x="5115941" y="6917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9078240-E9CB-6DCD-BABF-3FCE9CF5A0AF}"/>
              </a:ext>
            </a:extLst>
          </p:cNvPr>
          <p:cNvSpPr/>
          <p:nvPr/>
        </p:nvSpPr>
        <p:spPr>
          <a:xfrm>
            <a:off x="3269615" y="70900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30E14D6-73BD-293A-E9DA-027E0FF552B4}"/>
              </a:ext>
            </a:extLst>
          </p:cNvPr>
          <p:cNvSpPr/>
          <p:nvPr/>
        </p:nvSpPr>
        <p:spPr>
          <a:xfrm>
            <a:off x="4433520" y="71832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2D6F1CBD-CF7F-7808-1576-F9DF28C7AAB7}"/>
              </a:ext>
            </a:extLst>
          </p:cNvPr>
          <p:cNvSpPr/>
          <p:nvPr/>
        </p:nvSpPr>
        <p:spPr>
          <a:xfrm>
            <a:off x="1441114" y="7006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0F8D026-0021-C041-81B8-407C2A75F4BA}"/>
              </a:ext>
            </a:extLst>
          </p:cNvPr>
          <p:cNvSpPr/>
          <p:nvPr/>
        </p:nvSpPr>
        <p:spPr>
          <a:xfrm>
            <a:off x="2605019" y="70998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E76D47D0-1753-6D93-56D4-60ECB5ADEB69}"/>
              </a:ext>
            </a:extLst>
          </p:cNvPr>
          <p:cNvSpPr/>
          <p:nvPr/>
        </p:nvSpPr>
        <p:spPr>
          <a:xfrm>
            <a:off x="-374230" y="70138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2A2EBFF3-2331-7A92-CF1F-A8E552C37AEA}"/>
              </a:ext>
            </a:extLst>
          </p:cNvPr>
          <p:cNvSpPr/>
          <p:nvPr/>
        </p:nvSpPr>
        <p:spPr>
          <a:xfrm>
            <a:off x="789675" y="71070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045B3B0-BF6F-57EC-84CF-2AE97CD80809}"/>
              </a:ext>
            </a:extLst>
          </p:cNvPr>
          <p:cNvSpPr/>
          <p:nvPr/>
        </p:nvSpPr>
        <p:spPr>
          <a:xfrm>
            <a:off x="6279846" y="70105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B4C471BC-9FE8-E689-E3DD-66941D85DE81}"/>
              </a:ext>
            </a:extLst>
          </p:cNvPr>
          <p:cNvSpPr/>
          <p:nvPr/>
        </p:nvSpPr>
        <p:spPr>
          <a:xfrm>
            <a:off x="7017216" y="6917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857AF1A-9326-614E-491A-B768E0A90052}"/>
              </a:ext>
            </a:extLst>
          </p:cNvPr>
          <p:cNvSpPr/>
          <p:nvPr/>
        </p:nvSpPr>
        <p:spPr>
          <a:xfrm>
            <a:off x="8181121" y="71736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E8507F11-29DC-864B-A5F9-6852629CCCF9}"/>
              </a:ext>
            </a:extLst>
          </p:cNvPr>
          <p:cNvSpPr/>
          <p:nvPr/>
        </p:nvSpPr>
        <p:spPr>
          <a:xfrm>
            <a:off x="8930665" y="70067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D94BDDC-070A-838D-1D08-2F20A7935DCC}"/>
              </a:ext>
            </a:extLst>
          </p:cNvPr>
          <p:cNvSpPr/>
          <p:nvPr/>
        </p:nvSpPr>
        <p:spPr>
          <a:xfrm>
            <a:off x="10081125" y="70719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D69BF3C4-912D-53D7-8236-BAA4F5F15A3F}"/>
              </a:ext>
            </a:extLst>
          </p:cNvPr>
          <p:cNvSpPr/>
          <p:nvPr/>
        </p:nvSpPr>
        <p:spPr>
          <a:xfrm>
            <a:off x="10822448" y="68204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11F96150-DFCE-55D4-CD63-786EBF7B7076}"/>
              </a:ext>
            </a:extLst>
          </p:cNvPr>
          <p:cNvSpPr/>
          <p:nvPr/>
        </p:nvSpPr>
        <p:spPr>
          <a:xfrm>
            <a:off x="11986353" y="72763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F3F5781F-CB25-1BEE-BB0B-1D2FA6BCBB6E}"/>
              </a:ext>
            </a:extLst>
          </p:cNvPr>
          <p:cNvSpPr/>
          <p:nvPr/>
        </p:nvSpPr>
        <p:spPr>
          <a:xfrm>
            <a:off x="5552729" y="48790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084DAA62-3ED7-BB85-A0B3-FE1AD85FA44A}"/>
              </a:ext>
            </a:extLst>
          </p:cNvPr>
          <p:cNvSpPr/>
          <p:nvPr/>
        </p:nvSpPr>
        <p:spPr>
          <a:xfrm>
            <a:off x="4857973" y="42046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03C56C13-108D-E5FE-C2DF-9C8F414780D3}"/>
              </a:ext>
            </a:extLst>
          </p:cNvPr>
          <p:cNvSpPr/>
          <p:nvPr/>
        </p:nvSpPr>
        <p:spPr>
          <a:xfrm>
            <a:off x="7454004" y="48790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266526CB-AFBB-0BA7-FEE9-4BABB0F74DFB}"/>
              </a:ext>
            </a:extLst>
          </p:cNvPr>
          <p:cNvSpPr/>
          <p:nvPr/>
        </p:nvSpPr>
        <p:spPr>
          <a:xfrm>
            <a:off x="6759248" y="42046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702EBCD0-FF24-F9C6-7D39-5EE6F1864FF0}"/>
              </a:ext>
            </a:extLst>
          </p:cNvPr>
          <p:cNvSpPr/>
          <p:nvPr/>
        </p:nvSpPr>
        <p:spPr>
          <a:xfrm>
            <a:off x="9367453" y="488799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2DFD050A-20D0-6952-0BDE-9EAC38A250A9}"/>
              </a:ext>
            </a:extLst>
          </p:cNvPr>
          <p:cNvSpPr/>
          <p:nvPr/>
        </p:nvSpPr>
        <p:spPr>
          <a:xfrm>
            <a:off x="8672697" y="4213589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4DF3C934-1D74-A814-BC96-3C101C7FAD67}"/>
              </a:ext>
            </a:extLst>
          </p:cNvPr>
          <p:cNvSpPr/>
          <p:nvPr/>
        </p:nvSpPr>
        <p:spPr>
          <a:xfrm>
            <a:off x="11259236" y="486937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E79A33C-4E24-69CD-16C7-768965F353AB}"/>
              </a:ext>
            </a:extLst>
          </p:cNvPr>
          <p:cNvSpPr/>
          <p:nvPr/>
        </p:nvSpPr>
        <p:spPr>
          <a:xfrm>
            <a:off x="10564480" y="419496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583E112F-2ED8-610A-E4B9-CBB35D444796}"/>
              </a:ext>
            </a:extLst>
          </p:cNvPr>
          <p:cNvSpPr/>
          <p:nvPr/>
        </p:nvSpPr>
        <p:spPr>
          <a:xfrm>
            <a:off x="12386692" y="45192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9FF01113-8FEE-A7C9-ECAD-A99FA3C61043}"/>
              </a:ext>
            </a:extLst>
          </p:cNvPr>
          <p:cNvSpPr/>
          <p:nvPr/>
        </p:nvSpPr>
        <p:spPr>
          <a:xfrm>
            <a:off x="12367642" y="55684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44DB927A-C902-FB4B-D81B-D30A77C4611F}"/>
              </a:ext>
            </a:extLst>
          </p:cNvPr>
          <p:cNvSpPr/>
          <p:nvPr/>
        </p:nvSpPr>
        <p:spPr>
          <a:xfrm>
            <a:off x="6680185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D18B3C55-49FF-C342-B473-B523E6B825BF}"/>
              </a:ext>
            </a:extLst>
          </p:cNvPr>
          <p:cNvSpPr/>
          <p:nvPr/>
        </p:nvSpPr>
        <p:spPr>
          <a:xfrm>
            <a:off x="6661135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C4435A83-4065-1F33-F878-F5AD33D14320}"/>
              </a:ext>
            </a:extLst>
          </p:cNvPr>
          <p:cNvSpPr/>
          <p:nvPr/>
        </p:nvSpPr>
        <p:spPr>
          <a:xfrm>
            <a:off x="8581460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07E554F6-7879-9174-60B6-1BE25568FB18}"/>
              </a:ext>
            </a:extLst>
          </p:cNvPr>
          <p:cNvSpPr/>
          <p:nvPr/>
        </p:nvSpPr>
        <p:spPr>
          <a:xfrm>
            <a:off x="8562410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4FC68E97-1E10-5D0A-5B5E-2DFB975AFC32}"/>
              </a:ext>
            </a:extLst>
          </p:cNvPr>
          <p:cNvSpPr/>
          <p:nvPr/>
        </p:nvSpPr>
        <p:spPr>
          <a:xfrm>
            <a:off x="10494909" y="453791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4C41B85-A625-BADB-C012-E1EEF82CD126}"/>
              </a:ext>
            </a:extLst>
          </p:cNvPr>
          <p:cNvSpPr/>
          <p:nvPr/>
        </p:nvSpPr>
        <p:spPr>
          <a:xfrm>
            <a:off x="10475859" y="55870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F4E6224D-A181-B534-EA68-E9B7E266C790}"/>
              </a:ext>
            </a:extLst>
          </p:cNvPr>
          <p:cNvSpPr/>
          <p:nvPr/>
        </p:nvSpPr>
        <p:spPr>
          <a:xfrm>
            <a:off x="3706403" y="489633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9437643B-0B07-9D89-2D83-F03736273C7D}"/>
              </a:ext>
            </a:extLst>
          </p:cNvPr>
          <p:cNvSpPr/>
          <p:nvPr/>
        </p:nvSpPr>
        <p:spPr>
          <a:xfrm>
            <a:off x="3011647" y="422192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428996D5-40FF-A9B1-1408-78339B8DDEF0}"/>
              </a:ext>
            </a:extLst>
          </p:cNvPr>
          <p:cNvSpPr/>
          <p:nvPr/>
        </p:nvSpPr>
        <p:spPr>
          <a:xfrm>
            <a:off x="1877902" y="4887996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FB4796FC-2D77-F058-4352-10D56E3967B9}"/>
              </a:ext>
            </a:extLst>
          </p:cNvPr>
          <p:cNvSpPr/>
          <p:nvPr/>
        </p:nvSpPr>
        <p:spPr>
          <a:xfrm>
            <a:off x="1183146" y="4213589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FA014B30-D6D2-AA27-0A15-965FA3A3A9DD}"/>
              </a:ext>
            </a:extLst>
          </p:cNvPr>
          <p:cNvSpPr/>
          <p:nvPr/>
        </p:nvSpPr>
        <p:spPr>
          <a:xfrm>
            <a:off x="62558" y="488871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343A846D-4887-3722-7A2D-E6F3E8C36AC3}"/>
              </a:ext>
            </a:extLst>
          </p:cNvPr>
          <p:cNvSpPr/>
          <p:nvPr/>
        </p:nvSpPr>
        <p:spPr>
          <a:xfrm>
            <a:off x="-632198" y="421430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02BFAB9-0E37-C74E-F690-1D2CF504A3B4}"/>
              </a:ext>
            </a:extLst>
          </p:cNvPr>
          <p:cNvSpPr/>
          <p:nvPr/>
        </p:nvSpPr>
        <p:spPr>
          <a:xfrm>
            <a:off x="-676678" y="453863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6726A7AB-4171-201F-5440-2258034BE9D4}"/>
              </a:ext>
            </a:extLst>
          </p:cNvPr>
          <p:cNvSpPr/>
          <p:nvPr/>
        </p:nvSpPr>
        <p:spPr>
          <a:xfrm>
            <a:off x="-667839" y="558774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5B637171-8C1B-2A3F-2735-E29320CC4C66}"/>
              </a:ext>
            </a:extLst>
          </p:cNvPr>
          <p:cNvSpPr/>
          <p:nvPr/>
        </p:nvSpPr>
        <p:spPr>
          <a:xfrm>
            <a:off x="1138666" y="453791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F5600717-8EAF-FBA2-EAD2-551E7F29CFAC}"/>
              </a:ext>
            </a:extLst>
          </p:cNvPr>
          <p:cNvSpPr/>
          <p:nvPr/>
        </p:nvSpPr>
        <p:spPr>
          <a:xfrm>
            <a:off x="1147505" y="55870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2139E4A1-19E8-5C36-7DB9-EF58BA20A1CC}"/>
              </a:ext>
            </a:extLst>
          </p:cNvPr>
          <p:cNvSpPr/>
          <p:nvPr/>
        </p:nvSpPr>
        <p:spPr>
          <a:xfrm>
            <a:off x="2967167" y="454625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8D561DE7-F5D0-E9F7-EA0A-38C37C3A83F7}"/>
              </a:ext>
            </a:extLst>
          </p:cNvPr>
          <p:cNvSpPr/>
          <p:nvPr/>
        </p:nvSpPr>
        <p:spPr>
          <a:xfrm>
            <a:off x="2976006" y="55953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1C49911C-F374-A242-7AD6-8F69A726B395}"/>
              </a:ext>
            </a:extLst>
          </p:cNvPr>
          <p:cNvSpPr/>
          <p:nvPr/>
        </p:nvSpPr>
        <p:spPr>
          <a:xfrm>
            <a:off x="4813493" y="45289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5D2B4B12-F8B3-8742-B452-D464D298863F}"/>
              </a:ext>
            </a:extLst>
          </p:cNvPr>
          <p:cNvSpPr/>
          <p:nvPr/>
        </p:nvSpPr>
        <p:spPr>
          <a:xfrm>
            <a:off x="4822332" y="557810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195349A9-AC2F-3119-02AE-D98EC01FEC6D}"/>
              </a:ext>
            </a:extLst>
          </p:cNvPr>
          <p:cNvSpPr/>
          <p:nvPr/>
        </p:nvSpPr>
        <p:spPr>
          <a:xfrm>
            <a:off x="5523300" y="66220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6857627B-9A15-2410-F5AC-7879F69D2A93}"/>
              </a:ext>
            </a:extLst>
          </p:cNvPr>
          <p:cNvSpPr/>
          <p:nvPr/>
        </p:nvSpPr>
        <p:spPr>
          <a:xfrm>
            <a:off x="4828544" y="59476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3C93C646-7ED0-F58A-9131-0BB61C2D82D2}"/>
              </a:ext>
            </a:extLst>
          </p:cNvPr>
          <p:cNvSpPr/>
          <p:nvPr/>
        </p:nvSpPr>
        <p:spPr>
          <a:xfrm>
            <a:off x="5160086" y="76679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B1AC2E8B-8A12-5CD5-817D-85787F08A578}"/>
              </a:ext>
            </a:extLst>
          </p:cNvPr>
          <p:cNvSpPr/>
          <p:nvPr/>
        </p:nvSpPr>
        <p:spPr>
          <a:xfrm>
            <a:off x="6262311" y="76586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2E8713E5-83B4-2A5A-67F3-805D856B43A7}"/>
              </a:ext>
            </a:extLst>
          </p:cNvPr>
          <p:cNvSpPr/>
          <p:nvPr/>
        </p:nvSpPr>
        <p:spPr>
          <a:xfrm>
            <a:off x="7424575" y="66220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3F983EBC-7A62-BA83-CCDF-A9E3BB9914CD}"/>
              </a:ext>
            </a:extLst>
          </p:cNvPr>
          <p:cNvSpPr/>
          <p:nvPr/>
        </p:nvSpPr>
        <p:spPr>
          <a:xfrm>
            <a:off x="6729819" y="59476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470C819F-504E-19BA-6732-5FAB23D6D65B}"/>
              </a:ext>
            </a:extLst>
          </p:cNvPr>
          <p:cNvSpPr/>
          <p:nvPr/>
        </p:nvSpPr>
        <p:spPr>
          <a:xfrm>
            <a:off x="7061361" y="76679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AD192D43-8FA6-01B6-054B-A91E9CF2342A}"/>
              </a:ext>
            </a:extLst>
          </p:cNvPr>
          <p:cNvSpPr/>
          <p:nvPr/>
        </p:nvSpPr>
        <p:spPr>
          <a:xfrm>
            <a:off x="8163586" y="76586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741A4571-010D-310E-86AD-417F4B7C007B}"/>
              </a:ext>
            </a:extLst>
          </p:cNvPr>
          <p:cNvSpPr/>
          <p:nvPr/>
        </p:nvSpPr>
        <p:spPr>
          <a:xfrm>
            <a:off x="9338024" y="663099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F135905C-F229-D2D1-0B13-A532FAB9AF80}"/>
              </a:ext>
            </a:extLst>
          </p:cNvPr>
          <p:cNvSpPr/>
          <p:nvPr/>
        </p:nvSpPr>
        <p:spPr>
          <a:xfrm>
            <a:off x="8643268" y="595658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F4EB723B-6D4C-9425-362F-3AEBC4C5C3CB}"/>
              </a:ext>
            </a:extLst>
          </p:cNvPr>
          <p:cNvSpPr/>
          <p:nvPr/>
        </p:nvSpPr>
        <p:spPr>
          <a:xfrm>
            <a:off x="8974810" y="76768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1DF5C490-D16B-5413-21C9-80E5126D0549}"/>
              </a:ext>
            </a:extLst>
          </p:cNvPr>
          <p:cNvSpPr/>
          <p:nvPr/>
        </p:nvSpPr>
        <p:spPr>
          <a:xfrm>
            <a:off x="10077035" y="766757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88D9DBA-E883-9569-CD86-E8419A4B1288}"/>
              </a:ext>
            </a:extLst>
          </p:cNvPr>
          <p:cNvSpPr/>
          <p:nvPr/>
        </p:nvSpPr>
        <p:spPr>
          <a:xfrm>
            <a:off x="11229807" y="6612367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1E81645C-EEDB-AD0D-64B6-209DAB3B67DC}"/>
              </a:ext>
            </a:extLst>
          </p:cNvPr>
          <p:cNvSpPr/>
          <p:nvPr/>
        </p:nvSpPr>
        <p:spPr>
          <a:xfrm>
            <a:off x="10535051" y="5937960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84CB9582-0D08-B895-CB29-1D3FEE41BDDD}"/>
              </a:ext>
            </a:extLst>
          </p:cNvPr>
          <p:cNvSpPr/>
          <p:nvPr/>
        </p:nvSpPr>
        <p:spPr>
          <a:xfrm>
            <a:off x="12357263" y="62622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EB3ED017-B9A6-A69C-75F5-FAA69673D6D6}"/>
              </a:ext>
            </a:extLst>
          </p:cNvPr>
          <p:cNvSpPr/>
          <p:nvPr/>
        </p:nvSpPr>
        <p:spPr>
          <a:xfrm>
            <a:off x="12338213" y="73114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A76FA2AC-C004-9230-CCC7-3C4C56938E33}"/>
              </a:ext>
            </a:extLst>
          </p:cNvPr>
          <p:cNvSpPr/>
          <p:nvPr/>
        </p:nvSpPr>
        <p:spPr>
          <a:xfrm>
            <a:off x="10866593" y="76582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5627493D-6D1F-77F9-B6C0-76E025ACCD9C}"/>
              </a:ext>
            </a:extLst>
          </p:cNvPr>
          <p:cNvSpPr/>
          <p:nvPr/>
        </p:nvSpPr>
        <p:spPr>
          <a:xfrm>
            <a:off x="11968818" y="764895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9AEB83EA-10A5-E3CE-3147-F1133175DA3B}"/>
              </a:ext>
            </a:extLst>
          </p:cNvPr>
          <p:cNvSpPr/>
          <p:nvPr/>
        </p:nvSpPr>
        <p:spPr>
          <a:xfrm>
            <a:off x="6650756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E4F353B3-B23F-F905-462C-D691AC7A8B59}"/>
              </a:ext>
            </a:extLst>
          </p:cNvPr>
          <p:cNvSpPr/>
          <p:nvPr/>
        </p:nvSpPr>
        <p:spPr>
          <a:xfrm>
            <a:off x="6631706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EDAFC61F-3FFA-EF30-DDAC-B9A67E0467C5}"/>
              </a:ext>
            </a:extLst>
          </p:cNvPr>
          <p:cNvSpPr/>
          <p:nvPr/>
        </p:nvSpPr>
        <p:spPr>
          <a:xfrm>
            <a:off x="8552031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8D227F78-0EC2-9817-DAD8-533D32753A02}"/>
              </a:ext>
            </a:extLst>
          </p:cNvPr>
          <p:cNvSpPr/>
          <p:nvPr/>
        </p:nvSpPr>
        <p:spPr>
          <a:xfrm>
            <a:off x="8532981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3418440C-677A-6E4F-12C3-7F247DCB60F9}"/>
              </a:ext>
            </a:extLst>
          </p:cNvPr>
          <p:cNvSpPr/>
          <p:nvPr/>
        </p:nvSpPr>
        <p:spPr>
          <a:xfrm>
            <a:off x="10465480" y="62809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F2BB7483-8613-66DD-DB6D-304DD791CE10}"/>
              </a:ext>
            </a:extLst>
          </p:cNvPr>
          <p:cNvSpPr/>
          <p:nvPr/>
        </p:nvSpPr>
        <p:spPr>
          <a:xfrm>
            <a:off x="10446430" y="73300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6C4B4485-CFD3-046C-7A24-0C1D83FF5675}"/>
              </a:ext>
            </a:extLst>
          </p:cNvPr>
          <p:cNvSpPr/>
          <p:nvPr/>
        </p:nvSpPr>
        <p:spPr>
          <a:xfrm>
            <a:off x="3676974" y="663933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20697363-4BCE-9E1E-8F3F-497477C10ECD}"/>
              </a:ext>
            </a:extLst>
          </p:cNvPr>
          <p:cNvSpPr/>
          <p:nvPr/>
        </p:nvSpPr>
        <p:spPr>
          <a:xfrm>
            <a:off x="2982218" y="596492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5598A67A-93DA-98ED-DBB5-2B75987B7990}"/>
              </a:ext>
            </a:extLst>
          </p:cNvPr>
          <p:cNvSpPr/>
          <p:nvPr/>
        </p:nvSpPr>
        <p:spPr>
          <a:xfrm>
            <a:off x="3313760" y="76852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F1318F78-5B67-9EC0-20F3-A84E4ED7D03C}"/>
              </a:ext>
            </a:extLst>
          </p:cNvPr>
          <p:cNvSpPr/>
          <p:nvPr/>
        </p:nvSpPr>
        <p:spPr>
          <a:xfrm>
            <a:off x="4415985" y="767591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0D498FC6-7F0E-A2F5-BCC1-115A0B3136C8}"/>
              </a:ext>
            </a:extLst>
          </p:cNvPr>
          <p:cNvSpPr/>
          <p:nvPr/>
        </p:nvSpPr>
        <p:spPr>
          <a:xfrm>
            <a:off x="1848473" y="6630993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A73FBD48-F95E-2FAD-6141-BDF11897D880}"/>
              </a:ext>
            </a:extLst>
          </p:cNvPr>
          <p:cNvSpPr/>
          <p:nvPr/>
        </p:nvSpPr>
        <p:spPr>
          <a:xfrm>
            <a:off x="1153717" y="5956586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2513F8CF-C484-91C6-5A94-4B24A333EDAB}"/>
              </a:ext>
            </a:extLst>
          </p:cNvPr>
          <p:cNvSpPr/>
          <p:nvPr/>
        </p:nvSpPr>
        <p:spPr>
          <a:xfrm>
            <a:off x="1485259" y="767689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B9B77828-49FD-39D2-1A5C-8583489634EC}"/>
              </a:ext>
            </a:extLst>
          </p:cNvPr>
          <p:cNvSpPr/>
          <p:nvPr/>
        </p:nvSpPr>
        <p:spPr>
          <a:xfrm>
            <a:off x="2587484" y="766757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15F99372-AE2F-C43E-C8B2-4E5FC97AEFC2}"/>
              </a:ext>
            </a:extLst>
          </p:cNvPr>
          <p:cNvSpPr/>
          <p:nvPr/>
        </p:nvSpPr>
        <p:spPr>
          <a:xfrm>
            <a:off x="33129" y="6631710"/>
            <a:ext cx="696957" cy="69903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D1B91062-EB8F-9152-C00E-E1EBD0C7FB08}"/>
              </a:ext>
            </a:extLst>
          </p:cNvPr>
          <p:cNvSpPr/>
          <p:nvPr/>
        </p:nvSpPr>
        <p:spPr>
          <a:xfrm>
            <a:off x="-661627" y="5957303"/>
            <a:ext cx="2086468" cy="2047848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83893E5-0607-33D7-B418-91327C6FBC16}"/>
              </a:ext>
            </a:extLst>
          </p:cNvPr>
          <p:cNvSpPr/>
          <p:nvPr/>
        </p:nvSpPr>
        <p:spPr>
          <a:xfrm>
            <a:off x="-706107" y="62816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03F47248-97D6-FA40-BE24-A2830537E43D}"/>
              </a:ext>
            </a:extLst>
          </p:cNvPr>
          <p:cNvSpPr/>
          <p:nvPr/>
        </p:nvSpPr>
        <p:spPr>
          <a:xfrm>
            <a:off x="-697268" y="733074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23118E32-05A8-D41D-937E-1BFE7C856723}"/>
              </a:ext>
            </a:extLst>
          </p:cNvPr>
          <p:cNvSpPr/>
          <p:nvPr/>
        </p:nvSpPr>
        <p:spPr>
          <a:xfrm>
            <a:off x="-330085" y="767760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07A55072-18BE-21B7-F735-F490371757B5}"/>
              </a:ext>
            </a:extLst>
          </p:cNvPr>
          <p:cNvSpPr/>
          <p:nvPr/>
        </p:nvSpPr>
        <p:spPr>
          <a:xfrm>
            <a:off x="772140" y="766829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10BF31F4-5EEC-F440-7648-84B75D80EF0B}"/>
              </a:ext>
            </a:extLst>
          </p:cNvPr>
          <p:cNvSpPr/>
          <p:nvPr/>
        </p:nvSpPr>
        <p:spPr>
          <a:xfrm>
            <a:off x="1109237" y="628091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D1B584D0-A630-5D1E-0038-EC2F3CD8F163}"/>
              </a:ext>
            </a:extLst>
          </p:cNvPr>
          <p:cNvSpPr/>
          <p:nvPr/>
        </p:nvSpPr>
        <p:spPr>
          <a:xfrm>
            <a:off x="1118076" y="733002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992E1865-C876-FABC-1786-B7EF4ED32790}"/>
              </a:ext>
            </a:extLst>
          </p:cNvPr>
          <p:cNvSpPr/>
          <p:nvPr/>
        </p:nvSpPr>
        <p:spPr>
          <a:xfrm>
            <a:off x="2937738" y="628925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C54E2FA7-406A-967B-B0DD-20FA0BDF010D}"/>
              </a:ext>
            </a:extLst>
          </p:cNvPr>
          <p:cNvSpPr/>
          <p:nvPr/>
        </p:nvSpPr>
        <p:spPr>
          <a:xfrm>
            <a:off x="2946577" y="733836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3F44C4D8-A0B8-A8E6-037D-F3E43DCFAC0B}"/>
              </a:ext>
            </a:extLst>
          </p:cNvPr>
          <p:cNvSpPr/>
          <p:nvPr/>
        </p:nvSpPr>
        <p:spPr>
          <a:xfrm>
            <a:off x="4784064" y="627198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95DB414D-9348-5146-18B4-BC21FAB05CF9}"/>
              </a:ext>
            </a:extLst>
          </p:cNvPr>
          <p:cNvSpPr/>
          <p:nvPr/>
        </p:nvSpPr>
        <p:spPr>
          <a:xfrm>
            <a:off x="4792903" y="7321101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B9DD0FF-E636-6275-D15F-9CC35A4A9136}"/>
              </a:ext>
            </a:extLst>
          </p:cNvPr>
          <p:cNvSpPr/>
          <p:nvPr/>
        </p:nvSpPr>
        <p:spPr>
          <a:xfrm>
            <a:off x="5189515" y="41805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2B03BDE-2BF2-8377-A01D-23749A525FC3}"/>
              </a:ext>
            </a:extLst>
          </p:cNvPr>
          <p:cNvSpPr/>
          <p:nvPr/>
        </p:nvSpPr>
        <p:spPr>
          <a:xfrm>
            <a:off x="6291740" y="41712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4E080ED-3987-BA27-437C-933A7627C836}"/>
              </a:ext>
            </a:extLst>
          </p:cNvPr>
          <p:cNvSpPr/>
          <p:nvPr/>
        </p:nvSpPr>
        <p:spPr>
          <a:xfrm>
            <a:off x="7090790" y="41805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BE34A2A-64D8-91D8-F921-B03CB10FF2CF}"/>
              </a:ext>
            </a:extLst>
          </p:cNvPr>
          <p:cNvSpPr/>
          <p:nvPr/>
        </p:nvSpPr>
        <p:spPr>
          <a:xfrm>
            <a:off x="8193015" y="41712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7FAF97-7112-AA82-BDFA-30EF3D21EC3D}"/>
              </a:ext>
            </a:extLst>
          </p:cNvPr>
          <p:cNvSpPr/>
          <p:nvPr/>
        </p:nvSpPr>
        <p:spPr>
          <a:xfrm>
            <a:off x="9004239" y="41894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0E365D6B-234E-2842-F77C-F52DBBE0BD44}"/>
              </a:ext>
            </a:extLst>
          </p:cNvPr>
          <p:cNvSpPr/>
          <p:nvPr/>
        </p:nvSpPr>
        <p:spPr>
          <a:xfrm>
            <a:off x="10106464" y="41801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91F0B56-79D8-28F1-639C-24DF716A3E27}"/>
              </a:ext>
            </a:extLst>
          </p:cNvPr>
          <p:cNvSpPr/>
          <p:nvPr/>
        </p:nvSpPr>
        <p:spPr>
          <a:xfrm>
            <a:off x="10896022" y="417086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3E5D9881-7E8E-AD91-3A99-C017F3B1E72D}"/>
              </a:ext>
            </a:extLst>
          </p:cNvPr>
          <p:cNvSpPr/>
          <p:nvPr/>
        </p:nvSpPr>
        <p:spPr>
          <a:xfrm>
            <a:off x="11998247" y="4161556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023384FB-C7BE-FEAD-D6DA-3AB02F8D6C1D}"/>
              </a:ext>
            </a:extLst>
          </p:cNvPr>
          <p:cNvSpPr/>
          <p:nvPr/>
        </p:nvSpPr>
        <p:spPr>
          <a:xfrm>
            <a:off x="3343189" y="419783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A58D503-03C4-0D7D-8D77-3AD3F1BA9EF0}"/>
              </a:ext>
            </a:extLst>
          </p:cNvPr>
          <p:cNvSpPr/>
          <p:nvPr/>
        </p:nvSpPr>
        <p:spPr>
          <a:xfrm>
            <a:off x="4445414" y="418851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7C0FEAE-5528-A909-F714-A458B18C142F}"/>
              </a:ext>
            </a:extLst>
          </p:cNvPr>
          <p:cNvSpPr/>
          <p:nvPr/>
        </p:nvSpPr>
        <p:spPr>
          <a:xfrm>
            <a:off x="1514688" y="4189495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D37753C-3A75-4030-0B30-B2B2CA51677A}"/>
              </a:ext>
            </a:extLst>
          </p:cNvPr>
          <p:cNvSpPr/>
          <p:nvPr/>
        </p:nvSpPr>
        <p:spPr>
          <a:xfrm>
            <a:off x="2616913" y="418018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40C2D28D-722C-7980-D066-325EDB76D911}"/>
              </a:ext>
            </a:extLst>
          </p:cNvPr>
          <p:cNvSpPr/>
          <p:nvPr/>
        </p:nvSpPr>
        <p:spPr>
          <a:xfrm>
            <a:off x="-300656" y="4190212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84046CA-8710-57DF-5987-98ED13B8C749}"/>
              </a:ext>
            </a:extLst>
          </p:cNvPr>
          <p:cNvSpPr/>
          <p:nvPr/>
        </p:nvSpPr>
        <p:spPr>
          <a:xfrm>
            <a:off x="801569" y="4180899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1197251-8F03-FEE2-2FB9-162693E7C15A}"/>
              </a:ext>
            </a:extLst>
          </p:cNvPr>
          <p:cNvSpPr/>
          <p:nvPr/>
        </p:nvSpPr>
        <p:spPr>
          <a:xfrm>
            <a:off x="5189515" y="59249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0D1D457C-2105-9D5A-35A6-71FB2A54799B}"/>
              </a:ext>
            </a:extLst>
          </p:cNvPr>
          <p:cNvSpPr/>
          <p:nvPr/>
        </p:nvSpPr>
        <p:spPr>
          <a:xfrm>
            <a:off x="6291740" y="59156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7971BCC0-49EB-18A9-D550-F5CDCB35EAEE}"/>
              </a:ext>
            </a:extLst>
          </p:cNvPr>
          <p:cNvSpPr/>
          <p:nvPr/>
        </p:nvSpPr>
        <p:spPr>
          <a:xfrm>
            <a:off x="7090790" y="59249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8A127823-2D9D-CDEF-C537-36307F05B89C}"/>
              </a:ext>
            </a:extLst>
          </p:cNvPr>
          <p:cNvSpPr/>
          <p:nvPr/>
        </p:nvSpPr>
        <p:spPr>
          <a:xfrm>
            <a:off x="8193015" y="59156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ADC54A57-3BEB-661F-9B4A-B5D392860249}"/>
              </a:ext>
            </a:extLst>
          </p:cNvPr>
          <p:cNvSpPr/>
          <p:nvPr/>
        </p:nvSpPr>
        <p:spPr>
          <a:xfrm>
            <a:off x="9004239" y="593389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71C904CE-C839-641C-D8AB-977243227B49}"/>
              </a:ext>
            </a:extLst>
          </p:cNvPr>
          <p:cNvSpPr/>
          <p:nvPr/>
        </p:nvSpPr>
        <p:spPr>
          <a:xfrm>
            <a:off x="10106464" y="592458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39B120ED-6765-BBF7-D439-6B4C2814A048}"/>
              </a:ext>
            </a:extLst>
          </p:cNvPr>
          <p:cNvSpPr/>
          <p:nvPr/>
        </p:nvSpPr>
        <p:spPr>
          <a:xfrm>
            <a:off x="10896022" y="591526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49464F49-D20D-C452-097D-E0077C75F192}"/>
              </a:ext>
            </a:extLst>
          </p:cNvPr>
          <p:cNvSpPr/>
          <p:nvPr/>
        </p:nvSpPr>
        <p:spPr>
          <a:xfrm>
            <a:off x="11998247" y="5905954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5EA8B56E-E75B-2D3D-15E2-1587E9CF506C}"/>
              </a:ext>
            </a:extLst>
          </p:cNvPr>
          <p:cNvSpPr/>
          <p:nvPr/>
        </p:nvSpPr>
        <p:spPr>
          <a:xfrm>
            <a:off x="3343189" y="594223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C04B36E8-FFB4-17E6-790E-5336A69895CB}"/>
              </a:ext>
            </a:extLst>
          </p:cNvPr>
          <p:cNvSpPr/>
          <p:nvPr/>
        </p:nvSpPr>
        <p:spPr>
          <a:xfrm>
            <a:off x="4445414" y="593291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BD9C7B1-104F-7880-54DF-76BB0BAFFD8B}"/>
              </a:ext>
            </a:extLst>
          </p:cNvPr>
          <p:cNvSpPr/>
          <p:nvPr/>
        </p:nvSpPr>
        <p:spPr>
          <a:xfrm>
            <a:off x="1514688" y="5933893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AA2DE0D-3649-B682-B15A-A8C892C2D9C0}"/>
              </a:ext>
            </a:extLst>
          </p:cNvPr>
          <p:cNvSpPr/>
          <p:nvPr/>
        </p:nvSpPr>
        <p:spPr>
          <a:xfrm>
            <a:off x="2616913" y="592458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7027BFA9-6F53-EF1A-8FC4-EAC5A466525F}"/>
              </a:ext>
            </a:extLst>
          </p:cNvPr>
          <p:cNvSpPr/>
          <p:nvPr/>
        </p:nvSpPr>
        <p:spPr>
          <a:xfrm>
            <a:off x="-300656" y="5934610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5AF34208-743F-1DB2-EEAF-AEEA543DDDC2}"/>
              </a:ext>
            </a:extLst>
          </p:cNvPr>
          <p:cNvSpPr/>
          <p:nvPr/>
        </p:nvSpPr>
        <p:spPr>
          <a:xfrm>
            <a:off x="801569" y="5925297"/>
            <a:ext cx="355950" cy="34617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30000"/>
              </a:prstClr>
            </a:outerShdw>
          </a:effectLst>
          <a:scene3d>
            <a:camera prst="orthographicFront">
              <a:rot lat="0" lon="0" rev="0"/>
            </a:camera>
            <a:lightRig rig="twoPt" dir="t"/>
          </a:scene3d>
          <a:sp3d extrusionH="1270000" prstMaterial="softEdge">
            <a:bevelT w="381000" h="50800"/>
            <a:bevelB w="1676400" h="16764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4BD16D-30E5-EE76-8BF9-B7DEF800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7ED45-5639-385A-03AB-CFF2F6D132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주변 다른 원자들과 전자를 공유하며 단단하게 결합</a:t>
            </a:r>
            <a:endParaRPr lang="en-US" altLang="ko-KR" dirty="0"/>
          </a:p>
          <a:p>
            <a:r>
              <a:rPr lang="en-US" altLang="ko-KR" dirty="0"/>
              <a:t>8</a:t>
            </a:r>
            <a:r>
              <a:rPr lang="ko-KR" altLang="en-US" dirty="0"/>
              <a:t>개의 전자가 모였을 때 가장 단단한 구조를 이루며</a:t>
            </a:r>
            <a:r>
              <a:rPr lang="en-US" altLang="ko-KR" dirty="0"/>
              <a:t>, </a:t>
            </a:r>
            <a:r>
              <a:rPr lang="ko-KR" altLang="en-US" dirty="0"/>
              <a:t>전기가 흐르지 않음</a:t>
            </a:r>
          </a:p>
        </p:txBody>
      </p:sp>
    </p:spTree>
    <p:extLst>
      <p:ext uri="{BB962C8B-B14F-4D97-AF65-F5344CB8AC3E}">
        <p14:creationId xmlns:p14="http://schemas.microsoft.com/office/powerpoint/2010/main" val="23922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F87BB-ECD4-DF96-60B1-664E98A8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반도체의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70DF2B-8243-FCC1-D028-6DDF5BD9F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단단하게 결합된 순수한 실리콘은 전기가 흐르기 어려움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ED3A58-15AD-08A7-CC5B-495D6442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F257A-30C5-4AFB-911B-BE4CEEA1EA82}" type="slidenum">
              <a:rPr lang="en-US" smtClean="0"/>
              <a:t>9</a:t>
            </a:fld>
            <a:endParaRPr 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5B61712-C5C8-24EE-3503-66D2DD0AA07E}"/>
              </a:ext>
            </a:extLst>
          </p:cNvPr>
          <p:cNvGrpSpPr/>
          <p:nvPr/>
        </p:nvGrpSpPr>
        <p:grpSpPr>
          <a:xfrm>
            <a:off x="4836730" y="3144844"/>
            <a:ext cx="1013225" cy="1024911"/>
            <a:chOff x="4798322" y="2532347"/>
            <a:chExt cx="1013225" cy="1024911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269D3BA-A1A0-8008-9B2F-63DDF11BBC43}"/>
                </a:ext>
              </a:extLst>
            </p:cNvPr>
            <p:cNvSpPr/>
            <p:nvPr/>
          </p:nvSpPr>
          <p:spPr>
            <a:xfrm>
              <a:off x="4868861" y="266641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64DE245D-7E99-6D2A-6053-653B5144E9DA}"/>
                </a:ext>
              </a:extLst>
            </p:cNvPr>
            <p:cNvSpPr/>
            <p:nvPr/>
          </p:nvSpPr>
          <p:spPr>
            <a:xfrm>
              <a:off x="4812188" y="279819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5526C8DA-9D90-D101-16FC-0668860D3179}"/>
                </a:ext>
              </a:extLst>
            </p:cNvPr>
            <p:cNvSpPr/>
            <p:nvPr/>
          </p:nvSpPr>
          <p:spPr>
            <a:xfrm>
              <a:off x="4969668" y="2582338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B91CA4BD-AEF1-6240-49C2-27C6CE4BC8FD}"/>
                </a:ext>
              </a:extLst>
            </p:cNvPr>
            <p:cNvSpPr/>
            <p:nvPr/>
          </p:nvSpPr>
          <p:spPr>
            <a:xfrm>
              <a:off x="4798322" y="3010666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C8D388-32FC-A7D1-7474-B040D29C666A}"/>
                </a:ext>
              </a:extLst>
            </p:cNvPr>
            <p:cNvSpPr/>
            <p:nvPr/>
          </p:nvSpPr>
          <p:spPr>
            <a:xfrm>
              <a:off x="5125767" y="2532347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E8BBDEA0-466E-E4ED-7E10-49110472CE93}"/>
                </a:ext>
              </a:extLst>
            </p:cNvPr>
            <p:cNvSpPr/>
            <p:nvPr/>
          </p:nvSpPr>
          <p:spPr>
            <a:xfrm>
              <a:off x="5318692" y="2540412"/>
              <a:ext cx="252414" cy="25200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78CA7A47-9E55-83CA-5D2F-CBED759251C8}"/>
                </a:ext>
              </a:extLst>
            </p:cNvPr>
            <p:cNvSpPr/>
            <p:nvPr/>
          </p:nvSpPr>
          <p:spPr>
            <a:xfrm>
              <a:off x="5391819" y="3230792"/>
              <a:ext cx="252414" cy="25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86A31F4-8E0B-5004-79B2-2DE8C81C99A2}"/>
                </a:ext>
              </a:extLst>
            </p:cNvPr>
            <p:cNvSpPr/>
            <p:nvPr/>
          </p:nvSpPr>
          <p:spPr>
            <a:xfrm>
              <a:off x="4919082" y="3181984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BBFA8B6-454C-8284-1DD0-86D7FC4BA6A0}"/>
                </a:ext>
              </a:extLst>
            </p:cNvPr>
            <p:cNvSpPr/>
            <p:nvPr/>
          </p:nvSpPr>
          <p:spPr>
            <a:xfrm>
              <a:off x="5140830" y="329027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A2FB375-0464-65C2-6CC4-7AC3806F476A}"/>
                </a:ext>
              </a:extLst>
            </p:cNvPr>
            <p:cNvSpPr/>
            <p:nvPr/>
          </p:nvSpPr>
          <p:spPr>
            <a:xfrm>
              <a:off x="5497409" y="305751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40B0F41-81F6-AE1C-422F-9480B5D0A009}"/>
                </a:ext>
              </a:extLst>
            </p:cNvPr>
            <p:cNvSpPr/>
            <p:nvPr/>
          </p:nvSpPr>
          <p:spPr>
            <a:xfrm>
              <a:off x="5534393" y="285914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1499323-F5AD-7835-223F-203407008392}"/>
                </a:ext>
              </a:extLst>
            </p:cNvPr>
            <p:cNvSpPr/>
            <p:nvPr/>
          </p:nvSpPr>
          <p:spPr>
            <a:xfrm>
              <a:off x="5453942" y="2655198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A749B47-6E16-33A6-3675-7FB142F3F828}"/>
                </a:ext>
              </a:extLst>
            </p:cNvPr>
            <p:cNvSpPr/>
            <p:nvPr/>
          </p:nvSpPr>
          <p:spPr>
            <a:xfrm>
              <a:off x="4932963" y="2907390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956E69BA-A5B1-930E-4ACD-F21D6D5BE8DC}"/>
                </a:ext>
              </a:extLst>
            </p:cNvPr>
            <p:cNvSpPr/>
            <p:nvPr/>
          </p:nvSpPr>
          <p:spPr>
            <a:xfrm>
              <a:off x="5057659" y="3041148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7E75B92C-48E5-595D-9284-12B4779AA506}"/>
                </a:ext>
              </a:extLst>
            </p:cNvPr>
            <p:cNvSpPr/>
            <p:nvPr/>
          </p:nvSpPr>
          <p:spPr>
            <a:xfrm>
              <a:off x="5239898" y="3111566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D186027-C37C-4DD3-9BAF-8895BCD03FB3}"/>
                </a:ext>
              </a:extLst>
            </p:cNvPr>
            <p:cNvSpPr/>
            <p:nvPr/>
          </p:nvSpPr>
          <p:spPr>
            <a:xfrm>
              <a:off x="5040997" y="2726032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A4CF5504-2690-A63D-753A-97498B79F809}"/>
                </a:ext>
              </a:extLst>
            </p:cNvPr>
            <p:cNvSpPr/>
            <p:nvPr/>
          </p:nvSpPr>
          <p:spPr>
            <a:xfrm>
              <a:off x="5272650" y="2692287"/>
              <a:ext cx="277154" cy="266980"/>
            </a:xfrm>
            <a:prstGeom prst="ellipse">
              <a:avLst/>
            </a:prstGeom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38B37BC-8E35-6827-0C7B-B08CCBB29FA7}"/>
                </a:ext>
              </a:extLst>
            </p:cNvPr>
            <p:cNvSpPr/>
            <p:nvPr/>
          </p:nvSpPr>
          <p:spPr>
            <a:xfrm>
              <a:off x="5332027" y="2859063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56AC48A-BC21-A3F1-9644-F1E841DB4890}"/>
                </a:ext>
              </a:extLst>
            </p:cNvPr>
            <p:cNvSpPr/>
            <p:nvPr/>
          </p:nvSpPr>
          <p:spPr>
            <a:xfrm>
              <a:off x="5134207" y="2883357"/>
              <a:ext cx="277154" cy="26698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 w="125730" h="125730"/>
              <a:bevelB w="360680" h="36068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CAE97C80-DB8D-CA7C-3D02-76C656FB1DDD}"/>
              </a:ext>
            </a:extLst>
          </p:cNvPr>
          <p:cNvSpPr/>
          <p:nvPr/>
        </p:nvSpPr>
        <p:spPr>
          <a:xfrm>
            <a:off x="3986840" y="2770008"/>
            <a:ext cx="2756860" cy="1874709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E971C2F7-72F1-2914-D983-3183CEBAB2DA}"/>
              </a:ext>
            </a:extLst>
          </p:cNvPr>
          <p:cNvSpPr/>
          <p:nvPr/>
        </p:nvSpPr>
        <p:spPr>
          <a:xfrm>
            <a:off x="3156286" y="2399733"/>
            <a:ext cx="4374813" cy="3022951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6C8FF75-4385-8DAE-918D-4CCC38C954BB}"/>
              </a:ext>
            </a:extLst>
          </p:cNvPr>
          <p:cNvSpPr/>
          <p:nvPr/>
        </p:nvSpPr>
        <p:spPr>
          <a:xfrm>
            <a:off x="2405583" y="2025650"/>
            <a:ext cx="5836198" cy="4131124"/>
          </a:xfrm>
          <a:prstGeom prst="ellipse">
            <a:avLst/>
          </a:prstGeom>
          <a:noFill/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27BCB53-ADBA-A693-7B2D-0CCE65FA804D}"/>
              </a:ext>
            </a:extLst>
          </p:cNvPr>
          <p:cNvSpPr/>
          <p:nvPr/>
        </p:nvSpPr>
        <p:spPr>
          <a:xfrm>
            <a:off x="4955362" y="4528613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BDDFCFC5-F823-77BA-F5D8-C8CC70EEE33D}"/>
              </a:ext>
            </a:extLst>
          </p:cNvPr>
          <p:cNvSpPr/>
          <p:nvPr/>
        </p:nvSpPr>
        <p:spPr>
          <a:xfrm>
            <a:off x="5337084" y="2647969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39775E3C-92AD-AB10-06C0-B15858CBD1C9}"/>
              </a:ext>
            </a:extLst>
          </p:cNvPr>
          <p:cNvSpPr/>
          <p:nvPr/>
        </p:nvSpPr>
        <p:spPr>
          <a:xfrm>
            <a:off x="5407922" y="227705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0C997D26-5E75-04C7-414E-BAFD211E5D1A}"/>
              </a:ext>
            </a:extLst>
          </p:cNvPr>
          <p:cNvSpPr/>
          <p:nvPr/>
        </p:nvSpPr>
        <p:spPr>
          <a:xfrm>
            <a:off x="5475661" y="19175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8DDAA95-7B57-49DD-5BB5-4E0591656035}"/>
              </a:ext>
            </a:extLst>
          </p:cNvPr>
          <p:cNvSpPr/>
          <p:nvPr/>
        </p:nvSpPr>
        <p:spPr>
          <a:xfrm>
            <a:off x="4842405" y="527414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C0ACF6CB-0E5C-7BD9-F5D2-E85F69883A62}"/>
              </a:ext>
            </a:extLst>
          </p:cNvPr>
          <p:cNvSpPr/>
          <p:nvPr/>
        </p:nvSpPr>
        <p:spPr>
          <a:xfrm>
            <a:off x="4703828" y="601631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50833F1-A4CB-B520-D05B-57027EA0E91A}"/>
              </a:ext>
            </a:extLst>
          </p:cNvPr>
          <p:cNvSpPr/>
          <p:nvPr/>
        </p:nvSpPr>
        <p:spPr>
          <a:xfrm>
            <a:off x="6729798" y="4858772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9FFA648-D1AE-88F2-BECF-48B0EFB0EBA1}"/>
              </a:ext>
            </a:extLst>
          </p:cNvPr>
          <p:cNvSpPr/>
          <p:nvPr/>
        </p:nvSpPr>
        <p:spPr>
          <a:xfrm>
            <a:off x="7369007" y="378847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22E14ED-CC15-A934-DA5E-AC3D2E292D62}"/>
              </a:ext>
            </a:extLst>
          </p:cNvPr>
          <p:cNvSpPr/>
          <p:nvPr/>
        </p:nvSpPr>
        <p:spPr>
          <a:xfrm>
            <a:off x="8121183" y="3931155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BA05DA23-8024-5CAF-6F55-B20FFE8C965C}"/>
              </a:ext>
            </a:extLst>
          </p:cNvPr>
          <p:cNvSpPr/>
          <p:nvPr/>
        </p:nvSpPr>
        <p:spPr>
          <a:xfrm>
            <a:off x="6699171" y="2694690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E08B268B-196D-54D4-63C0-88D0693EAB73}"/>
              </a:ext>
            </a:extLst>
          </p:cNvPr>
          <p:cNvSpPr/>
          <p:nvPr/>
        </p:nvSpPr>
        <p:spPr>
          <a:xfrm>
            <a:off x="3284071" y="3089198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F227641-704C-E867-786E-75A79B81745D}"/>
              </a:ext>
            </a:extLst>
          </p:cNvPr>
          <p:cNvSpPr/>
          <p:nvPr/>
        </p:nvSpPr>
        <p:spPr>
          <a:xfrm>
            <a:off x="2602432" y="2977181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C58F240-7072-FD41-9FE2-66311B1D20F8}"/>
              </a:ext>
            </a:extLst>
          </p:cNvPr>
          <p:cNvSpPr/>
          <p:nvPr/>
        </p:nvSpPr>
        <p:spPr>
          <a:xfrm>
            <a:off x="3199551" y="4377737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660464D7-0FA8-2972-7C48-5B3054FC6855}"/>
              </a:ext>
            </a:extLst>
          </p:cNvPr>
          <p:cNvSpPr/>
          <p:nvPr/>
        </p:nvSpPr>
        <p:spPr>
          <a:xfrm>
            <a:off x="4151737" y="2492376"/>
            <a:ext cx="277154" cy="26698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 w="125730" h="125730"/>
            <a:bevelB w="360680" h="36068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0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3" id="{DD65B97A-632B-4A4B-97A9-876C2E549405}" vid="{BB3BA49A-111F-4389-8468-E8F5BE7AE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DE3C0D148D1F4DB888C64D6B0E129F" ma:contentTypeVersion="0" ma:contentTypeDescription="Create a new document." ma:contentTypeScope="" ma:versionID="c9bbac06d1472bc435fb97d08813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ED8A4E-D10F-465B-A33C-DD7FC191A8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896733-15D4-4950-9D64-541D762A2FB3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32B0F21-66F7-47CA-B818-CE573096BB2D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강의서식 v1.0</Template>
  <TotalTime>5240</TotalTime>
  <Words>680</Words>
  <Application>Microsoft Office PowerPoint</Application>
  <PresentationFormat>와이드스크린</PresentationFormat>
  <Paragraphs>256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4" baseType="lpstr">
      <vt:lpstr>Consolas</vt:lpstr>
      <vt:lpstr>Segoe UI</vt:lpstr>
      <vt:lpstr>Segoe UI Light</vt:lpstr>
      <vt:lpstr>Calibri</vt:lpstr>
      <vt:lpstr>Segoe Pro Light</vt:lpstr>
      <vt:lpstr>에스코어 드림 3 Light</vt:lpstr>
      <vt:lpstr>에스코어 드림 2 ExtraLight</vt:lpstr>
      <vt:lpstr>Courier New</vt:lpstr>
      <vt:lpstr>Segoe UI Symbol</vt:lpstr>
      <vt:lpstr>맑은 고딕</vt:lpstr>
      <vt:lpstr>Arial</vt:lpstr>
      <vt:lpstr>에스코어 드림 5 Medium</vt:lpstr>
      <vt:lpstr>Wingdings</vt:lpstr>
      <vt:lpstr>Office 테마</vt:lpstr>
      <vt:lpstr>PowerPoint 프레젠테이션</vt:lpstr>
      <vt:lpstr>PowerPoint 프레젠테이션</vt:lpstr>
      <vt:lpstr>PowerPoint 프레젠테이션</vt:lpstr>
      <vt:lpstr>Semiconductor (반도체)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  <vt:lpstr>반도체의 동작 원리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Sang Hoon</dc:creator>
  <cp:lastModifiedBy>Kim Sang Hoon</cp:lastModifiedBy>
  <cp:revision>14</cp:revision>
  <dcterms:created xsi:type="dcterms:W3CDTF">2023-08-22T05:27:07Z</dcterms:created>
  <dcterms:modified xsi:type="dcterms:W3CDTF">2023-08-30T09:45:46Z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0x010100EFDE3C0D148D1F4DB888C64D6B0E129F</vt:lpwstr>
  </property>
</Properties>
</file>