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2" r:id="rId12"/>
    <p:sldId id="263" r:id="rId13"/>
    <p:sldId id="265" r:id="rId14"/>
    <p:sldId id="266" r:id="rId15"/>
    <p:sldId id="264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egoe Pro Light" panose="020B0302040504020203" pitchFamily="34" charset="0"/>
      <p:regular r:id="rId32"/>
      <p: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egoe UI Light" panose="020B0502040204020203" pitchFamily="34" charset="0"/>
      <p:regular r:id="rId38"/>
      <p:italic r:id="rId39"/>
    </p:embeddedFont>
    <p:embeddedFont>
      <p:font typeface="Segoe UI Symbol" panose="020B0502040204020203" pitchFamily="34" charset="0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에스코어 드림 2 ExtraLight" panose="020B0203030302020204" pitchFamily="34" charset="-127"/>
      <p:regular r:id="rId43"/>
    </p:embeddedFont>
    <p:embeddedFont>
      <p:font typeface="에스코어 드림 5 Medium" panose="020B0503030302020204" pitchFamily="34" charset="-127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903121-3AAA-4BC4-BB67-7BF7B9D8DBAB}">
          <p14:sldIdLst>
            <p14:sldId id="256"/>
            <p14:sldId id="257"/>
            <p14:sldId id="258"/>
            <p14:sldId id="259"/>
            <p14:sldId id="260"/>
            <p14:sldId id="261"/>
            <p14:sldId id="268"/>
            <p14:sldId id="262"/>
            <p14:sldId id="263"/>
            <p14:sldId id="265"/>
            <p14:sldId id="266"/>
            <p14:sldId id="264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WB_Shalini" initials="SG" lastIdx="39" clrIdx="0"/>
  <p:cmAuthor id="1" name="TWB_Trevor" initials="TWB_TJC" lastIdx="47" clrIdx="1"/>
  <p:cmAuthor id="2" name="Biju K (Spectrum Consultants India Pvt)" initials="BK(CIP" lastIdx="14" clrIdx="2">
    <p:extLst>
      <p:ext uri="{19B8F6BF-5375-455C-9EA6-DF929625EA0E}">
        <p15:presenceInfo xmlns:p15="http://schemas.microsoft.com/office/powerpoint/2012/main" userId="S-1-5-21-2146773085-903363285-719344707-1314905" providerId="AD"/>
      </p:ext>
    </p:extLst>
  </p:cmAuthor>
  <p:cmAuthor id="3" name="Deepankar Panda (Spectrum Consultants India Pvt)" initials="DP(CIP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9900"/>
    <a:srgbClr val="4472C4"/>
    <a:srgbClr val="0A5BBA"/>
    <a:srgbClr val="002050"/>
    <a:srgbClr val="F4833C"/>
    <a:srgbClr val="0E715F"/>
    <a:srgbClr val="FF00FF"/>
    <a:srgbClr val="00206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474" autoAdjust="0"/>
  </p:normalViewPr>
  <p:slideViewPr>
    <p:cSldViewPr snapToGrid="0">
      <p:cViewPr varScale="1">
        <p:scale>
          <a:sx n="127" d="100"/>
          <a:sy n="127" d="100"/>
        </p:scale>
        <p:origin x="132" y="816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D6A0-2D94-4CFE-98D5-6AA7779949E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A0AC2-F86C-4080-B10D-5CE93AC9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7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048" y="484632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4048" y="3913632"/>
            <a:ext cx="6099048" cy="4773168"/>
          </a:xfrm>
          <a:prstGeom prst="rect">
            <a:avLst/>
          </a:prstGeom>
          <a:ln>
            <a:solidFill>
              <a:prstClr val="black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29249" y="8685213"/>
            <a:ext cx="142716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DB6A-E92B-415B-AFB4-9C72D4A90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5" y="8858250"/>
            <a:ext cx="4844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latin typeface="Segoe UI" pitchFamily="34" charset="0"/>
                <a:cs typeface="Segoe UI" pitchFamily="34" charset="0"/>
              </a:rPr>
              <a:t>© 2013 Microsoft Corporation                                 Microsoft Confidential </a:t>
            </a:r>
          </a:p>
          <a:p>
            <a:pPr algn="l"/>
            <a:endParaRPr lang="en-US" sz="105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3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SzPct val="116000"/>
      <a:buFont typeface="Arial" panose="020B0604020202020204" pitchFamily="34" charset="0"/>
      <a:buChar char="•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344488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Courier New" panose="02070309020205020404" pitchFamily="49" charset="0"/>
      <a:buChar char="o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515938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Wingdings" panose="05000000000000000000" pitchFamily="2" charset="2"/>
      <a:buChar char="§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688975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Arial" panose="020B0604020202020204" pitchFamily="34" charset="0"/>
      <a:buChar char="•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857250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Courier New" panose="02070309020205020404" pitchFamily="49" charset="0"/>
      <a:buChar char="o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A22A-E744-48A7-9C2D-00B406A8DE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76385" y="1943819"/>
            <a:ext cx="7236837" cy="2173686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/>
              <a:t>제목을</a:t>
            </a:r>
            <a:r>
              <a:rPr lang="en-US" altLang="ko-KR"/>
              <a:t> </a:t>
            </a:r>
            <a:r>
              <a:rPr lang="ko-KR" altLang="en-US"/>
              <a:t>추가하려면 클릭하십시오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AC5E00-9D85-48F0-B5DA-E15D7D5407D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76385" y="4227726"/>
            <a:ext cx="6566275" cy="783849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</a:lstStyle>
          <a:p>
            <a:pPr lvl="0"/>
            <a:r>
              <a:rPr lang="ko-KR" altLang="en-US"/>
              <a:t>발표자 이름</a:t>
            </a:r>
          </a:p>
        </p:txBody>
      </p:sp>
      <p:pic>
        <p:nvPicPr>
          <p:cNvPr id="5" name="Picture 2" descr="클릭 - 무료 제스처개 아이콘">
            <a:extLst>
              <a:ext uri="{FF2B5EF4-FFF2-40B4-BE49-F238E27FC236}">
                <a16:creationId xmlns:a16="http://schemas.microsoft.com/office/drawing/2014/main" id="{42D848AE-B807-4CA0-B09D-063B620527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637" y="5148533"/>
            <a:ext cx="756249" cy="7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듈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4572000" cy="1828800"/>
          </a:xfrm>
          <a:solidFill>
            <a:srgbClr val="0A5BBA"/>
          </a:solidFill>
        </p:spPr>
        <p:txBody>
          <a:bodyPr lIns="182880" tIns="137160" rIns="91440" anchor="t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Segoe UI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en-US"/>
              <a:t>Module #: Module 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00400"/>
            <a:ext cx="4572000" cy="704088"/>
          </a:xfrm>
          <a:prstGeom prst="rect">
            <a:avLst/>
          </a:prstGeom>
          <a:solidFill>
            <a:srgbClr val="002050">
              <a:alpha val="89804"/>
            </a:srgbClr>
          </a:solidFill>
        </p:spPr>
        <p:txBody>
          <a:bodyPr vert="horz" lIns="91440" tIns="9144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aseline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defRPr>
            </a:lvl1pPr>
            <a:lvl2pPr marL="0" indent="0">
              <a:buFontTx/>
              <a:buNone/>
              <a:defRPr sz="1400" baseline="0">
                <a:latin typeface="Segoe Pro Light"/>
              </a:defRPr>
            </a:lvl2pPr>
            <a:lvl3pPr marL="0" indent="0">
              <a:buFontTx/>
              <a:buNone/>
              <a:defRPr sz="1400" baseline="0">
                <a:latin typeface="Segoe Pro Light"/>
              </a:defRPr>
            </a:lvl3pPr>
            <a:lvl4pPr marL="0" indent="0">
              <a:buFontTx/>
              <a:buNone/>
              <a:defRPr sz="1400" baseline="0">
                <a:latin typeface="Segoe Pro Light"/>
              </a:defRPr>
            </a:lvl4pPr>
            <a:lvl5pPr marL="0" indent="0">
              <a:buFontTx/>
              <a:buNone/>
              <a:defRPr sz="1400" baseline="0">
                <a:latin typeface="Segoe Pro Light"/>
              </a:defRPr>
            </a:lvl5pPr>
          </a:lstStyle>
          <a:p>
            <a:pPr lvl="0"/>
            <a:r>
              <a:rPr lang="en-US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36271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0"/>
            <a:ext cx="11277600" cy="685800"/>
          </a:xfrm>
          <a:noFill/>
        </p:spPr>
        <p:txBody>
          <a:bodyPr rIns="91440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2819400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3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150" y="1576526"/>
            <a:ext cx="11085250" cy="685800"/>
          </a:xfrm>
          <a:noFill/>
        </p:spPr>
        <p:txBody>
          <a:bodyPr rIns="91440">
            <a:noAutofit/>
          </a:bodyPr>
          <a:lstStyle>
            <a:lvl1pPr algn="l">
              <a:defRPr sz="3600" baseline="0">
                <a:solidFill>
                  <a:srgbClr val="4472C4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1576526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FC485A-DD75-4B2F-B1AB-9CF2750FB4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6817" y="3772546"/>
            <a:ext cx="310558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8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150" y="1576526"/>
            <a:ext cx="11085250" cy="685800"/>
          </a:xfrm>
          <a:noFill/>
        </p:spPr>
        <p:txBody>
          <a:bodyPr rIns="91440">
            <a:noAutofit/>
          </a:bodyPr>
          <a:lstStyle>
            <a:lvl1pPr algn="l">
              <a:defRPr sz="3600" baseline="0">
                <a:solidFill>
                  <a:srgbClr val="4472C4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1576526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A0A99-2284-4C3D-9457-D1A1F1FB35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D8EFEF"/>
              </a:clrFrom>
              <a:clrTo>
                <a:srgbClr val="D8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224" y="3948227"/>
            <a:ext cx="4478176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4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B3F931-0A75-4A75-9E23-EC6E00B54531}"/>
              </a:ext>
            </a:extLst>
          </p:cNvPr>
          <p:cNvSpPr/>
          <p:nvPr userDrawn="1"/>
        </p:nvSpPr>
        <p:spPr>
          <a:xfrm>
            <a:off x="184484" y="6204788"/>
            <a:ext cx="11823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800" dirty="0">
                <a:latin typeface="+mn-ea"/>
                <a:ea typeface="+mn-ea"/>
              </a:rPr>
              <a:t>Copyright © 202</a:t>
            </a:r>
            <a:r>
              <a:rPr lang="en-US" altLang="ko-KR" sz="800" dirty="0">
                <a:latin typeface="+mn-ea"/>
                <a:ea typeface="+mn-ea"/>
              </a:rPr>
              <a:t>2, </a:t>
            </a:r>
            <a:r>
              <a:rPr lang="en" altLang="ko-KR" sz="800" dirty="0">
                <a:latin typeface="+mn-ea"/>
                <a:ea typeface="+mn-ea"/>
              </a:rPr>
              <a:t>NHN Academy Corp. All rights reserved. </a:t>
            </a:r>
          </a:p>
          <a:p>
            <a:r>
              <a:rPr lang="en" altLang="ko-KR" sz="800" dirty="0">
                <a:latin typeface="+mn-ea"/>
                <a:ea typeface="+mn-ea"/>
              </a:rPr>
              <a:t>No part of this publication may be reproduced, stored in a retrieval system, or transmitted, in any form or by any means, electronic, mechanical, photocopying, recording, or otherwise, without the prior written permission of the publisher. Printed in the South Korea.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" name="Picture 2" descr="NHN Academy - 소프트웨어 전문 교육 기관">
            <a:extLst>
              <a:ext uri="{FF2B5EF4-FFF2-40B4-BE49-F238E27FC236}">
                <a16:creationId xmlns:a16="http://schemas.microsoft.com/office/drawing/2014/main" id="{13C74BB1-C938-4F4A-AFD7-7BDD348A3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63" y="2161173"/>
            <a:ext cx="4184984" cy="21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2336" y="304694"/>
            <a:ext cx="8707158" cy="684337"/>
          </a:xfrm>
          <a:solidFill>
            <a:srgbClr val="002060"/>
          </a:solidFill>
        </p:spPr>
        <p:txBody>
          <a:bodyPr lIns="91440" tIns="9144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08E438D-443C-4C9A-B292-A98DC86C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 marL="685800" indent="-228600">
              <a:lnSpc>
                <a:spcPct val="114000"/>
              </a:lnSpc>
              <a:spcAft>
                <a:spcPts val="300"/>
              </a:spcAft>
              <a:buSzPct val="90000"/>
              <a:buFont typeface="Wingdings" panose="05000000000000000000" pitchFamily="2" charset="2"/>
              <a:buChar char="ú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40E1-FB56-495B-A091-14C3BB1F56AC}"/>
              </a:ext>
            </a:extLst>
          </p:cNvPr>
          <p:cNvSpPr/>
          <p:nvPr userDrawn="1"/>
        </p:nvSpPr>
        <p:spPr>
          <a:xfrm>
            <a:off x="0" y="301752"/>
            <a:ext cx="312573" cy="685800"/>
          </a:xfrm>
          <a:prstGeom prst="rect">
            <a:avLst/>
          </a:prstGeom>
          <a:solidFill>
            <a:srgbClr val="002060"/>
          </a:solidFill>
          <a:ln>
            <a:solidFill>
              <a:srgbClr val="002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7568352-146C-461E-B25F-10D4A6AE6C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2336" y="304694"/>
            <a:ext cx="8707158" cy="684337"/>
          </a:xfrm>
          <a:solidFill>
            <a:srgbClr val="0A5BBA">
              <a:alpha val="90000"/>
            </a:srgbClr>
          </a:solidFill>
        </p:spPr>
        <p:txBody>
          <a:bodyPr lIns="91440" tIns="9144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08E438D-443C-4C9A-B292-A98DC86C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40E1-FB56-495B-A091-14C3BB1F56AC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nhnacademy.com/img/logo/academy_top_logo.png">
            <a:extLst>
              <a:ext uri="{FF2B5EF4-FFF2-40B4-BE49-F238E27FC236}">
                <a16:creationId xmlns:a16="http://schemas.microsoft.com/office/drawing/2014/main" id="{1C51CC8E-548A-4195-BC96-F108C7788F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4CCC11A0-DA57-43AF-AFC3-1AA5A0745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가로 2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5693664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4CCC11A0-DA57-43AF-AFC3-1AA5A0745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3707AD6-79F5-4EE4-AC1E-CD8A44F6D6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7168" y="1143000"/>
            <a:ext cx="5693664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부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530244"/>
            <a:ext cx="11387328" cy="457308"/>
          </a:xfrm>
        </p:spPr>
        <p:txBody>
          <a:bodyPr bIns="0" anchor="b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8502BA8-6DEE-42B4-9948-40B957B612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9011" y="275043"/>
            <a:ext cx="5387060" cy="281354"/>
          </a:xfrm>
        </p:spPr>
        <p:txBody>
          <a:bodyPr anchor="b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에스코어 드림 4 Regular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en-US" altLang="ko-KR" dirty="0"/>
              <a:t>Style </a:t>
            </a:r>
            <a:r>
              <a:rPr lang="ko-KR" altLang="en-US" dirty="0"/>
              <a:t>추가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A44E542-61C3-40BA-A9F9-02079D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7D8E19F1-4EB2-450A-BB4D-5E41838CF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777D1D-3918-4ABD-AE55-8E090CD6A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2895DC76-66C8-4D25-BD25-540D93C9A9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530244"/>
            <a:ext cx="11387328" cy="457308"/>
          </a:xfrm>
        </p:spPr>
        <p:txBody>
          <a:bodyPr bIns="0" anchor="b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8502BA8-6DEE-42B4-9948-40B957B612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9011" y="275043"/>
            <a:ext cx="5387060" cy="281354"/>
          </a:xfrm>
        </p:spPr>
        <p:txBody>
          <a:bodyPr anchor="b" anchorCtr="0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en-US" altLang="ko-KR" dirty="0"/>
              <a:t>Style </a:t>
            </a:r>
            <a:r>
              <a:rPr lang="ko-KR" altLang="en-US" dirty="0"/>
              <a:t>추가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A44E542-61C3-40BA-A9F9-02079D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0C2516CE-3217-4E6F-B4A5-BD21822B9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노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685800"/>
          </a:xfrm>
          <a:noFill/>
        </p:spPr>
        <p:txBody>
          <a:bodyPr rIns="91440">
            <a:noAutofit/>
          </a:bodyPr>
          <a:lstStyle>
            <a:lvl1pPr>
              <a:defRPr sz="3600" baseline="0">
                <a:solidFill>
                  <a:srgbClr val="0A5BBA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/>
              <a:t>Notes Continued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7C095-73DB-482F-810E-DF6C359F0461}"/>
              </a:ext>
            </a:extLst>
          </p:cNvPr>
          <p:cNvSpPr/>
          <p:nvPr userDrawn="1"/>
        </p:nvSpPr>
        <p:spPr>
          <a:xfrm>
            <a:off x="189373" y="301752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06E6966-71CB-49F2-A915-60B53F4914AC}"/>
              </a:ext>
            </a:extLst>
          </p:cNvPr>
          <p:cNvSpPr txBox="1">
            <a:spLocks/>
          </p:cNvSpPr>
          <p:nvPr userDrawn="1"/>
        </p:nvSpPr>
        <p:spPr>
          <a:xfrm>
            <a:off x="11789664" y="6492875"/>
            <a:ext cx="40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FF257A-30C5-4AFB-911B-BE4CEEA1EA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https://nhnacademy.com/img/logo/academy_top_logo.png">
            <a:extLst>
              <a:ext uri="{FF2B5EF4-FFF2-40B4-BE49-F238E27FC236}">
                <a16:creationId xmlns:a16="http://schemas.microsoft.com/office/drawing/2014/main" id="{93BEB79E-AF27-4C22-9F66-0D80141F8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62A8-215F-48B6-BCB2-3B7A098251B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0" r:id="rId2"/>
    <p:sldLayoutId id="2147483731" r:id="rId3"/>
    <p:sldLayoutId id="2147483726" r:id="rId4"/>
    <p:sldLayoutId id="2147483734" r:id="rId5"/>
    <p:sldLayoutId id="2147483689" r:id="rId6"/>
    <p:sldLayoutId id="2147483727" r:id="rId7"/>
    <p:sldLayoutId id="2147483728" r:id="rId8"/>
    <p:sldLayoutId id="2147483663" r:id="rId9"/>
    <p:sldLayoutId id="2147483664" r:id="rId10"/>
    <p:sldLayoutId id="2147483666" r:id="rId11"/>
    <p:sldLayoutId id="2147483732" r:id="rId12"/>
    <p:sldLayoutId id="2147483733" r:id="rId13"/>
    <p:sldLayoutId id="2147483729" r:id="rId14"/>
    <p:sldLayoutId id="2147483703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0A5BB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A85936-1EA6-4AAC-9D73-6BBDAF4FAE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의 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C52C6-2FD7-4509-A614-CD08AA2526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순수 실리콘보다 전자가 하나 많거나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10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32E1BF-168D-C10C-40E9-35EE939CA7EE}"/>
              </a:ext>
            </a:extLst>
          </p:cNvPr>
          <p:cNvSpPr/>
          <p:nvPr/>
        </p:nvSpPr>
        <p:spPr>
          <a:xfrm>
            <a:off x="7288423" y="537085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순수 실리콘 보다 전자가 하나 적은 원소를 추가해 전류를 통하도록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11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32E1BF-168D-C10C-40E9-35EE939CA7EE}"/>
              </a:ext>
            </a:extLst>
          </p:cNvPr>
          <p:cNvSpPr/>
          <p:nvPr/>
        </p:nvSpPr>
        <p:spPr>
          <a:xfrm>
            <a:off x="7288423" y="537085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전자가 하나 부족한 원소를 넣으면 빈 구멍이 생김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12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4123E1-F99A-CD51-70EA-CEE00A57C456}"/>
              </a:ext>
            </a:extLst>
          </p:cNvPr>
          <p:cNvSpPr/>
          <p:nvPr/>
        </p:nvSpPr>
        <p:spPr>
          <a:xfrm>
            <a:off x="5047544" y="3821016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0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빈 쪽으로 전자가 이동할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13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51460" y="38219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4D464D-16F4-BB58-EB98-2D8C6F4C9D90}"/>
              </a:ext>
            </a:extLst>
          </p:cNvPr>
          <p:cNvSpPr/>
          <p:nvPr/>
        </p:nvSpPr>
        <p:spPr>
          <a:xfrm>
            <a:off x="6158340" y="3796120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9101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상대적으로 구멍이 이동한 것 </a:t>
            </a:r>
            <a:r>
              <a:rPr lang="ko-KR" altLang="en-US" dirty="0" err="1"/>
              <a:t>처럼</a:t>
            </a:r>
            <a:r>
              <a:rPr lang="ko-KR" altLang="en-US" dirty="0"/>
              <a:t>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14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44882" y="38154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4D464D-16F4-BB58-EB98-2D8C6F4C9D90}"/>
              </a:ext>
            </a:extLst>
          </p:cNvPr>
          <p:cNvSpPr/>
          <p:nvPr/>
        </p:nvSpPr>
        <p:spPr>
          <a:xfrm>
            <a:off x="6158911" y="37971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9776EA61-41BC-490A-9D0B-D1AFAD635629}"/>
              </a:ext>
            </a:extLst>
          </p:cNvPr>
          <p:cNvSpPr/>
          <p:nvPr/>
        </p:nvSpPr>
        <p:spPr>
          <a:xfrm rot="20462907">
            <a:off x="5315794" y="3540841"/>
            <a:ext cx="930522" cy="855796"/>
          </a:xfrm>
          <a:prstGeom prst="arc">
            <a:avLst>
              <a:gd name="adj1" fmla="val 13221869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전자가 이동한 방향과 반대로 전류가 흐르게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15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44882" y="38154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B14A14E-D39D-2806-8A86-1404A0DC31C4}"/>
              </a:ext>
            </a:extLst>
          </p:cNvPr>
          <p:cNvSpPr/>
          <p:nvPr/>
        </p:nvSpPr>
        <p:spPr>
          <a:xfrm>
            <a:off x="6158911" y="37971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CA33AF-7CC7-3525-C065-4DEF12F9E7A7}"/>
              </a:ext>
            </a:extLst>
          </p:cNvPr>
          <p:cNvGrpSpPr/>
          <p:nvPr/>
        </p:nvGrpSpPr>
        <p:grpSpPr>
          <a:xfrm>
            <a:off x="5500297" y="4151996"/>
            <a:ext cx="545305" cy="315198"/>
            <a:chOff x="5500297" y="4151996"/>
            <a:chExt cx="545305" cy="31519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2BAF5CB-515F-6DD8-9DD6-804291AE7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297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97C750-0FD0-D1FB-B161-5507B566DA18}"/>
                </a:ext>
              </a:extLst>
            </p:cNvPr>
            <p:cNvSpPr txBox="1"/>
            <p:nvPr/>
          </p:nvSpPr>
          <p:spPr>
            <a:xfrm>
              <a:off x="5565984" y="419019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전자</a:t>
              </a:r>
              <a:endPara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0010D-46C5-0B64-CC20-3BCA1F5BACEA}"/>
              </a:ext>
            </a:extLst>
          </p:cNvPr>
          <p:cNvGrpSpPr/>
          <p:nvPr/>
        </p:nvGrpSpPr>
        <p:grpSpPr>
          <a:xfrm>
            <a:off x="5503597" y="3553573"/>
            <a:ext cx="552768" cy="276999"/>
            <a:chOff x="5512813" y="3878477"/>
            <a:chExt cx="552768" cy="27699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B69771B-9346-DFCF-BA5D-A4D3FB7D9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8082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CECE91-8574-84D1-7999-3753D4978074}"/>
                </a:ext>
              </a:extLst>
            </p:cNvPr>
            <p:cNvSpPr txBox="1"/>
            <p:nvPr/>
          </p:nvSpPr>
          <p:spPr>
            <a:xfrm>
              <a:off x="5512813" y="387847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7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양전하를 가진 입자처럼 동작 </a:t>
            </a:r>
            <a:r>
              <a:rPr lang="en-US" altLang="ko-KR" dirty="0"/>
              <a:t>– </a:t>
            </a:r>
            <a:r>
              <a:rPr lang="ko-KR" altLang="en-US" dirty="0"/>
              <a:t>양전하를 띈 구멍이라는 의미로 양공이라고 부름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16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44882" y="38154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B14A14E-D39D-2806-8A86-1404A0DC31C4}"/>
              </a:ext>
            </a:extLst>
          </p:cNvPr>
          <p:cNvSpPr/>
          <p:nvPr/>
        </p:nvSpPr>
        <p:spPr>
          <a:xfrm>
            <a:off x="6158911" y="37971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CA33AF-7CC7-3525-C065-4DEF12F9E7A7}"/>
              </a:ext>
            </a:extLst>
          </p:cNvPr>
          <p:cNvGrpSpPr/>
          <p:nvPr/>
        </p:nvGrpSpPr>
        <p:grpSpPr>
          <a:xfrm>
            <a:off x="5500297" y="4151996"/>
            <a:ext cx="545305" cy="315198"/>
            <a:chOff x="5500297" y="4151996"/>
            <a:chExt cx="545305" cy="31519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2BAF5CB-515F-6DD8-9DD6-804291AE7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297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97C750-0FD0-D1FB-B161-5507B566DA18}"/>
                </a:ext>
              </a:extLst>
            </p:cNvPr>
            <p:cNvSpPr txBox="1"/>
            <p:nvPr/>
          </p:nvSpPr>
          <p:spPr>
            <a:xfrm>
              <a:off x="5565984" y="419019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전자</a:t>
              </a:r>
              <a:endPara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0010D-46C5-0B64-CC20-3BCA1F5BACEA}"/>
              </a:ext>
            </a:extLst>
          </p:cNvPr>
          <p:cNvGrpSpPr/>
          <p:nvPr/>
        </p:nvGrpSpPr>
        <p:grpSpPr>
          <a:xfrm>
            <a:off x="5503597" y="3553573"/>
            <a:ext cx="552768" cy="276999"/>
            <a:chOff x="5512813" y="3878477"/>
            <a:chExt cx="552768" cy="27699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B69771B-9346-DFCF-BA5D-A4D3FB7D9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8082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CECE91-8574-84D1-7999-3753D4978074}"/>
                </a:ext>
              </a:extLst>
            </p:cNvPr>
            <p:cNvSpPr txBox="1"/>
            <p:nvPr/>
          </p:nvSpPr>
          <p:spPr>
            <a:xfrm>
              <a:off x="5512813" y="387847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전류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9E11512-8604-27C9-3C12-90805D43DA36}"/>
              </a:ext>
            </a:extLst>
          </p:cNvPr>
          <p:cNvSpPr txBox="1"/>
          <p:nvPr/>
        </p:nvSpPr>
        <p:spPr>
          <a:xfrm>
            <a:off x="6085625" y="3616161"/>
            <a:ext cx="51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F4582-10FE-0380-5FD3-03D22B3185AF}"/>
              </a:ext>
            </a:extLst>
          </p:cNvPr>
          <p:cNvSpPr txBox="1"/>
          <p:nvPr/>
        </p:nvSpPr>
        <p:spPr>
          <a:xfrm>
            <a:off x="6467145" y="385010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양공</a:t>
            </a:r>
          </a:p>
        </p:txBody>
      </p:sp>
    </p:spTree>
    <p:extLst>
      <p:ext uri="{BB962C8B-B14F-4D97-AF65-F5344CB8AC3E}">
        <p14:creationId xmlns:p14="http://schemas.microsoft.com/office/powerpoint/2010/main" val="28187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실리콘에 전자가 하나 많은 원소를 첨가하면 남는 전자가 자유이동 하면서 전류를 흐르게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17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4123E1-F99A-CD51-70EA-CEE00A57C456}"/>
              </a:ext>
            </a:extLst>
          </p:cNvPr>
          <p:cNvSpPr/>
          <p:nvPr/>
        </p:nvSpPr>
        <p:spPr>
          <a:xfrm>
            <a:off x="5047544" y="38210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6AA462B-1026-1545-DBB3-E34F621EA970}"/>
              </a:ext>
            </a:extLst>
          </p:cNvPr>
          <p:cNvSpPr/>
          <p:nvPr/>
        </p:nvSpPr>
        <p:spPr>
          <a:xfrm>
            <a:off x="5578572" y="3580474"/>
            <a:ext cx="355950" cy="3461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C 4.58333E-6 0.01227 0.00429 0.02269 0.0095 0.02269 C 0.01588 0.02269 0.01822 0.01134 0.01914 0.00463 L 0.02018 -0.00463 C 0.02109 -0.01134 0.02343 -0.02245 0.03059 -0.02245 C 0.03515 -0.02245 0.04036 -0.0125 0.04036 -2.22222E-6 C 0.04036 0.01227 0.03515 0.02269 0.03059 0.02269 C 0.02343 0.02269 0.02109 0.01134 0.02018 0.00463 L 0.01914 -0.00463 C 0.01822 -0.01134 0.01588 -0.02245 0.0095 -0.02245 C 0.00429 -0.02245 4.58333E-6 -0.0125 4.58333E-6 -2.22222E-6 Z " pathEditMode="relative" rAng="0" ptsTypes="AAAAAAAAAAA">
                                      <p:cBhvr>
                                        <p:cTn id="1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18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3C5653-62FF-6B77-1293-BF914DF52E43}"/>
              </a:ext>
            </a:extLst>
          </p:cNvPr>
          <p:cNvSpPr/>
          <p:nvPr/>
        </p:nvSpPr>
        <p:spPr>
          <a:xfrm>
            <a:off x="3062705" y="2752241"/>
            <a:ext cx="696957" cy="69903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30984B-14BC-D370-F7E5-50CF207815D0}"/>
              </a:ext>
            </a:extLst>
          </p:cNvPr>
          <p:cNvSpPr/>
          <p:nvPr/>
        </p:nvSpPr>
        <p:spPr>
          <a:xfrm>
            <a:off x="2367949" y="2077834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6F7AC9-1B2F-82E1-B9FF-7F3943FAED9A}"/>
              </a:ext>
            </a:extLst>
          </p:cNvPr>
          <p:cNvSpPr/>
          <p:nvPr/>
        </p:nvSpPr>
        <p:spPr>
          <a:xfrm>
            <a:off x="2308744" y="24166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F6888F-0E32-D6CB-0488-4BC62A1ED656}"/>
              </a:ext>
            </a:extLst>
          </p:cNvPr>
          <p:cNvSpPr/>
          <p:nvPr/>
        </p:nvSpPr>
        <p:spPr>
          <a:xfrm>
            <a:off x="2723899" y="378682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AEEBC2-27C9-CD9B-F1E7-B32A9A8215B6}"/>
              </a:ext>
            </a:extLst>
          </p:cNvPr>
          <p:cNvSpPr/>
          <p:nvPr/>
        </p:nvSpPr>
        <p:spPr>
          <a:xfrm>
            <a:off x="4157672" y="34512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2DEF92-2309-196B-8699-0D69698F4F1C}"/>
              </a:ext>
            </a:extLst>
          </p:cNvPr>
          <p:cNvGrpSpPr/>
          <p:nvPr/>
        </p:nvGrpSpPr>
        <p:grpSpPr>
          <a:xfrm>
            <a:off x="3716501" y="1883935"/>
            <a:ext cx="511679" cy="646331"/>
            <a:chOff x="6085625" y="3616161"/>
            <a:chExt cx="511679" cy="64633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D66D5A0-DEE9-FDAA-87CA-2F42C7F4C713}"/>
                </a:ext>
              </a:extLst>
            </p:cNvPr>
            <p:cNvSpPr/>
            <p:nvPr/>
          </p:nvSpPr>
          <p:spPr>
            <a:xfrm>
              <a:off x="6158911" y="3797195"/>
              <a:ext cx="355950" cy="346170"/>
            </a:xfrm>
            <a:prstGeom prst="ellipse">
              <a:avLst/>
            </a:prstGeom>
            <a:solidFill>
              <a:schemeClr val="bg1">
                <a:lumMod val="95000"/>
                <a:alpha val="28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C7AB8F-43C3-7B8B-50BD-A879DCD1CD4B}"/>
                </a:ext>
              </a:extLst>
            </p:cNvPr>
            <p:cNvSpPr txBox="1"/>
            <p:nvPr/>
          </p:nvSpPr>
          <p:spPr>
            <a:xfrm>
              <a:off x="6085625" y="3616161"/>
              <a:ext cx="511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  <a:endParaRPr lang="ko-KR" altLang="en-US" sz="3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59B86C-28BD-C5D3-8481-CAB100CF25DD}"/>
              </a:ext>
            </a:extLst>
          </p:cNvPr>
          <p:cNvSpPr txBox="1"/>
          <p:nvPr/>
        </p:nvSpPr>
        <p:spPr>
          <a:xfrm>
            <a:off x="1963134" y="4319581"/>
            <a:ext cx="3009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P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형 반도체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(Positive, </a:t>
            </a: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P-type semiconductor)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E93FFD-AB58-180E-B9A8-055EA3FE5709}"/>
              </a:ext>
            </a:extLst>
          </p:cNvPr>
          <p:cNvSpPr/>
          <p:nvPr/>
        </p:nvSpPr>
        <p:spPr>
          <a:xfrm>
            <a:off x="7788565" y="2752241"/>
            <a:ext cx="696957" cy="69903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D4B6CC-CF63-7F92-8962-D543572CE450}"/>
              </a:ext>
            </a:extLst>
          </p:cNvPr>
          <p:cNvSpPr/>
          <p:nvPr/>
        </p:nvSpPr>
        <p:spPr>
          <a:xfrm>
            <a:off x="7093809" y="2077834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73270A-684E-7673-D987-C36E2BB5FC2B}"/>
              </a:ext>
            </a:extLst>
          </p:cNvPr>
          <p:cNvSpPr/>
          <p:nvPr/>
        </p:nvSpPr>
        <p:spPr>
          <a:xfrm>
            <a:off x="6915834" y="269956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C9A42C-1D90-75E7-49D3-A831DCC5634C}"/>
              </a:ext>
            </a:extLst>
          </p:cNvPr>
          <p:cNvSpPr/>
          <p:nvPr/>
        </p:nvSpPr>
        <p:spPr>
          <a:xfrm>
            <a:off x="7449759" y="378682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D71068-89E3-1AFA-D2DB-6AF28B7CFA95}"/>
              </a:ext>
            </a:extLst>
          </p:cNvPr>
          <p:cNvSpPr/>
          <p:nvPr/>
        </p:nvSpPr>
        <p:spPr>
          <a:xfrm>
            <a:off x="8776065" y="36701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B092A-5C4F-DEE9-FD6D-225C6BA05B18}"/>
              </a:ext>
            </a:extLst>
          </p:cNvPr>
          <p:cNvSpPr txBox="1"/>
          <p:nvPr/>
        </p:nvSpPr>
        <p:spPr>
          <a:xfrm>
            <a:off x="6669756" y="4319581"/>
            <a:ext cx="3048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N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형 반도체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(Negative</a:t>
            </a: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N-type Semiconductor)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E22797-2FAD-BC1F-7304-D5FB9E3C94F7}"/>
              </a:ext>
            </a:extLst>
          </p:cNvPr>
          <p:cNvSpPr/>
          <p:nvPr/>
        </p:nvSpPr>
        <p:spPr>
          <a:xfrm>
            <a:off x="8954040" y="24681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AECEA1-05A7-CB70-256F-7FEA785CA3B4}"/>
              </a:ext>
            </a:extLst>
          </p:cNvPr>
          <p:cNvSpPr/>
          <p:nvPr/>
        </p:nvSpPr>
        <p:spPr>
          <a:xfrm>
            <a:off x="7781093" y="1915225"/>
            <a:ext cx="355950" cy="3461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7A5153-0E42-4DBF-F29A-65044BEF2D68}"/>
              </a:ext>
            </a:extLst>
          </p:cNvPr>
          <p:cNvSpPr txBox="1"/>
          <p:nvPr/>
        </p:nvSpPr>
        <p:spPr>
          <a:xfrm>
            <a:off x="7778223" y="1714986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2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P-type</a:t>
            </a:r>
            <a:r>
              <a:rPr lang="ko-KR" altLang="en-US" dirty="0"/>
              <a:t> </a:t>
            </a:r>
            <a:r>
              <a:rPr lang="en-US" altLang="ko-KR" dirty="0"/>
              <a:t>semiconductor</a:t>
            </a:r>
            <a:r>
              <a:rPr lang="ko-KR" altLang="en-US" dirty="0"/>
              <a:t>와 </a:t>
            </a:r>
            <a:r>
              <a:rPr lang="en-US" altLang="ko-KR" dirty="0"/>
              <a:t>N-type semiconductor</a:t>
            </a:r>
            <a:r>
              <a:rPr lang="ko-KR" altLang="en-US" dirty="0"/>
              <a:t>를 붙이면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19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042F4080-5860-9014-3AD2-EF717DCF764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D061F25E-42E8-4CCF-40BC-30EBB8D36E89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86E142E6-7B2F-CCBE-3144-AC9419FD398A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B88CFF39-B186-42C8-B490-F4E9C57ABF6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2804287-A394-5CEB-8FDF-17D42251C78B}"/>
              </a:ext>
            </a:extLst>
          </p:cNvPr>
          <p:cNvSpPr/>
          <p:nvPr/>
        </p:nvSpPr>
        <p:spPr>
          <a:xfrm>
            <a:off x="6703066" y="5493667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F2C73D-D1C8-F206-2695-E3801C816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4B3B5-D007-95DE-F864-1738E96B2D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7561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3AC3-20F1-40B1-2CA5-2E8E6826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11E3E-4D94-5314-006D-2E2B3C1CB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 type</a:t>
            </a:r>
            <a:r>
              <a:rPr lang="ko-KR" altLang="en-US" dirty="0"/>
              <a:t>에는 양전자를 띈 양공이 있고</a:t>
            </a:r>
            <a:r>
              <a:rPr lang="en-US" altLang="ko-KR" dirty="0"/>
              <a:t>, N-type</a:t>
            </a:r>
            <a:r>
              <a:rPr lang="ko-KR" altLang="en-US" dirty="0"/>
              <a:t>에는 자유전자가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5D49D-3623-A70F-B60E-2F3C45EC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FE0137-6A26-400B-FC63-3D0AE07F6AFB}"/>
              </a:ext>
            </a:extLst>
          </p:cNvPr>
          <p:cNvSpPr/>
          <p:nvPr/>
        </p:nvSpPr>
        <p:spPr>
          <a:xfrm>
            <a:off x="5851008" y="1751603"/>
            <a:ext cx="4034600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780281-6CF5-C40C-A92C-6CE87836877C}"/>
              </a:ext>
            </a:extLst>
          </p:cNvPr>
          <p:cNvSpPr/>
          <p:nvPr/>
        </p:nvSpPr>
        <p:spPr>
          <a:xfrm>
            <a:off x="1720427" y="1751603"/>
            <a:ext cx="4137191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C9B0F25-329E-0A57-8680-6608D0028930}"/>
              </a:ext>
            </a:extLst>
          </p:cNvPr>
          <p:cNvCxnSpPr>
            <a:cxnSpLocks/>
          </p:cNvCxnSpPr>
          <p:nvPr/>
        </p:nvCxnSpPr>
        <p:spPr>
          <a:xfrm>
            <a:off x="1720427" y="2363893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8223A25-9E32-2623-5CC4-F970C2816D03}"/>
              </a:ext>
            </a:extLst>
          </p:cNvPr>
          <p:cNvCxnSpPr>
            <a:cxnSpLocks/>
          </p:cNvCxnSpPr>
          <p:nvPr/>
        </p:nvCxnSpPr>
        <p:spPr>
          <a:xfrm>
            <a:off x="1720427" y="2861733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47DAC5F-7E04-CEA8-5FFE-C98D8B3F4ABC}"/>
              </a:ext>
            </a:extLst>
          </p:cNvPr>
          <p:cNvCxnSpPr>
            <a:cxnSpLocks/>
          </p:cNvCxnSpPr>
          <p:nvPr/>
        </p:nvCxnSpPr>
        <p:spPr>
          <a:xfrm>
            <a:off x="1720427" y="3742267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785BFD5-C153-5380-7ED3-465447BA3F9E}"/>
              </a:ext>
            </a:extLst>
          </p:cNvPr>
          <p:cNvCxnSpPr>
            <a:cxnSpLocks/>
          </p:cNvCxnSpPr>
          <p:nvPr/>
        </p:nvCxnSpPr>
        <p:spPr>
          <a:xfrm>
            <a:off x="1720427" y="4240107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ABA03BB-B201-4773-7C47-35588B77DFFC}"/>
              </a:ext>
            </a:extLst>
          </p:cNvPr>
          <p:cNvCxnSpPr>
            <a:cxnSpLocks/>
          </p:cNvCxnSpPr>
          <p:nvPr/>
        </p:nvCxnSpPr>
        <p:spPr>
          <a:xfrm>
            <a:off x="1720427" y="5252720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FE9316F-96AD-9459-C12B-B313EE076D11}"/>
              </a:ext>
            </a:extLst>
          </p:cNvPr>
          <p:cNvCxnSpPr>
            <a:cxnSpLocks/>
          </p:cNvCxnSpPr>
          <p:nvPr/>
        </p:nvCxnSpPr>
        <p:spPr>
          <a:xfrm>
            <a:off x="1720427" y="5750560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E1D4B710-8715-0768-8022-7129F401ABEB}"/>
              </a:ext>
            </a:extLst>
          </p:cNvPr>
          <p:cNvCxnSpPr>
            <a:cxnSpLocks/>
            <a:endCxn id="126" idx="0"/>
          </p:cNvCxnSpPr>
          <p:nvPr/>
        </p:nvCxnSpPr>
        <p:spPr>
          <a:xfrm flipV="1">
            <a:off x="2499360" y="1756364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D372568-4293-0FB9-EF36-7B66D0B2C15C}"/>
              </a:ext>
            </a:extLst>
          </p:cNvPr>
          <p:cNvCxnSpPr>
            <a:cxnSpLocks/>
          </p:cNvCxnSpPr>
          <p:nvPr/>
        </p:nvCxnSpPr>
        <p:spPr>
          <a:xfrm flipV="1">
            <a:off x="3084667" y="1765470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27268DC-2359-FEBC-A7EA-05A8A08846EF}"/>
              </a:ext>
            </a:extLst>
          </p:cNvPr>
          <p:cNvCxnSpPr>
            <a:cxnSpLocks/>
          </p:cNvCxnSpPr>
          <p:nvPr/>
        </p:nvCxnSpPr>
        <p:spPr>
          <a:xfrm flipV="1">
            <a:off x="4161952" y="1756364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4EC4D-B357-DC1D-B613-3FDA39EAF36D}"/>
              </a:ext>
            </a:extLst>
          </p:cNvPr>
          <p:cNvCxnSpPr>
            <a:cxnSpLocks/>
          </p:cNvCxnSpPr>
          <p:nvPr/>
        </p:nvCxnSpPr>
        <p:spPr>
          <a:xfrm flipV="1">
            <a:off x="4747259" y="1765470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F695C97-6345-C793-3CB1-C01632EB3D90}"/>
              </a:ext>
            </a:extLst>
          </p:cNvPr>
          <p:cNvCxnSpPr>
            <a:cxnSpLocks/>
          </p:cNvCxnSpPr>
          <p:nvPr/>
        </p:nvCxnSpPr>
        <p:spPr>
          <a:xfrm flipV="1">
            <a:off x="6673906" y="1747258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769DA3BE-4B00-3912-2CD6-DFF9A41B1A2C}"/>
              </a:ext>
            </a:extLst>
          </p:cNvPr>
          <p:cNvCxnSpPr>
            <a:cxnSpLocks/>
          </p:cNvCxnSpPr>
          <p:nvPr/>
        </p:nvCxnSpPr>
        <p:spPr>
          <a:xfrm flipV="1">
            <a:off x="7259213" y="1756364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468172B-B006-4E13-8A3E-8916CBBA67BD}"/>
              </a:ext>
            </a:extLst>
          </p:cNvPr>
          <p:cNvCxnSpPr>
            <a:cxnSpLocks/>
          </p:cNvCxnSpPr>
          <p:nvPr/>
        </p:nvCxnSpPr>
        <p:spPr>
          <a:xfrm flipV="1">
            <a:off x="8476171" y="1751926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82707FA-B84E-84CD-B271-97DEC7E800A6}"/>
              </a:ext>
            </a:extLst>
          </p:cNvPr>
          <p:cNvCxnSpPr>
            <a:cxnSpLocks/>
          </p:cNvCxnSpPr>
          <p:nvPr/>
        </p:nvCxnSpPr>
        <p:spPr>
          <a:xfrm flipV="1">
            <a:off x="9061478" y="1761032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487B412-EF54-7CE1-C350-E6D71B7F387E}"/>
              </a:ext>
            </a:extLst>
          </p:cNvPr>
          <p:cNvSpPr/>
          <p:nvPr/>
        </p:nvSpPr>
        <p:spPr>
          <a:xfrm>
            <a:off x="2306393" y="2121470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1872F9D-58F4-8AD0-756F-C53F72D473D9}"/>
              </a:ext>
            </a:extLst>
          </p:cNvPr>
          <p:cNvSpPr/>
          <p:nvPr/>
        </p:nvSpPr>
        <p:spPr>
          <a:xfrm>
            <a:off x="2333212" y="3524466"/>
            <a:ext cx="972000" cy="97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D98D58-1670-AB36-0B1C-0C71A2896868}"/>
              </a:ext>
            </a:extLst>
          </p:cNvPr>
          <p:cNvSpPr/>
          <p:nvPr/>
        </p:nvSpPr>
        <p:spPr>
          <a:xfrm>
            <a:off x="2339121" y="4988224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8ACC3F-3ACE-E820-7A0B-7074BEC4B639}"/>
              </a:ext>
            </a:extLst>
          </p:cNvPr>
          <p:cNvSpPr/>
          <p:nvPr/>
        </p:nvSpPr>
        <p:spPr>
          <a:xfrm>
            <a:off x="4004264" y="2121470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9EF9391-0A93-F325-BBA1-20F8A74FC24B}"/>
              </a:ext>
            </a:extLst>
          </p:cNvPr>
          <p:cNvSpPr/>
          <p:nvPr/>
        </p:nvSpPr>
        <p:spPr>
          <a:xfrm>
            <a:off x="3960010" y="3502041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6B9B55-DE67-4164-3B1C-9EA66CDFF531}"/>
              </a:ext>
            </a:extLst>
          </p:cNvPr>
          <p:cNvSpPr/>
          <p:nvPr/>
        </p:nvSpPr>
        <p:spPr>
          <a:xfrm>
            <a:off x="3932619" y="4988224"/>
            <a:ext cx="972000" cy="97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41A8A8F-5964-4281-5CBB-CC6BB85818D3}"/>
              </a:ext>
            </a:extLst>
          </p:cNvPr>
          <p:cNvSpPr/>
          <p:nvPr/>
        </p:nvSpPr>
        <p:spPr>
          <a:xfrm>
            <a:off x="6518402" y="2121470"/>
            <a:ext cx="972000" cy="9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0B96A63-E987-835C-971F-8B9F9BAF77AD}"/>
              </a:ext>
            </a:extLst>
          </p:cNvPr>
          <p:cNvSpPr/>
          <p:nvPr/>
        </p:nvSpPr>
        <p:spPr>
          <a:xfrm>
            <a:off x="6563620" y="3463337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1B15315-0A8A-2232-8F80-C705434A1028}"/>
              </a:ext>
            </a:extLst>
          </p:cNvPr>
          <p:cNvSpPr/>
          <p:nvPr/>
        </p:nvSpPr>
        <p:spPr>
          <a:xfrm>
            <a:off x="6565347" y="4988224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4D23794-22DD-7EC9-E064-0C26F4C59D56}"/>
              </a:ext>
            </a:extLst>
          </p:cNvPr>
          <p:cNvSpPr/>
          <p:nvPr/>
        </p:nvSpPr>
        <p:spPr>
          <a:xfrm>
            <a:off x="8286650" y="2121470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E5184C1-205A-E2A4-3574-5959B2B95F49}"/>
              </a:ext>
            </a:extLst>
          </p:cNvPr>
          <p:cNvSpPr/>
          <p:nvPr/>
        </p:nvSpPr>
        <p:spPr>
          <a:xfrm>
            <a:off x="8270234" y="3450443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86CCC3C-DE67-6D50-315C-B3B62CD5A2BA}"/>
              </a:ext>
            </a:extLst>
          </p:cNvPr>
          <p:cNvSpPr/>
          <p:nvPr/>
        </p:nvSpPr>
        <p:spPr>
          <a:xfrm>
            <a:off x="8286650" y="4983771"/>
            <a:ext cx="972000" cy="9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1342BD4-2873-58E6-3930-F8435AE57D3D}"/>
              </a:ext>
            </a:extLst>
          </p:cNvPr>
          <p:cNvSpPr/>
          <p:nvPr/>
        </p:nvSpPr>
        <p:spPr>
          <a:xfrm>
            <a:off x="1883735" y="22364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23F7F49-28D3-06A1-8288-D0942835E11C}"/>
              </a:ext>
            </a:extLst>
          </p:cNvPr>
          <p:cNvSpPr/>
          <p:nvPr/>
        </p:nvSpPr>
        <p:spPr>
          <a:xfrm>
            <a:off x="1883735" y="27310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4FD5687-7DAE-B566-B74C-BA5B38D442B9}"/>
              </a:ext>
            </a:extLst>
          </p:cNvPr>
          <p:cNvSpPr/>
          <p:nvPr/>
        </p:nvSpPr>
        <p:spPr>
          <a:xfrm>
            <a:off x="3469492" y="2239231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AC977B8-59DF-6BBF-AC08-BD8D49333013}"/>
              </a:ext>
            </a:extLst>
          </p:cNvPr>
          <p:cNvSpPr/>
          <p:nvPr/>
        </p:nvSpPr>
        <p:spPr>
          <a:xfrm>
            <a:off x="3469492" y="273383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C736DF-2D16-F5CD-3861-0BD490509226}"/>
              </a:ext>
            </a:extLst>
          </p:cNvPr>
          <p:cNvSpPr/>
          <p:nvPr/>
        </p:nvSpPr>
        <p:spPr>
          <a:xfrm>
            <a:off x="5145860" y="22364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80AFA2C-521E-6FC8-306C-105CDBE43E34}"/>
              </a:ext>
            </a:extLst>
          </p:cNvPr>
          <p:cNvSpPr/>
          <p:nvPr/>
        </p:nvSpPr>
        <p:spPr>
          <a:xfrm>
            <a:off x="5145860" y="27310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8A478A2-143E-8A07-9362-523BB4ED959F}"/>
              </a:ext>
            </a:extLst>
          </p:cNvPr>
          <p:cNvSpPr/>
          <p:nvPr/>
        </p:nvSpPr>
        <p:spPr>
          <a:xfrm>
            <a:off x="6141233" y="22441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CBB2F56-4E6C-303D-9E26-B012E664CD5E}"/>
              </a:ext>
            </a:extLst>
          </p:cNvPr>
          <p:cNvSpPr/>
          <p:nvPr/>
        </p:nvSpPr>
        <p:spPr>
          <a:xfrm>
            <a:off x="6141233" y="27387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CDD1333-6AE8-2B99-0A3A-02D90DE71E24}"/>
              </a:ext>
            </a:extLst>
          </p:cNvPr>
          <p:cNvSpPr/>
          <p:nvPr/>
        </p:nvSpPr>
        <p:spPr>
          <a:xfrm>
            <a:off x="7726990" y="224696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9DCC252-9F97-A8F4-A15D-E49B66FF7FED}"/>
              </a:ext>
            </a:extLst>
          </p:cNvPr>
          <p:cNvSpPr/>
          <p:nvPr/>
        </p:nvSpPr>
        <p:spPr>
          <a:xfrm>
            <a:off x="7726990" y="274156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CE28314-0264-3DD2-6FBD-82254FF8ED5F}"/>
              </a:ext>
            </a:extLst>
          </p:cNvPr>
          <p:cNvSpPr/>
          <p:nvPr/>
        </p:nvSpPr>
        <p:spPr>
          <a:xfrm>
            <a:off x="9403358" y="22441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5114564-9256-5FD4-A3AE-87243853760F}"/>
              </a:ext>
            </a:extLst>
          </p:cNvPr>
          <p:cNvSpPr/>
          <p:nvPr/>
        </p:nvSpPr>
        <p:spPr>
          <a:xfrm>
            <a:off x="9403358" y="27387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B8A3DF9-86ED-48BA-F73A-0A864241644D}"/>
              </a:ext>
            </a:extLst>
          </p:cNvPr>
          <p:cNvSpPr/>
          <p:nvPr/>
        </p:nvSpPr>
        <p:spPr>
          <a:xfrm>
            <a:off x="1893419" y="362834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5F019F0-D9AF-15D2-3B92-67C485A897A4}"/>
              </a:ext>
            </a:extLst>
          </p:cNvPr>
          <p:cNvSpPr/>
          <p:nvPr/>
        </p:nvSpPr>
        <p:spPr>
          <a:xfrm>
            <a:off x="1893419" y="412294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456A322-6A57-F22B-13B6-33738F108CC7}"/>
              </a:ext>
            </a:extLst>
          </p:cNvPr>
          <p:cNvSpPr/>
          <p:nvPr/>
        </p:nvSpPr>
        <p:spPr>
          <a:xfrm>
            <a:off x="3479176" y="363114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9DB9399-78C0-C107-3A6C-CD4614CC46C3}"/>
              </a:ext>
            </a:extLst>
          </p:cNvPr>
          <p:cNvSpPr/>
          <p:nvPr/>
        </p:nvSpPr>
        <p:spPr>
          <a:xfrm>
            <a:off x="3479176" y="412574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FBAE720-7B83-9203-9C66-83F56503CF53}"/>
              </a:ext>
            </a:extLst>
          </p:cNvPr>
          <p:cNvSpPr/>
          <p:nvPr/>
        </p:nvSpPr>
        <p:spPr>
          <a:xfrm>
            <a:off x="5155544" y="3628347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E5D2D78-B629-AE23-AD09-6CD0252A6218}"/>
              </a:ext>
            </a:extLst>
          </p:cNvPr>
          <p:cNvSpPr/>
          <p:nvPr/>
        </p:nvSpPr>
        <p:spPr>
          <a:xfrm>
            <a:off x="5155544" y="412294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2088C91-6DA3-D931-02A9-D2CD7F3E3FCE}"/>
              </a:ext>
            </a:extLst>
          </p:cNvPr>
          <p:cNvSpPr/>
          <p:nvPr/>
        </p:nvSpPr>
        <p:spPr>
          <a:xfrm>
            <a:off x="6150917" y="36360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77DBC42-D5C4-C13D-EC97-477C4FD0F1F5}"/>
              </a:ext>
            </a:extLst>
          </p:cNvPr>
          <p:cNvSpPr/>
          <p:nvPr/>
        </p:nvSpPr>
        <p:spPr>
          <a:xfrm>
            <a:off x="6150917" y="41306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16481A-9611-01F2-EDA6-9B2E5DA4FD7C}"/>
              </a:ext>
            </a:extLst>
          </p:cNvPr>
          <p:cNvSpPr/>
          <p:nvPr/>
        </p:nvSpPr>
        <p:spPr>
          <a:xfrm>
            <a:off x="7736674" y="363887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9C75FB5-C558-510F-F4EF-5370C302EAE0}"/>
              </a:ext>
            </a:extLst>
          </p:cNvPr>
          <p:cNvSpPr/>
          <p:nvPr/>
        </p:nvSpPr>
        <p:spPr>
          <a:xfrm>
            <a:off x="7736674" y="413347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0A920A4-DD65-6E30-04C8-027DBEAB3DAF}"/>
              </a:ext>
            </a:extLst>
          </p:cNvPr>
          <p:cNvSpPr/>
          <p:nvPr/>
        </p:nvSpPr>
        <p:spPr>
          <a:xfrm>
            <a:off x="9413042" y="36360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C28C7CA-A00D-8CC2-0003-24A4117A1D32}"/>
              </a:ext>
            </a:extLst>
          </p:cNvPr>
          <p:cNvSpPr/>
          <p:nvPr/>
        </p:nvSpPr>
        <p:spPr>
          <a:xfrm>
            <a:off x="9413042" y="41306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2D3D9DD-FB63-0BFF-9E17-68A7BC81037D}"/>
              </a:ext>
            </a:extLst>
          </p:cNvPr>
          <p:cNvSpPr/>
          <p:nvPr/>
        </p:nvSpPr>
        <p:spPr>
          <a:xfrm>
            <a:off x="1896330" y="51193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5E15CAF-29D6-1E27-8B9F-F0ECEC8044D2}"/>
              </a:ext>
            </a:extLst>
          </p:cNvPr>
          <p:cNvSpPr/>
          <p:nvPr/>
        </p:nvSpPr>
        <p:spPr>
          <a:xfrm>
            <a:off x="1896330" y="56139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DD5BFF9-8557-2844-DBD5-9589F51371FF}"/>
              </a:ext>
            </a:extLst>
          </p:cNvPr>
          <p:cNvSpPr/>
          <p:nvPr/>
        </p:nvSpPr>
        <p:spPr>
          <a:xfrm>
            <a:off x="3482087" y="5122159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E789503-D658-0EF7-1B3B-2856608A62A8}"/>
              </a:ext>
            </a:extLst>
          </p:cNvPr>
          <p:cNvSpPr/>
          <p:nvPr/>
        </p:nvSpPr>
        <p:spPr>
          <a:xfrm>
            <a:off x="3482087" y="561675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A9CA983-75FB-913A-1459-BF8CF79A4B10}"/>
              </a:ext>
            </a:extLst>
          </p:cNvPr>
          <p:cNvSpPr/>
          <p:nvPr/>
        </p:nvSpPr>
        <p:spPr>
          <a:xfrm>
            <a:off x="5158455" y="51193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DEAA774-4F3D-CB09-0964-46A8DFEF720F}"/>
              </a:ext>
            </a:extLst>
          </p:cNvPr>
          <p:cNvSpPr/>
          <p:nvPr/>
        </p:nvSpPr>
        <p:spPr>
          <a:xfrm>
            <a:off x="5158455" y="56139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A9F43DD-2D57-AC69-236B-A7CE440A3985}"/>
              </a:ext>
            </a:extLst>
          </p:cNvPr>
          <p:cNvSpPr/>
          <p:nvPr/>
        </p:nvSpPr>
        <p:spPr>
          <a:xfrm>
            <a:off x="6153828" y="51270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C8042E03-6B76-3FAC-6AD7-E21EDBBB9966}"/>
              </a:ext>
            </a:extLst>
          </p:cNvPr>
          <p:cNvSpPr/>
          <p:nvPr/>
        </p:nvSpPr>
        <p:spPr>
          <a:xfrm>
            <a:off x="6153828" y="56216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53E24C3-F926-0C1D-F44F-646D4E1A6FDA}"/>
              </a:ext>
            </a:extLst>
          </p:cNvPr>
          <p:cNvSpPr/>
          <p:nvPr/>
        </p:nvSpPr>
        <p:spPr>
          <a:xfrm>
            <a:off x="7739585" y="512988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A760EAD-7A6A-5E1E-CD1B-14EA6D393517}"/>
              </a:ext>
            </a:extLst>
          </p:cNvPr>
          <p:cNvSpPr/>
          <p:nvPr/>
        </p:nvSpPr>
        <p:spPr>
          <a:xfrm>
            <a:off x="7739585" y="562448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F2A7BDD-4922-C3B2-1C1C-27211ED3E43D}"/>
              </a:ext>
            </a:extLst>
          </p:cNvPr>
          <p:cNvSpPr/>
          <p:nvPr/>
        </p:nvSpPr>
        <p:spPr>
          <a:xfrm>
            <a:off x="9415953" y="51270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AB9944B-B027-4ED6-F7FC-3BBA922144FF}"/>
              </a:ext>
            </a:extLst>
          </p:cNvPr>
          <p:cNvSpPr/>
          <p:nvPr/>
        </p:nvSpPr>
        <p:spPr>
          <a:xfrm>
            <a:off x="9415953" y="56216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7C96020-29D3-65BA-2A05-05B4DFD79CBF}"/>
              </a:ext>
            </a:extLst>
          </p:cNvPr>
          <p:cNvSpPr/>
          <p:nvPr/>
        </p:nvSpPr>
        <p:spPr>
          <a:xfrm>
            <a:off x="2387397" y="175636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120FAE8-7E80-816D-3F68-7FEEB1830D4F}"/>
              </a:ext>
            </a:extLst>
          </p:cNvPr>
          <p:cNvSpPr/>
          <p:nvPr/>
        </p:nvSpPr>
        <p:spPr>
          <a:xfrm>
            <a:off x="2978567" y="175965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9A0DD0D-25B4-8D15-117C-E2032D6B85E8}"/>
              </a:ext>
            </a:extLst>
          </p:cNvPr>
          <p:cNvSpPr/>
          <p:nvPr/>
        </p:nvSpPr>
        <p:spPr>
          <a:xfrm>
            <a:off x="2393418" y="318374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7B909AE3-FC99-EE2B-26E7-D0A508C390A5}"/>
              </a:ext>
            </a:extLst>
          </p:cNvPr>
          <p:cNvSpPr/>
          <p:nvPr/>
        </p:nvSpPr>
        <p:spPr>
          <a:xfrm>
            <a:off x="2984588" y="31870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4FB654E-4F03-A7D1-290E-FCD6F8AC4A7E}"/>
              </a:ext>
            </a:extLst>
          </p:cNvPr>
          <p:cNvSpPr/>
          <p:nvPr/>
        </p:nvSpPr>
        <p:spPr>
          <a:xfrm>
            <a:off x="2391129" y="462770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992267B-E1E8-1628-041F-84D591150A96}"/>
              </a:ext>
            </a:extLst>
          </p:cNvPr>
          <p:cNvSpPr/>
          <p:nvPr/>
        </p:nvSpPr>
        <p:spPr>
          <a:xfrm>
            <a:off x="2982299" y="463099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E1B1F8B-8E5B-3061-4B29-12F16A4A0898}"/>
              </a:ext>
            </a:extLst>
          </p:cNvPr>
          <p:cNvSpPr/>
          <p:nvPr/>
        </p:nvSpPr>
        <p:spPr>
          <a:xfrm>
            <a:off x="2387397" y="604710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62EF028-37A3-FC8C-8446-7149561835E6}"/>
              </a:ext>
            </a:extLst>
          </p:cNvPr>
          <p:cNvSpPr/>
          <p:nvPr/>
        </p:nvSpPr>
        <p:spPr>
          <a:xfrm>
            <a:off x="2978567" y="605039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B3065B2-AA1D-53E2-CEFA-0CCDECCF3CBF}"/>
              </a:ext>
            </a:extLst>
          </p:cNvPr>
          <p:cNvSpPr/>
          <p:nvPr/>
        </p:nvSpPr>
        <p:spPr>
          <a:xfrm>
            <a:off x="4042668" y="175761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639B36-0A4E-E0E3-6D22-EA53326A46DA}"/>
              </a:ext>
            </a:extLst>
          </p:cNvPr>
          <p:cNvSpPr/>
          <p:nvPr/>
        </p:nvSpPr>
        <p:spPr>
          <a:xfrm>
            <a:off x="4633838" y="176090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019913-D4C4-2970-38E9-34D32E143169}"/>
              </a:ext>
            </a:extLst>
          </p:cNvPr>
          <p:cNvSpPr/>
          <p:nvPr/>
        </p:nvSpPr>
        <p:spPr>
          <a:xfrm>
            <a:off x="4048689" y="318499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0257141-5CFA-A4C6-E7A9-57C6326EDF34}"/>
              </a:ext>
            </a:extLst>
          </p:cNvPr>
          <p:cNvSpPr/>
          <p:nvPr/>
        </p:nvSpPr>
        <p:spPr>
          <a:xfrm>
            <a:off x="4639859" y="318828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D420FA7-C687-A884-4CA3-804C53B5D9B2}"/>
              </a:ext>
            </a:extLst>
          </p:cNvPr>
          <p:cNvSpPr/>
          <p:nvPr/>
        </p:nvSpPr>
        <p:spPr>
          <a:xfrm>
            <a:off x="4046400" y="462895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C3B6D-AAF9-841C-4754-2C66C01E9D95}"/>
              </a:ext>
            </a:extLst>
          </p:cNvPr>
          <p:cNvSpPr/>
          <p:nvPr/>
        </p:nvSpPr>
        <p:spPr>
          <a:xfrm>
            <a:off x="4637570" y="463224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0C4085A-5BA4-AA7D-BDAB-7873A284C3F2}"/>
              </a:ext>
            </a:extLst>
          </p:cNvPr>
          <p:cNvSpPr/>
          <p:nvPr/>
        </p:nvSpPr>
        <p:spPr>
          <a:xfrm>
            <a:off x="4042668" y="604835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D47A2C3-7641-1D3C-E815-783E5FF1B7D3}"/>
              </a:ext>
            </a:extLst>
          </p:cNvPr>
          <p:cNvSpPr/>
          <p:nvPr/>
        </p:nvSpPr>
        <p:spPr>
          <a:xfrm>
            <a:off x="4633838" y="605164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A8B2751-5B0B-8BD8-AAFC-1A1CC3EAEE87}"/>
              </a:ext>
            </a:extLst>
          </p:cNvPr>
          <p:cNvSpPr/>
          <p:nvPr/>
        </p:nvSpPr>
        <p:spPr>
          <a:xfrm>
            <a:off x="6562126" y="174831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70B9396-6967-E019-72E2-78417CCC929A}"/>
              </a:ext>
            </a:extLst>
          </p:cNvPr>
          <p:cNvSpPr/>
          <p:nvPr/>
        </p:nvSpPr>
        <p:spPr>
          <a:xfrm>
            <a:off x="7153296" y="175160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B27004-B480-760F-6178-85E7637AF053}"/>
              </a:ext>
            </a:extLst>
          </p:cNvPr>
          <p:cNvSpPr/>
          <p:nvPr/>
        </p:nvSpPr>
        <p:spPr>
          <a:xfrm>
            <a:off x="6568147" y="317569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02AB68B-A8DB-762C-B7ED-14D9D2D420BD}"/>
              </a:ext>
            </a:extLst>
          </p:cNvPr>
          <p:cNvSpPr/>
          <p:nvPr/>
        </p:nvSpPr>
        <p:spPr>
          <a:xfrm>
            <a:off x="7159317" y="317898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E480BDE5-243E-84A4-82B4-F515CA123ED7}"/>
              </a:ext>
            </a:extLst>
          </p:cNvPr>
          <p:cNvSpPr/>
          <p:nvPr/>
        </p:nvSpPr>
        <p:spPr>
          <a:xfrm>
            <a:off x="6565858" y="461965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8F0BB74-EC22-F8D0-5B17-983A429B8122}"/>
              </a:ext>
            </a:extLst>
          </p:cNvPr>
          <p:cNvSpPr/>
          <p:nvPr/>
        </p:nvSpPr>
        <p:spPr>
          <a:xfrm>
            <a:off x="7157028" y="462294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3BDA007-C4A8-0759-2358-24D4B91E8292}"/>
              </a:ext>
            </a:extLst>
          </p:cNvPr>
          <p:cNvSpPr/>
          <p:nvPr/>
        </p:nvSpPr>
        <p:spPr>
          <a:xfrm>
            <a:off x="6562126" y="603905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6C817DA-40A1-4427-062E-1A3D56227BE0}"/>
              </a:ext>
            </a:extLst>
          </p:cNvPr>
          <p:cNvSpPr/>
          <p:nvPr/>
        </p:nvSpPr>
        <p:spPr>
          <a:xfrm>
            <a:off x="7153296" y="604234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6DC8158-2FEA-51BB-3271-72E89FD94754}"/>
              </a:ext>
            </a:extLst>
          </p:cNvPr>
          <p:cNvSpPr/>
          <p:nvPr/>
        </p:nvSpPr>
        <p:spPr>
          <a:xfrm>
            <a:off x="8343892" y="175307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EB8AD5F-D15B-5712-2BD6-5C13CD22F4C8}"/>
              </a:ext>
            </a:extLst>
          </p:cNvPr>
          <p:cNvSpPr/>
          <p:nvPr/>
        </p:nvSpPr>
        <p:spPr>
          <a:xfrm>
            <a:off x="8935062" y="175636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5C5A942-1874-E704-F960-204BA43457DD}"/>
              </a:ext>
            </a:extLst>
          </p:cNvPr>
          <p:cNvSpPr/>
          <p:nvPr/>
        </p:nvSpPr>
        <p:spPr>
          <a:xfrm>
            <a:off x="8349913" y="3180452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863F027-1678-CE92-9A53-75F8D8EDCD4A}"/>
              </a:ext>
            </a:extLst>
          </p:cNvPr>
          <p:cNvSpPr/>
          <p:nvPr/>
        </p:nvSpPr>
        <p:spPr>
          <a:xfrm>
            <a:off x="8941083" y="318374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829F060-7F64-5EC5-515C-C743E2C821AD}"/>
              </a:ext>
            </a:extLst>
          </p:cNvPr>
          <p:cNvSpPr/>
          <p:nvPr/>
        </p:nvSpPr>
        <p:spPr>
          <a:xfrm>
            <a:off x="8347624" y="4624416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55E1FDD-CE8C-24DA-FA44-C2DD4276BE9B}"/>
              </a:ext>
            </a:extLst>
          </p:cNvPr>
          <p:cNvSpPr/>
          <p:nvPr/>
        </p:nvSpPr>
        <p:spPr>
          <a:xfrm>
            <a:off x="8938794" y="462770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4146652-9E74-7858-E610-FD908E9B5C5B}"/>
              </a:ext>
            </a:extLst>
          </p:cNvPr>
          <p:cNvSpPr/>
          <p:nvPr/>
        </p:nvSpPr>
        <p:spPr>
          <a:xfrm>
            <a:off x="8343892" y="604381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090A0B6-DAFB-4106-01CD-2849BFD3549D}"/>
              </a:ext>
            </a:extLst>
          </p:cNvPr>
          <p:cNvSpPr/>
          <p:nvPr/>
        </p:nvSpPr>
        <p:spPr>
          <a:xfrm>
            <a:off x="8935062" y="604710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ECCEEF17-704C-C385-3F9D-4D8C10A0748E}"/>
              </a:ext>
            </a:extLst>
          </p:cNvPr>
          <p:cNvSpPr/>
          <p:nvPr/>
        </p:nvSpPr>
        <p:spPr>
          <a:xfrm>
            <a:off x="6262229" y="3312918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CBF2FD6A-BA50-2D77-6E0E-75657C95FF99}"/>
              </a:ext>
            </a:extLst>
          </p:cNvPr>
          <p:cNvSpPr/>
          <p:nvPr/>
        </p:nvSpPr>
        <p:spPr>
          <a:xfrm>
            <a:off x="7958498" y="1892590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3F9F90D-C950-9229-AA8B-90F397A4B3AA}"/>
              </a:ext>
            </a:extLst>
          </p:cNvPr>
          <p:cNvSpPr/>
          <p:nvPr/>
        </p:nvSpPr>
        <p:spPr>
          <a:xfrm>
            <a:off x="7999385" y="4805491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P-type</a:t>
            </a:r>
            <a:r>
              <a:rPr lang="ko-KR" altLang="en-US" dirty="0"/>
              <a:t> </a:t>
            </a:r>
            <a:r>
              <a:rPr lang="en-US" altLang="ko-KR" dirty="0"/>
              <a:t>semiconductor</a:t>
            </a:r>
            <a:r>
              <a:rPr lang="ko-KR" altLang="en-US" dirty="0"/>
              <a:t>와 </a:t>
            </a:r>
            <a:r>
              <a:rPr lang="en-US" altLang="ko-KR" dirty="0"/>
              <a:t>N-type semiconductor</a:t>
            </a:r>
            <a:r>
              <a:rPr lang="ko-KR" altLang="en-US" dirty="0"/>
              <a:t>를 붙이면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21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042F4080-5860-9014-3AD2-EF717DCF764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D061F25E-42E8-4CCF-40BC-30EBB8D36E89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86E142E6-7B2F-CCBE-3144-AC9419FD398A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B88CFF39-B186-42C8-B490-F4E9C57ABF6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2804287-A394-5CEB-8FDF-17D42251C78B}"/>
              </a:ext>
            </a:extLst>
          </p:cNvPr>
          <p:cNvSpPr/>
          <p:nvPr/>
        </p:nvSpPr>
        <p:spPr>
          <a:xfrm>
            <a:off x="6703066" y="5493667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2995 0.02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9D13D-3CE9-520A-A389-8A129808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D6D43-9426-43E1-0C80-7908537681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Semiconductor</a:t>
            </a:r>
          </a:p>
          <a:p>
            <a:r>
              <a:rPr lang="ko-KR" altLang="en-US" dirty="0"/>
              <a:t>반도체의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5437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4AD0E8-7CAD-C74C-FF54-CE55C5A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Semiconductor (</a:t>
            </a:r>
            <a:r>
              <a:rPr lang="ko-KR" altLang="en-US" dirty="0"/>
              <a:t>반도체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B9900-21A9-F153-BE9C-15CBAB52F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Transistor</a:t>
            </a:r>
            <a:r>
              <a:rPr lang="ko-KR" altLang="en-US" dirty="0"/>
              <a:t>로 만들어 짐</a:t>
            </a:r>
          </a:p>
        </p:txBody>
      </p:sp>
      <p:pic>
        <p:nvPicPr>
          <p:cNvPr id="1026" name="Picture 2" descr="Transistor - Free technology icons">
            <a:extLst>
              <a:ext uri="{FF2B5EF4-FFF2-40B4-BE49-F238E27FC236}">
                <a16:creationId xmlns:a16="http://schemas.microsoft.com/office/drawing/2014/main" id="{F26244AB-757F-BFFB-A092-8116EEF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2" y="2101274"/>
            <a:ext cx="3124681" cy="31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istor - Free technology icons">
            <a:extLst>
              <a:ext uri="{FF2B5EF4-FFF2-40B4-BE49-F238E27FC236}">
                <a16:creationId xmlns:a16="http://schemas.microsoft.com/office/drawing/2014/main" id="{8C21E696-3F79-FBA5-8953-20C3E109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35" y="3649819"/>
            <a:ext cx="1299411" cy="12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Transistor Symbol Electronic Royalty-Free Vector ...">
            <a:extLst>
              <a:ext uri="{FF2B5EF4-FFF2-40B4-BE49-F238E27FC236}">
                <a16:creationId xmlns:a16="http://schemas.microsoft.com/office/drawing/2014/main" id="{21A167A3-11A0-0BF4-EF61-E7C2589B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076" y="2695073"/>
            <a:ext cx="1378645" cy="16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0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12C0EB1-1BD4-508C-F82A-6B3314C780D6}"/>
              </a:ext>
            </a:extLst>
          </p:cNvPr>
          <p:cNvCxnSpPr>
            <a:cxnSpLocks/>
          </p:cNvCxnSpPr>
          <p:nvPr/>
        </p:nvCxnSpPr>
        <p:spPr>
          <a:xfrm flipH="1">
            <a:off x="4436285" y="3679745"/>
            <a:ext cx="254774" cy="609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D8AE4FD7-ABE2-1920-00F4-B5E69B5AE1CA}"/>
              </a:ext>
            </a:extLst>
          </p:cNvPr>
          <p:cNvCxnSpPr>
            <a:cxnSpLocks/>
          </p:cNvCxnSpPr>
          <p:nvPr/>
        </p:nvCxnSpPr>
        <p:spPr>
          <a:xfrm flipH="1">
            <a:off x="8414222" y="3662136"/>
            <a:ext cx="254774" cy="609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FBB80B6-5CA1-3FCF-777D-298ED6B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4AAC6-BDF6-A78B-2063-149D0426C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반도체는 주로 실리콘</a:t>
            </a:r>
            <a:r>
              <a:rPr lang="en-US" altLang="ko-KR" dirty="0"/>
              <a:t>(</a:t>
            </a:r>
            <a:r>
              <a:rPr lang="ko-KR" altLang="en-US" dirty="0"/>
              <a:t>게르마늄</a:t>
            </a:r>
            <a:r>
              <a:rPr lang="en-US" altLang="ko-KR" dirty="0"/>
              <a:t>, </a:t>
            </a:r>
            <a:r>
              <a:rPr lang="ko-KR" altLang="en-US" dirty="0"/>
              <a:t>규소 등</a:t>
            </a:r>
            <a:r>
              <a:rPr lang="en-US" altLang="ko-KR" dirty="0"/>
              <a:t>)</a:t>
            </a:r>
            <a:r>
              <a:rPr lang="ko-KR" altLang="en-US" dirty="0"/>
              <a:t>으로 만들어 짐</a:t>
            </a:r>
            <a:endParaRPr lang="en-US" altLang="ko-KR" dirty="0"/>
          </a:p>
          <a:p>
            <a:r>
              <a:rPr lang="ko-KR" altLang="en-US" dirty="0"/>
              <a:t>실리콘은 기본적으로 </a:t>
            </a:r>
            <a:r>
              <a:rPr lang="ko-KR" altLang="en-US" dirty="0" err="1"/>
              <a:t>다이어몬드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ko-KR" altLang="en-US" dirty="0"/>
              <a:t>실리콘 원소</a:t>
            </a:r>
            <a:r>
              <a:rPr lang="en-US" altLang="ko-KR" dirty="0"/>
              <a:t>(Si)</a:t>
            </a:r>
            <a:r>
              <a:rPr lang="ko-KR" altLang="en-US" dirty="0"/>
              <a:t>는 주변의 가장 가까운 </a:t>
            </a:r>
            <a:r>
              <a:rPr lang="en-US" altLang="ko-KR" dirty="0"/>
              <a:t>4</a:t>
            </a:r>
            <a:r>
              <a:rPr lang="ko-KR" altLang="en-US" dirty="0"/>
              <a:t>개의 실리콘 원자들과 결합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B12F1-64C2-F2DE-008E-2EA5CF87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5</a:t>
            </a:fld>
            <a:endParaRPr 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ABDFF6A-7C9E-C65F-0356-A0B79407CB2F}"/>
              </a:ext>
            </a:extLst>
          </p:cNvPr>
          <p:cNvGrpSpPr/>
          <p:nvPr/>
        </p:nvGrpSpPr>
        <p:grpSpPr>
          <a:xfrm>
            <a:off x="2336332" y="3140014"/>
            <a:ext cx="2608552" cy="2733892"/>
            <a:chOff x="2397292" y="3086674"/>
            <a:chExt cx="2608552" cy="273389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698F7E2-B566-6569-F672-DCD190E0CD88}"/>
                </a:ext>
              </a:extLst>
            </p:cNvPr>
            <p:cNvGrpSpPr/>
            <p:nvPr/>
          </p:nvGrpSpPr>
          <p:grpSpPr>
            <a:xfrm>
              <a:off x="2550160" y="3271306"/>
              <a:ext cx="2291616" cy="2342798"/>
              <a:chOff x="3799840" y="2858359"/>
              <a:chExt cx="2291616" cy="234279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6F961CF-F4D9-57C1-F2FD-3FB2742FC0CC}"/>
                  </a:ext>
                </a:extLst>
              </p:cNvPr>
              <p:cNvGrpSpPr/>
              <p:nvPr/>
            </p:nvGrpSpPr>
            <p:grpSpPr>
              <a:xfrm>
                <a:off x="3799840" y="3330596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C79F307-7A72-BDCB-2F2D-9976F0B7B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502811C4-7646-B915-BA57-D191C74D7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5A823D20-6D63-A3E9-0C75-24EC1D94E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BB5E2CC2-2E99-BBDB-60D6-0A6E5D391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3B8F6F5-FAEA-8698-DB0B-FC5D77D593D6}"/>
                  </a:ext>
                </a:extLst>
              </p:cNvPr>
              <p:cNvGrpSpPr/>
              <p:nvPr/>
            </p:nvGrpSpPr>
            <p:grpSpPr>
              <a:xfrm>
                <a:off x="4411669" y="2861755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F56F7B2-02FD-3E1A-C6CF-9D1F90C86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F83F312-88AB-8961-9234-F3C137FCE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2FE0B39-BA21-8785-76A0-E20A3FD6D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EFC532B-9A42-7DFD-A7FA-C67F5B793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6084124-E5B9-121E-D9C1-F66A65A2C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2858359"/>
                <a:ext cx="611829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F6EDA3C-124B-E4F3-B8ED-A6820D4D8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4530609"/>
                <a:ext cx="611829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3ACB39E-CBBE-49C8-2154-983B5D01F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627" y="3056670"/>
                <a:ext cx="611828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5E78FED-B0DF-A576-B85B-169DD237F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9627" y="4728920"/>
                <a:ext cx="611828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7EEC84-E3BF-1C38-74A3-2E9BE5C9B0C3}"/>
                </a:ext>
              </a:extLst>
            </p:cNvPr>
            <p:cNvSpPr/>
            <p:nvPr/>
          </p:nvSpPr>
          <p:spPr>
            <a:xfrm>
              <a:off x="2403703" y="356706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C1F1E81-E54C-BA93-39FA-F82266E7B15C}"/>
                </a:ext>
              </a:extLst>
            </p:cNvPr>
            <p:cNvSpPr/>
            <p:nvPr/>
          </p:nvSpPr>
          <p:spPr>
            <a:xfrm>
              <a:off x="3004332" y="308667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01A49B-3FF8-2BA9-8225-3BC3A5B88F35}"/>
                </a:ext>
              </a:extLst>
            </p:cNvPr>
            <p:cNvSpPr/>
            <p:nvPr/>
          </p:nvSpPr>
          <p:spPr>
            <a:xfrm>
              <a:off x="4049265" y="547439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D15B7F3-4ED6-7A38-40E2-C41083E18187}"/>
                </a:ext>
              </a:extLst>
            </p:cNvPr>
            <p:cNvSpPr/>
            <p:nvPr/>
          </p:nvSpPr>
          <p:spPr>
            <a:xfrm>
              <a:off x="4649894" y="499400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47684C9-4DCD-D498-A2F9-95C7A7C1D22D}"/>
                </a:ext>
              </a:extLst>
            </p:cNvPr>
            <p:cNvSpPr/>
            <p:nvPr/>
          </p:nvSpPr>
          <p:spPr>
            <a:xfrm>
              <a:off x="2397292" y="523931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805662-0FD2-EAC8-4DEE-C3DA4F949293}"/>
                </a:ext>
              </a:extLst>
            </p:cNvPr>
            <p:cNvSpPr/>
            <p:nvPr/>
          </p:nvSpPr>
          <p:spPr>
            <a:xfrm>
              <a:off x="2997921" y="475892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69C1F4C-14F0-0D3C-151D-52A3548C1856}"/>
                </a:ext>
              </a:extLst>
            </p:cNvPr>
            <p:cNvSpPr/>
            <p:nvPr/>
          </p:nvSpPr>
          <p:spPr>
            <a:xfrm>
              <a:off x="4638694" y="3316315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83944E-C4FF-4D28-0CA6-26DD40312963}"/>
                </a:ext>
              </a:extLst>
            </p:cNvPr>
            <p:cNvSpPr/>
            <p:nvPr/>
          </p:nvSpPr>
          <p:spPr>
            <a:xfrm>
              <a:off x="3584643" y="341202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304CE02-25A7-EBB8-4371-E026B6EED191}"/>
                </a:ext>
              </a:extLst>
            </p:cNvPr>
            <p:cNvSpPr/>
            <p:nvPr/>
          </p:nvSpPr>
          <p:spPr>
            <a:xfrm>
              <a:off x="3108302" y="4017160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B371F21-594C-4C5E-096C-B2EA8A3F1AA7}"/>
                </a:ext>
              </a:extLst>
            </p:cNvPr>
            <p:cNvCxnSpPr>
              <a:cxnSpLocks/>
              <a:stCxn id="5" idx="5"/>
              <a:endCxn id="45" idx="1"/>
            </p:cNvCxnSpPr>
            <p:nvPr/>
          </p:nvCxnSpPr>
          <p:spPr>
            <a:xfrm>
              <a:off x="2707525" y="3862537"/>
              <a:ext cx="452905" cy="2053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1974672-9E5A-194F-CA9E-D3BD06666BF6}"/>
                </a:ext>
              </a:extLst>
            </p:cNvPr>
            <p:cNvSpPr/>
            <p:nvPr/>
          </p:nvSpPr>
          <p:spPr>
            <a:xfrm>
              <a:off x="2660502" y="4392311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94019F3-F038-3F73-EA74-7E9BF413BD0F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>
            <a:xfrm flipH="1">
              <a:off x="3412124" y="3707504"/>
              <a:ext cx="224647" cy="360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664B56-4959-1E69-E580-7592698923AE}"/>
                </a:ext>
              </a:extLst>
            </p:cNvPr>
            <p:cNvCxnSpPr>
              <a:cxnSpLocks/>
              <a:stCxn id="45" idx="3"/>
              <a:endCxn id="53" idx="7"/>
            </p:cNvCxnSpPr>
            <p:nvPr/>
          </p:nvCxnSpPr>
          <p:spPr>
            <a:xfrm flipH="1">
              <a:off x="2964324" y="4312635"/>
              <a:ext cx="196106" cy="130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671A3C7-9EBA-A0CF-795C-934DB4CB7A30}"/>
                </a:ext>
              </a:extLst>
            </p:cNvPr>
            <p:cNvCxnSpPr>
              <a:cxnSpLocks/>
              <a:endCxn id="45" idx="5"/>
            </p:cNvCxnSpPr>
            <p:nvPr/>
          </p:nvCxnSpPr>
          <p:spPr>
            <a:xfrm flipH="1" flipV="1">
              <a:off x="3412124" y="4312635"/>
              <a:ext cx="155281" cy="969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B184557-999A-EAEF-DA73-69A142FAECA5}"/>
                </a:ext>
              </a:extLst>
            </p:cNvPr>
            <p:cNvCxnSpPr>
              <a:cxnSpLocks/>
              <a:stCxn id="62" idx="3"/>
              <a:endCxn id="38" idx="7"/>
            </p:cNvCxnSpPr>
            <p:nvPr/>
          </p:nvCxnSpPr>
          <p:spPr>
            <a:xfrm flipH="1">
              <a:off x="3301743" y="4623123"/>
              <a:ext cx="209181" cy="1864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8BE253B-F926-5102-4676-62AA9B1C0A3A}"/>
                </a:ext>
              </a:extLst>
            </p:cNvPr>
            <p:cNvCxnSpPr>
              <a:cxnSpLocks/>
              <a:stCxn id="38" idx="1"/>
              <a:endCxn id="53" idx="5"/>
            </p:cNvCxnSpPr>
            <p:nvPr/>
          </p:nvCxnSpPr>
          <p:spPr>
            <a:xfrm flipH="1" flipV="1">
              <a:off x="2964324" y="4687786"/>
              <a:ext cx="85725" cy="1218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6BE1D43-37A2-2A04-CFC3-1F5F6D4C4AA5}"/>
                </a:ext>
              </a:extLst>
            </p:cNvPr>
            <p:cNvSpPr/>
            <p:nvPr/>
          </p:nvSpPr>
          <p:spPr>
            <a:xfrm>
              <a:off x="3801178" y="467551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A22BDD6-4218-0406-97C2-92C390C06B72}"/>
                </a:ext>
              </a:extLst>
            </p:cNvPr>
            <p:cNvSpPr/>
            <p:nvPr/>
          </p:nvSpPr>
          <p:spPr>
            <a:xfrm>
              <a:off x="4258073" y="422145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6421804-A16C-CE4A-69D2-CAF39C7987EF}"/>
                </a:ext>
              </a:extLst>
            </p:cNvPr>
            <p:cNvSpPr/>
            <p:nvPr/>
          </p:nvSpPr>
          <p:spPr>
            <a:xfrm>
              <a:off x="3458796" y="504266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476C09-061B-7B9A-74E1-01AC6F710021}"/>
                </a:ext>
              </a:extLst>
            </p:cNvPr>
            <p:cNvCxnSpPr>
              <a:cxnSpLocks/>
              <a:stCxn id="62" idx="5"/>
              <a:endCxn id="75" idx="1"/>
            </p:cNvCxnSpPr>
            <p:nvPr/>
          </p:nvCxnSpPr>
          <p:spPr>
            <a:xfrm>
              <a:off x="3762618" y="4623123"/>
              <a:ext cx="90688" cy="103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A7B89B0-2AA7-151E-E0D0-7FCABF3F1511}"/>
                </a:ext>
              </a:extLst>
            </p:cNvPr>
            <p:cNvCxnSpPr>
              <a:cxnSpLocks/>
              <a:stCxn id="44" idx="5"/>
              <a:endCxn id="76" idx="1"/>
            </p:cNvCxnSpPr>
            <p:nvPr/>
          </p:nvCxnSpPr>
          <p:spPr>
            <a:xfrm>
              <a:off x="3888465" y="3707504"/>
              <a:ext cx="421736" cy="5646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602A0E-79FE-9C5E-B039-53E4E4A3EB9F}"/>
                </a:ext>
              </a:extLst>
            </p:cNvPr>
            <p:cNvSpPr/>
            <p:nvPr/>
          </p:nvSpPr>
          <p:spPr>
            <a:xfrm>
              <a:off x="4038065" y="3796703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27D4E29-68AF-3265-D50C-96463490C940}"/>
                </a:ext>
              </a:extLst>
            </p:cNvPr>
            <p:cNvCxnSpPr>
              <a:cxnSpLocks/>
              <a:stCxn id="76" idx="3"/>
              <a:endCxn id="75" idx="7"/>
            </p:cNvCxnSpPr>
            <p:nvPr/>
          </p:nvCxnSpPr>
          <p:spPr>
            <a:xfrm flipH="1">
              <a:off x="4105000" y="4516934"/>
              <a:ext cx="205201" cy="2092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53C01BA-BACA-44D5-29E6-918006C7EF90}"/>
                </a:ext>
              </a:extLst>
            </p:cNvPr>
            <p:cNvCxnSpPr>
              <a:cxnSpLocks/>
              <a:stCxn id="62" idx="4"/>
              <a:endCxn id="77" idx="0"/>
            </p:cNvCxnSpPr>
            <p:nvPr/>
          </p:nvCxnSpPr>
          <p:spPr>
            <a:xfrm>
              <a:off x="3636771" y="4673818"/>
              <a:ext cx="0" cy="368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639846-FBA0-7A7B-1865-AF97BAA8301C}"/>
                </a:ext>
              </a:extLst>
            </p:cNvPr>
            <p:cNvSpPr/>
            <p:nvPr/>
          </p:nvSpPr>
          <p:spPr>
            <a:xfrm>
              <a:off x="3458796" y="432764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25FEDB8-70A3-DDE9-1EED-BD0DAF4A5BE8}"/>
                </a:ext>
              </a:extLst>
            </p:cNvPr>
            <p:cNvCxnSpPr>
              <a:cxnSpLocks/>
              <a:stCxn id="36" idx="2"/>
              <a:endCxn id="75" idx="5"/>
            </p:cNvCxnSpPr>
            <p:nvPr/>
          </p:nvCxnSpPr>
          <p:spPr>
            <a:xfrm flipH="1" flipV="1">
              <a:off x="4105000" y="4970991"/>
              <a:ext cx="544894" cy="1961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E990E21-0933-343F-EAB6-BAB9DEFC5D03}"/>
                </a:ext>
              </a:extLst>
            </p:cNvPr>
            <p:cNvCxnSpPr>
              <a:cxnSpLocks/>
              <a:stCxn id="35" idx="1"/>
              <a:endCxn id="77" idx="5"/>
            </p:cNvCxnSpPr>
            <p:nvPr/>
          </p:nvCxnSpPr>
          <p:spPr>
            <a:xfrm flipH="1" flipV="1">
              <a:off x="3762618" y="5338141"/>
              <a:ext cx="338775" cy="1869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A0FEF3-9BE9-80AC-5471-E15F0D192D84}"/>
              </a:ext>
            </a:extLst>
          </p:cNvPr>
          <p:cNvGrpSpPr/>
          <p:nvPr/>
        </p:nvGrpSpPr>
        <p:grpSpPr>
          <a:xfrm>
            <a:off x="6322126" y="3129400"/>
            <a:ext cx="2608552" cy="2733892"/>
            <a:chOff x="2397292" y="3086674"/>
            <a:chExt cx="2608552" cy="2733892"/>
          </a:xfrm>
        </p:grpSpPr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0EE2C4CB-C2E6-9ED6-764F-4526DE2330EC}"/>
                </a:ext>
              </a:extLst>
            </p:cNvPr>
            <p:cNvGrpSpPr/>
            <p:nvPr/>
          </p:nvGrpSpPr>
          <p:grpSpPr>
            <a:xfrm>
              <a:off x="2550160" y="3271306"/>
              <a:ext cx="2291616" cy="2342798"/>
              <a:chOff x="3799840" y="2858359"/>
              <a:chExt cx="2291616" cy="2342798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1F50B7C2-6A9D-9DD9-0742-6615D35C6747}"/>
                  </a:ext>
                </a:extLst>
              </p:cNvPr>
              <p:cNvGrpSpPr/>
              <p:nvPr/>
            </p:nvGrpSpPr>
            <p:grpSpPr>
              <a:xfrm>
                <a:off x="3799840" y="3330596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F96E3A3B-24DF-786C-AA04-894EE01A1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2CE714B3-C22D-37AE-197C-5A616C9AC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272B12D6-85C0-A842-1B2F-0622B1E60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AAF9F5E0-3945-0FA1-0190-0BA89853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40876FA9-44E4-393C-E512-416194D0A110}"/>
                  </a:ext>
                </a:extLst>
              </p:cNvPr>
              <p:cNvGrpSpPr/>
              <p:nvPr/>
            </p:nvGrpSpPr>
            <p:grpSpPr>
              <a:xfrm>
                <a:off x="4411669" y="2861755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FC18C9D4-75D5-4708-9667-AB8A53419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2EAD1CAE-7151-9F3D-44C6-969F75BD4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0C31065D-8B5F-1B10-BB17-C5D44015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BAC41040-5AA6-6619-54A1-5D71F3977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FB1662C4-0268-5DF2-6440-7F81744F2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2858359"/>
                <a:ext cx="611829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699823F8-B4DE-54B8-7C3A-6057E0A53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4530609"/>
                <a:ext cx="611829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C67A941-0459-E932-F725-A00C172E3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627" y="3056670"/>
                <a:ext cx="611828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1F38C02D-1418-9DC1-5F61-122133EAF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9627" y="4728920"/>
                <a:ext cx="611828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55B3416-A74F-793D-4EC0-26172D4F80FE}"/>
                </a:ext>
              </a:extLst>
            </p:cNvPr>
            <p:cNvSpPr/>
            <p:nvPr/>
          </p:nvSpPr>
          <p:spPr>
            <a:xfrm>
              <a:off x="2403703" y="356706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756730E-3B7C-5BDA-F13B-62ABA6546DB6}"/>
                </a:ext>
              </a:extLst>
            </p:cNvPr>
            <p:cNvSpPr/>
            <p:nvPr/>
          </p:nvSpPr>
          <p:spPr>
            <a:xfrm>
              <a:off x="3004332" y="308667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20726E9-51B2-E5D1-F4C3-734C884FAE8C}"/>
                </a:ext>
              </a:extLst>
            </p:cNvPr>
            <p:cNvSpPr/>
            <p:nvPr/>
          </p:nvSpPr>
          <p:spPr>
            <a:xfrm>
              <a:off x="4049265" y="547439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A7BF37A-630D-95DC-FEF1-7183CC854BC4}"/>
                </a:ext>
              </a:extLst>
            </p:cNvPr>
            <p:cNvSpPr/>
            <p:nvPr/>
          </p:nvSpPr>
          <p:spPr>
            <a:xfrm>
              <a:off x="4649894" y="499400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E63F9E6E-17B2-7011-325C-F4B0FFC71B34}"/>
                </a:ext>
              </a:extLst>
            </p:cNvPr>
            <p:cNvSpPr/>
            <p:nvPr/>
          </p:nvSpPr>
          <p:spPr>
            <a:xfrm>
              <a:off x="2397292" y="523931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D2E4354-DE87-7BA1-E0C6-0327FAADD905}"/>
                </a:ext>
              </a:extLst>
            </p:cNvPr>
            <p:cNvSpPr/>
            <p:nvPr/>
          </p:nvSpPr>
          <p:spPr>
            <a:xfrm>
              <a:off x="2997921" y="4758924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7106AC1B-C992-6618-6637-1680671EC64D}"/>
                </a:ext>
              </a:extLst>
            </p:cNvPr>
            <p:cNvSpPr/>
            <p:nvPr/>
          </p:nvSpPr>
          <p:spPr>
            <a:xfrm>
              <a:off x="3584643" y="341202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C2A81776-9AFE-C273-71CF-EE10B554FF00}"/>
                </a:ext>
              </a:extLst>
            </p:cNvPr>
            <p:cNvSpPr/>
            <p:nvPr/>
          </p:nvSpPr>
          <p:spPr>
            <a:xfrm>
              <a:off x="3108302" y="4017160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858B7CE-2B3F-5E75-AA71-8B4B014C0CA6}"/>
                </a:ext>
              </a:extLst>
            </p:cNvPr>
            <p:cNvCxnSpPr>
              <a:cxnSpLocks/>
              <a:stCxn id="206" idx="5"/>
              <a:endCxn id="214" idx="1"/>
            </p:cNvCxnSpPr>
            <p:nvPr/>
          </p:nvCxnSpPr>
          <p:spPr>
            <a:xfrm>
              <a:off x="2707525" y="3862537"/>
              <a:ext cx="452905" cy="2053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B6718147-5C20-3AB6-F696-A86279C39781}"/>
                </a:ext>
              </a:extLst>
            </p:cNvPr>
            <p:cNvSpPr/>
            <p:nvPr/>
          </p:nvSpPr>
          <p:spPr>
            <a:xfrm>
              <a:off x="2660502" y="4392311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0E1DC35-DE8D-F80F-B4EB-C3E94F1AA873}"/>
                </a:ext>
              </a:extLst>
            </p:cNvPr>
            <p:cNvCxnSpPr>
              <a:cxnSpLocks/>
              <a:stCxn id="213" idx="3"/>
              <a:endCxn id="214" idx="7"/>
            </p:cNvCxnSpPr>
            <p:nvPr/>
          </p:nvCxnSpPr>
          <p:spPr>
            <a:xfrm flipH="1">
              <a:off x="3412124" y="3707504"/>
              <a:ext cx="224647" cy="360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B030D51-71B6-918F-4B8C-1552DC7FD8B1}"/>
                </a:ext>
              </a:extLst>
            </p:cNvPr>
            <p:cNvCxnSpPr>
              <a:cxnSpLocks/>
              <a:stCxn id="214" idx="3"/>
              <a:endCxn id="216" idx="7"/>
            </p:cNvCxnSpPr>
            <p:nvPr/>
          </p:nvCxnSpPr>
          <p:spPr>
            <a:xfrm flipH="1">
              <a:off x="2964324" y="4312635"/>
              <a:ext cx="196106" cy="130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6F6546B9-21CA-301C-856E-58382876CB10}"/>
                </a:ext>
              </a:extLst>
            </p:cNvPr>
            <p:cNvCxnSpPr>
              <a:cxnSpLocks/>
              <a:endCxn id="214" idx="5"/>
            </p:cNvCxnSpPr>
            <p:nvPr/>
          </p:nvCxnSpPr>
          <p:spPr>
            <a:xfrm flipH="1" flipV="1">
              <a:off x="3412124" y="4312635"/>
              <a:ext cx="155281" cy="969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E9598A3-53D6-9F39-AA00-33C1ACA4C93B}"/>
                </a:ext>
              </a:extLst>
            </p:cNvPr>
            <p:cNvCxnSpPr>
              <a:cxnSpLocks/>
              <a:stCxn id="230" idx="3"/>
              <a:endCxn id="211" idx="7"/>
            </p:cNvCxnSpPr>
            <p:nvPr/>
          </p:nvCxnSpPr>
          <p:spPr>
            <a:xfrm flipH="1">
              <a:off x="3301743" y="4623123"/>
              <a:ext cx="209181" cy="1864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8461348-72AC-1397-ECE2-2C71B8E8A1A7}"/>
                </a:ext>
              </a:extLst>
            </p:cNvPr>
            <p:cNvCxnSpPr>
              <a:cxnSpLocks/>
              <a:stCxn id="211" idx="1"/>
              <a:endCxn id="216" idx="5"/>
            </p:cNvCxnSpPr>
            <p:nvPr/>
          </p:nvCxnSpPr>
          <p:spPr>
            <a:xfrm flipH="1" flipV="1">
              <a:off x="2964324" y="4687786"/>
              <a:ext cx="85725" cy="1218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255512C-B732-888F-73A3-1BDD1A8FD015}"/>
                </a:ext>
              </a:extLst>
            </p:cNvPr>
            <p:cNvSpPr/>
            <p:nvPr/>
          </p:nvSpPr>
          <p:spPr>
            <a:xfrm>
              <a:off x="3801178" y="4675516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1FDF6BC-1166-5AD9-998F-48A6D6F388B7}"/>
                </a:ext>
              </a:extLst>
            </p:cNvPr>
            <p:cNvSpPr/>
            <p:nvPr/>
          </p:nvSpPr>
          <p:spPr>
            <a:xfrm>
              <a:off x="4258073" y="422145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A7AA54A-AB9F-ABAB-E29B-28E5D6F9E5F0}"/>
                </a:ext>
              </a:extLst>
            </p:cNvPr>
            <p:cNvSpPr/>
            <p:nvPr/>
          </p:nvSpPr>
          <p:spPr>
            <a:xfrm>
              <a:off x="3458796" y="5042666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D3B53005-7EFE-788F-D0E4-0DD8AAA06E77}"/>
                </a:ext>
              </a:extLst>
            </p:cNvPr>
            <p:cNvCxnSpPr>
              <a:cxnSpLocks/>
              <a:stCxn id="230" idx="5"/>
              <a:endCxn id="222" idx="1"/>
            </p:cNvCxnSpPr>
            <p:nvPr/>
          </p:nvCxnSpPr>
          <p:spPr>
            <a:xfrm>
              <a:off x="3762618" y="4623123"/>
              <a:ext cx="90688" cy="103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3828854B-7627-0A12-F631-14CFE80B19C0}"/>
                </a:ext>
              </a:extLst>
            </p:cNvPr>
            <p:cNvCxnSpPr>
              <a:cxnSpLocks/>
              <a:stCxn id="213" idx="5"/>
              <a:endCxn id="223" idx="1"/>
            </p:cNvCxnSpPr>
            <p:nvPr/>
          </p:nvCxnSpPr>
          <p:spPr>
            <a:xfrm>
              <a:off x="3888465" y="3707504"/>
              <a:ext cx="421736" cy="5646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5CBEEC9-1ABF-8297-D3EC-4BEBB7183AFB}"/>
                </a:ext>
              </a:extLst>
            </p:cNvPr>
            <p:cNvSpPr/>
            <p:nvPr/>
          </p:nvSpPr>
          <p:spPr>
            <a:xfrm>
              <a:off x="4038065" y="3796703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9BB1C36F-4E17-5715-97DC-AD0417EC67A7}"/>
                </a:ext>
              </a:extLst>
            </p:cNvPr>
            <p:cNvCxnSpPr>
              <a:cxnSpLocks/>
              <a:stCxn id="223" idx="3"/>
              <a:endCxn id="222" idx="7"/>
            </p:cNvCxnSpPr>
            <p:nvPr/>
          </p:nvCxnSpPr>
          <p:spPr>
            <a:xfrm flipH="1">
              <a:off x="4105000" y="4516934"/>
              <a:ext cx="205201" cy="2092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30F8FF4A-460E-43E0-9E8C-60195F51C8D4}"/>
                </a:ext>
              </a:extLst>
            </p:cNvPr>
            <p:cNvCxnSpPr>
              <a:cxnSpLocks/>
              <a:stCxn id="230" idx="4"/>
              <a:endCxn id="224" idx="0"/>
            </p:cNvCxnSpPr>
            <p:nvPr/>
          </p:nvCxnSpPr>
          <p:spPr>
            <a:xfrm>
              <a:off x="3636771" y="4673818"/>
              <a:ext cx="0" cy="368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0AFBD0B-41F9-81A5-6513-8E945B464D4D}"/>
                </a:ext>
              </a:extLst>
            </p:cNvPr>
            <p:cNvSpPr/>
            <p:nvPr/>
          </p:nvSpPr>
          <p:spPr>
            <a:xfrm>
              <a:off x="3458796" y="4327648"/>
              <a:ext cx="355950" cy="346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94F29AF4-70F7-5760-19AF-761AEDB851A4}"/>
                </a:ext>
              </a:extLst>
            </p:cNvPr>
            <p:cNvCxnSpPr>
              <a:cxnSpLocks/>
              <a:stCxn id="209" idx="2"/>
              <a:endCxn id="222" idx="5"/>
            </p:cNvCxnSpPr>
            <p:nvPr/>
          </p:nvCxnSpPr>
          <p:spPr>
            <a:xfrm flipH="1" flipV="1">
              <a:off x="4105000" y="4970991"/>
              <a:ext cx="544894" cy="1961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2C4292E0-200A-28F4-6E39-5DAB67AEB30D}"/>
                </a:ext>
              </a:extLst>
            </p:cNvPr>
            <p:cNvCxnSpPr>
              <a:cxnSpLocks/>
              <a:stCxn id="208" idx="1"/>
              <a:endCxn id="224" idx="5"/>
            </p:cNvCxnSpPr>
            <p:nvPr/>
          </p:nvCxnSpPr>
          <p:spPr>
            <a:xfrm flipH="1" flipV="1">
              <a:off x="3762618" y="5338141"/>
              <a:ext cx="338775" cy="1869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9D81F81-9658-F2F5-2574-525F8CE02FB1}"/>
                </a:ext>
              </a:extLst>
            </p:cNvPr>
            <p:cNvSpPr/>
            <p:nvPr/>
          </p:nvSpPr>
          <p:spPr>
            <a:xfrm>
              <a:off x="4638694" y="3316315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7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94BB-2CE1-D3A2-E364-8A9BAAA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4D836-C274-88B3-9078-7A4E9963E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실리콘은 </a:t>
            </a:r>
            <a:r>
              <a:rPr lang="ko-KR" altLang="en-US" dirty="0" err="1"/>
              <a:t>최외각</a:t>
            </a:r>
            <a:r>
              <a:rPr lang="ko-KR" altLang="en-US" dirty="0"/>
              <a:t> 전자가 </a:t>
            </a:r>
            <a:r>
              <a:rPr lang="en-US" altLang="ko-KR" dirty="0"/>
              <a:t>4</a:t>
            </a:r>
            <a:r>
              <a:rPr lang="ko-KR" altLang="en-US" dirty="0"/>
              <a:t>개로 이루어지며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A995E-B437-188B-5B16-3E64A25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6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F5E040-1780-198D-2CA3-4DF581450818}"/>
              </a:ext>
            </a:extLst>
          </p:cNvPr>
          <p:cNvSpPr/>
          <p:nvPr/>
        </p:nvSpPr>
        <p:spPr>
          <a:xfrm>
            <a:off x="5552729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24C6BC-BD02-9BBA-6929-281FFA4FDCB6}"/>
              </a:ext>
            </a:extLst>
          </p:cNvPr>
          <p:cNvSpPr/>
          <p:nvPr/>
        </p:nvSpPr>
        <p:spPr>
          <a:xfrm>
            <a:off x="4857973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A8493C-B65F-400D-539E-C421F4EE3ACD}"/>
              </a:ext>
            </a:extLst>
          </p:cNvPr>
          <p:cNvSpPr/>
          <p:nvPr/>
        </p:nvSpPr>
        <p:spPr>
          <a:xfrm>
            <a:off x="4822332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B1D43C-0160-4808-E0FB-D1360D47EBA7}"/>
              </a:ext>
            </a:extLst>
          </p:cNvPr>
          <p:cNvSpPr/>
          <p:nvPr/>
        </p:nvSpPr>
        <p:spPr>
          <a:xfrm>
            <a:off x="6661135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C184AA-8383-0681-E621-499DD997B991}"/>
              </a:ext>
            </a:extLst>
          </p:cNvPr>
          <p:cNvSpPr/>
          <p:nvPr/>
        </p:nvSpPr>
        <p:spPr>
          <a:xfrm>
            <a:off x="6661135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8027555-9361-DB58-A708-56B664C22B20}"/>
              </a:ext>
            </a:extLst>
          </p:cNvPr>
          <p:cNvSpPr/>
          <p:nvPr/>
        </p:nvSpPr>
        <p:spPr>
          <a:xfrm>
            <a:off x="4794443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5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7949-1BA8-E706-0462-D9772E91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8714" y="6445250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7</a:t>
            </a:fld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F64CBF8-27D4-62CA-26EF-04B2B186588F}"/>
              </a:ext>
            </a:extLst>
          </p:cNvPr>
          <p:cNvSpPr/>
          <p:nvPr/>
        </p:nvSpPr>
        <p:spPr>
          <a:xfrm>
            <a:off x="7454004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6F840C-46BA-7949-E488-9D60C52D568D}"/>
              </a:ext>
            </a:extLst>
          </p:cNvPr>
          <p:cNvSpPr/>
          <p:nvPr/>
        </p:nvSpPr>
        <p:spPr>
          <a:xfrm>
            <a:off x="6759248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058CDF-1710-ABB4-2A00-D36EE5052AD1}"/>
              </a:ext>
            </a:extLst>
          </p:cNvPr>
          <p:cNvSpPr/>
          <p:nvPr/>
        </p:nvSpPr>
        <p:spPr>
          <a:xfrm>
            <a:off x="7042555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C6B0A5-122F-ED98-0550-CEBD33886F10}"/>
              </a:ext>
            </a:extLst>
          </p:cNvPr>
          <p:cNvSpPr/>
          <p:nvPr/>
        </p:nvSpPr>
        <p:spPr>
          <a:xfrm>
            <a:off x="8206460" y="2467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544A2A-7B5C-F8D6-6B3A-8778AF651C10}"/>
              </a:ext>
            </a:extLst>
          </p:cNvPr>
          <p:cNvSpPr/>
          <p:nvPr/>
        </p:nvSpPr>
        <p:spPr>
          <a:xfrm>
            <a:off x="9367453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AAB821-4CC8-0C8E-A611-0CD17F56D9F1}"/>
              </a:ext>
            </a:extLst>
          </p:cNvPr>
          <p:cNvSpPr/>
          <p:nvPr/>
        </p:nvSpPr>
        <p:spPr>
          <a:xfrm>
            <a:off x="8672697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AE5957C-29C2-6D45-A67C-E200E518A7A3}"/>
              </a:ext>
            </a:extLst>
          </p:cNvPr>
          <p:cNvSpPr/>
          <p:nvPr/>
        </p:nvSpPr>
        <p:spPr>
          <a:xfrm>
            <a:off x="8956004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0BCACC-4CBC-F279-2F29-163E001FF3F5}"/>
              </a:ext>
            </a:extLst>
          </p:cNvPr>
          <p:cNvSpPr/>
          <p:nvPr/>
        </p:nvSpPr>
        <p:spPr>
          <a:xfrm>
            <a:off x="10106464" y="24570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2F68DA9-EC06-E6FC-0F3E-46828A8149C0}"/>
              </a:ext>
            </a:extLst>
          </p:cNvPr>
          <p:cNvSpPr/>
          <p:nvPr/>
        </p:nvSpPr>
        <p:spPr>
          <a:xfrm>
            <a:off x="11259236" y="31249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75E722-D14A-A88E-0902-6A48EB2E65A6}"/>
              </a:ext>
            </a:extLst>
          </p:cNvPr>
          <p:cNvSpPr/>
          <p:nvPr/>
        </p:nvSpPr>
        <p:spPr>
          <a:xfrm>
            <a:off x="10564480" y="24505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D794E62-C2DB-31F9-43BF-C4F236CC4298}"/>
              </a:ext>
            </a:extLst>
          </p:cNvPr>
          <p:cNvSpPr/>
          <p:nvPr/>
        </p:nvSpPr>
        <p:spPr>
          <a:xfrm>
            <a:off x="12367642" y="27748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FFDF99D-38B2-0C91-F8CA-523722BBFC8D}"/>
              </a:ext>
            </a:extLst>
          </p:cNvPr>
          <p:cNvSpPr/>
          <p:nvPr/>
        </p:nvSpPr>
        <p:spPr>
          <a:xfrm>
            <a:off x="12367642" y="38240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0D7AF7-566F-28F1-EA09-F11F4DB43BF2}"/>
              </a:ext>
            </a:extLst>
          </p:cNvPr>
          <p:cNvSpPr/>
          <p:nvPr/>
        </p:nvSpPr>
        <p:spPr>
          <a:xfrm>
            <a:off x="10847787" y="243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EE510E-685D-A044-746B-AA01288BEBA7}"/>
              </a:ext>
            </a:extLst>
          </p:cNvPr>
          <p:cNvSpPr/>
          <p:nvPr/>
        </p:nvSpPr>
        <p:spPr>
          <a:xfrm>
            <a:off x="12011692" y="24775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87FBDF-FEC7-203C-1BDE-419B8BFD2729}"/>
              </a:ext>
            </a:extLst>
          </p:cNvPr>
          <p:cNvSpPr/>
          <p:nvPr/>
        </p:nvSpPr>
        <p:spPr>
          <a:xfrm>
            <a:off x="8562410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E80AAF-4F6D-4C07-A318-D803C0AD65F3}"/>
              </a:ext>
            </a:extLst>
          </p:cNvPr>
          <p:cNvSpPr/>
          <p:nvPr/>
        </p:nvSpPr>
        <p:spPr>
          <a:xfrm>
            <a:off x="8562410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659003-A6CC-2761-C067-709749E90C0D}"/>
              </a:ext>
            </a:extLst>
          </p:cNvPr>
          <p:cNvSpPr/>
          <p:nvPr/>
        </p:nvSpPr>
        <p:spPr>
          <a:xfrm>
            <a:off x="10475859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72449-C562-DAF2-0300-570E49623EB3}"/>
              </a:ext>
            </a:extLst>
          </p:cNvPr>
          <p:cNvSpPr/>
          <p:nvPr/>
        </p:nvSpPr>
        <p:spPr>
          <a:xfrm>
            <a:off x="10475859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BF7ABD-213A-4129-F20D-94FFD7CFAAA3}"/>
              </a:ext>
            </a:extLst>
          </p:cNvPr>
          <p:cNvSpPr/>
          <p:nvPr/>
        </p:nvSpPr>
        <p:spPr>
          <a:xfrm>
            <a:off x="3706403" y="315193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829DD4-9279-0C8B-5CCF-03A8065DCA09}"/>
              </a:ext>
            </a:extLst>
          </p:cNvPr>
          <p:cNvSpPr/>
          <p:nvPr/>
        </p:nvSpPr>
        <p:spPr>
          <a:xfrm>
            <a:off x="3011647" y="247752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685F58-44D6-0B27-D5BE-3C044BB3B507}"/>
              </a:ext>
            </a:extLst>
          </p:cNvPr>
          <p:cNvSpPr/>
          <p:nvPr/>
        </p:nvSpPr>
        <p:spPr>
          <a:xfrm>
            <a:off x="1877902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01E992F-77CD-0FC3-BB05-E9854895C18F}"/>
              </a:ext>
            </a:extLst>
          </p:cNvPr>
          <p:cNvSpPr/>
          <p:nvPr/>
        </p:nvSpPr>
        <p:spPr>
          <a:xfrm>
            <a:off x="1183146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8FABCA8-0E8F-1C7E-A9D5-2E4906D59BB5}"/>
              </a:ext>
            </a:extLst>
          </p:cNvPr>
          <p:cNvSpPr/>
          <p:nvPr/>
        </p:nvSpPr>
        <p:spPr>
          <a:xfrm>
            <a:off x="62558" y="314431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9C04D36-FB2D-D121-EAD2-807BBAC615B6}"/>
              </a:ext>
            </a:extLst>
          </p:cNvPr>
          <p:cNvSpPr/>
          <p:nvPr/>
        </p:nvSpPr>
        <p:spPr>
          <a:xfrm>
            <a:off x="-632198" y="246990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636220A-2A7B-E866-AA67-E78E303C5D09}"/>
              </a:ext>
            </a:extLst>
          </p:cNvPr>
          <p:cNvSpPr/>
          <p:nvPr/>
        </p:nvSpPr>
        <p:spPr>
          <a:xfrm>
            <a:off x="-695728" y="27942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DF2B8F-22BA-FB60-4D9F-0C35383C5B08}"/>
              </a:ext>
            </a:extLst>
          </p:cNvPr>
          <p:cNvSpPr/>
          <p:nvPr/>
        </p:nvSpPr>
        <p:spPr>
          <a:xfrm>
            <a:off x="-667839" y="38433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78F16C0-60D3-DF30-422A-D953EF212CB9}"/>
              </a:ext>
            </a:extLst>
          </p:cNvPr>
          <p:cNvSpPr/>
          <p:nvPr/>
        </p:nvSpPr>
        <p:spPr>
          <a:xfrm>
            <a:off x="1119616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36F823F-913E-0962-5928-736AEA98F634}"/>
              </a:ext>
            </a:extLst>
          </p:cNvPr>
          <p:cNvSpPr/>
          <p:nvPr/>
        </p:nvSpPr>
        <p:spPr>
          <a:xfrm>
            <a:off x="1147505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99CD3D3-0C2D-60C2-8339-A731DD7B97D2}"/>
              </a:ext>
            </a:extLst>
          </p:cNvPr>
          <p:cNvSpPr/>
          <p:nvPr/>
        </p:nvSpPr>
        <p:spPr>
          <a:xfrm>
            <a:off x="2948117" y="280185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EAC7979-5155-D4E8-3725-628F373D75DE}"/>
              </a:ext>
            </a:extLst>
          </p:cNvPr>
          <p:cNvSpPr/>
          <p:nvPr/>
        </p:nvSpPr>
        <p:spPr>
          <a:xfrm>
            <a:off x="2976006" y="38509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0A6369-0F87-B5F4-3546-7C72FCD151A4}"/>
              </a:ext>
            </a:extLst>
          </p:cNvPr>
          <p:cNvSpPr/>
          <p:nvPr/>
        </p:nvSpPr>
        <p:spPr>
          <a:xfrm>
            <a:off x="5527390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A9007F5-52C0-3BE9-AD6C-EAE1F574CC86}"/>
              </a:ext>
            </a:extLst>
          </p:cNvPr>
          <p:cNvSpPr/>
          <p:nvPr/>
        </p:nvSpPr>
        <p:spPr>
          <a:xfrm>
            <a:off x="4832634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2D1F78C-F4DA-3BC5-9E15-0B7F6C73718A}"/>
              </a:ext>
            </a:extLst>
          </p:cNvPr>
          <p:cNvSpPr/>
          <p:nvPr/>
        </p:nvSpPr>
        <p:spPr>
          <a:xfrm>
            <a:off x="7428665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307DE6-E62A-CD50-E7DA-7E000CA6194D}"/>
              </a:ext>
            </a:extLst>
          </p:cNvPr>
          <p:cNvSpPr/>
          <p:nvPr/>
        </p:nvSpPr>
        <p:spPr>
          <a:xfrm>
            <a:off x="6733909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24B3D3-59E1-2249-F86B-E1563BA7B9B8}"/>
              </a:ext>
            </a:extLst>
          </p:cNvPr>
          <p:cNvSpPr/>
          <p:nvPr/>
        </p:nvSpPr>
        <p:spPr>
          <a:xfrm>
            <a:off x="9342114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8B5EAC0-AA5E-FEA8-C8DA-414FA52E3D08}"/>
              </a:ext>
            </a:extLst>
          </p:cNvPr>
          <p:cNvSpPr/>
          <p:nvPr/>
        </p:nvSpPr>
        <p:spPr>
          <a:xfrm>
            <a:off x="8647358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651160-73ED-FA95-00D5-EE9889691AC1}"/>
              </a:ext>
            </a:extLst>
          </p:cNvPr>
          <p:cNvSpPr/>
          <p:nvPr/>
        </p:nvSpPr>
        <p:spPr>
          <a:xfrm>
            <a:off x="11233897" y="13750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EB8E450-BDF6-F83E-53F4-56ED3D510AD3}"/>
              </a:ext>
            </a:extLst>
          </p:cNvPr>
          <p:cNvSpPr/>
          <p:nvPr/>
        </p:nvSpPr>
        <p:spPr>
          <a:xfrm>
            <a:off x="10539141" y="7006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F638A3-B2CA-A093-827A-6E6369FC95FD}"/>
              </a:ext>
            </a:extLst>
          </p:cNvPr>
          <p:cNvSpPr/>
          <p:nvPr/>
        </p:nvSpPr>
        <p:spPr>
          <a:xfrm>
            <a:off x="12351828" y="10440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D2AFBD-6FE6-AAD6-A6EB-A2E1995517FC}"/>
              </a:ext>
            </a:extLst>
          </p:cNvPr>
          <p:cNvSpPr/>
          <p:nvPr/>
        </p:nvSpPr>
        <p:spPr>
          <a:xfrm>
            <a:off x="12342303" y="20741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29A4DAB-207A-E844-10C7-E7EE5882BAD0}"/>
              </a:ext>
            </a:extLst>
          </p:cNvPr>
          <p:cNvSpPr/>
          <p:nvPr/>
        </p:nvSpPr>
        <p:spPr>
          <a:xfrm>
            <a:off x="6645321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6B38CD6-69ED-2C6A-B2A7-A24CE14A7501}"/>
              </a:ext>
            </a:extLst>
          </p:cNvPr>
          <p:cNvSpPr/>
          <p:nvPr/>
        </p:nvSpPr>
        <p:spPr>
          <a:xfrm>
            <a:off x="6635796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0EE9F19-88BE-8EDA-8F70-9695B5EE676B}"/>
              </a:ext>
            </a:extLst>
          </p:cNvPr>
          <p:cNvSpPr/>
          <p:nvPr/>
        </p:nvSpPr>
        <p:spPr>
          <a:xfrm>
            <a:off x="8546596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9A36C3F-E348-A06C-D911-484BA81BF5FB}"/>
              </a:ext>
            </a:extLst>
          </p:cNvPr>
          <p:cNvSpPr/>
          <p:nvPr/>
        </p:nvSpPr>
        <p:spPr>
          <a:xfrm>
            <a:off x="8537071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3C4FBD7-798B-4DA5-68C5-28352E0D6B88}"/>
              </a:ext>
            </a:extLst>
          </p:cNvPr>
          <p:cNvSpPr/>
          <p:nvPr/>
        </p:nvSpPr>
        <p:spPr>
          <a:xfrm>
            <a:off x="10460045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47EBA1-F4C8-A534-8A8A-86D1AA3E67E2}"/>
              </a:ext>
            </a:extLst>
          </p:cNvPr>
          <p:cNvSpPr/>
          <p:nvPr/>
        </p:nvSpPr>
        <p:spPr>
          <a:xfrm>
            <a:off x="10450520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85C8B-B113-B8EE-0269-03EA39BA1187}"/>
              </a:ext>
            </a:extLst>
          </p:cNvPr>
          <p:cNvSpPr/>
          <p:nvPr/>
        </p:nvSpPr>
        <p:spPr>
          <a:xfrm>
            <a:off x="3681064" y="140204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D85EBD-E57D-ACAC-392F-BFD3E6D899E4}"/>
              </a:ext>
            </a:extLst>
          </p:cNvPr>
          <p:cNvSpPr/>
          <p:nvPr/>
        </p:nvSpPr>
        <p:spPr>
          <a:xfrm>
            <a:off x="2986308" y="72763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43C2688-EE82-E137-A6AF-2BD6624C4E9A}"/>
              </a:ext>
            </a:extLst>
          </p:cNvPr>
          <p:cNvSpPr/>
          <p:nvPr/>
        </p:nvSpPr>
        <p:spPr>
          <a:xfrm>
            <a:off x="1852563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AE9AB79-A9D7-7AC8-5854-EC7910594116}"/>
              </a:ext>
            </a:extLst>
          </p:cNvPr>
          <p:cNvSpPr/>
          <p:nvPr/>
        </p:nvSpPr>
        <p:spPr>
          <a:xfrm>
            <a:off x="1157807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565432E-E8A7-2848-D6C1-343B867BA499}"/>
              </a:ext>
            </a:extLst>
          </p:cNvPr>
          <p:cNvSpPr/>
          <p:nvPr/>
        </p:nvSpPr>
        <p:spPr>
          <a:xfrm>
            <a:off x="37219" y="139442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4772CA9-7E7A-D932-A919-C4829710AF5D}"/>
              </a:ext>
            </a:extLst>
          </p:cNvPr>
          <p:cNvSpPr/>
          <p:nvPr/>
        </p:nvSpPr>
        <p:spPr>
          <a:xfrm>
            <a:off x="-657537" y="72001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7EF4374-9AF0-2EC3-9831-549BBC538E31}"/>
              </a:ext>
            </a:extLst>
          </p:cNvPr>
          <p:cNvSpPr/>
          <p:nvPr/>
        </p:nvSpPr>
        <p:spPr>
          <a:xfrm>
            <a:off x="-711542" y="10633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CECCB8E-280C-4AC1-8942-C189801D5C2B}"/>
              </a:ext>
            </a:extLst>
          </p:cNvPr>
          <p:cNvSpPr/>
          <p:nvPr/>
        </p:nvSpPr>
        <p:spPr>
          <a:xfrm>
            <a:off x="-693178" y="20934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6771AB0-A5CC-9F64-6B1F-06FD97FC3ABD}"/>
              </a:ext>
            </a:extLst>
          </p:cNvPr>
          <p:cNvSpPr/>
          <p:nvPr/>
        </p:nvSpPr>
        <p:spPr>
          <a:xfrm>
            <a:off x="1103802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47E6028-E65E-D011-2875-3E83D4797C9C}"/>
              </a:ext>
            </a:extLst>
          </p:cNvPr>
          <p:cNvSpPr/>
          <p:nvPr/>
        </p:nvSpPr>
        <p:spPr>
          <a:xfrm>
            <a:off x="1122166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7C6FAAA-9019-EB28-B046-4F0305D78ADB}"/>
              </a:ext>
            </a:extLst>
          </p:cNvPr>
          <p:cNvSpPr/>
          <p:nvPr/>
        </p:nvSpPr>
        <p:spPr>
          <a:xfrm>
            <a:off x="2932303" y="10710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2B9FC6D-43CA-01DB-CBE5-0B352902C930}"/>
              </a:ext>
            </a:extLst>
          </p:cNvPr>
          <p:cNvSpPr/>
          <p:nvPr/>
        </p:nvSpPr>
        <p:spPr>
          <a:xfrm>
            <a:off x="2950667" y="21010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D2F0709-F3E9-6BD8-A2E3-374E4B6E81D1}"/>
              </a:ext>
            </a:extLst>
          </p:cNvPr>
          <p:cNvSpPr/>
          <p:nvPr/>
        </p:nvSpPr>
        <p:spPr>
          <a:xfrm>
            <a:off x="4778629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FD287C-B2E6-B65C-19E1-715A8E164BA1}"/>
              </a:ext>
            </a:extLst>
          </p:cNvPr>
          <p:cNvSpPr/>
          <p:nvPr/>
        </p:nvSpPr>
        <p:spPr>
          <a:xfrm>
            <a:off x="4796993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F575669-9169-F26B-1C37-82B0779C4575}"/>
              </a:ext>
            </a:extLst>
          </p:cNvPr>
          <p:cNvSpPr/>
          <p:nvPr/>
        </p:nvSpPr>
        <p:spPr>
          <a:xfrm>
            <a:off x="5527390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16A78F3-844E-AF71-4071-11CE27A4C0D0}"/>
              </a:ext>
            </a:extLst>
          </p:cNvPr>
          <p:cNvSpPr/>
          <p:nvPr/>
        </p:nvSpPr>
        <p:spPr>
          <a:xfrm>
            <a:off x="4832634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06515B-16C9-3B68-E666-9FA963CE4F57}"/>
              </a:ext>
            </a:extLst>
          </p:cNvPr>
          <p:cNvSpPr/>
          <p:nvPr/>
        </p:nvSpPr>
        <p:spPr>
          <a:xfrm>
            <a:off x="5115941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521D721-1290-2EF9-3B47-F4639373E849}"/>
              </a:ext>
            </a:extLst>
          </p:cNvPr>
          <p:cNvSpPr/>
          <p:nvPr/>
        </p:nvSpPr>
        <p:spPr>
          <a:xfrm>
            <a:off x="6279846" y="-10229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A5FB300-E66B-9FC2-1DEC-B258D0836087}"/>
              </a:ext>
            </a:extLst>
          </p:cNvPr>
          <p:cNvSpPr/>
          <p:nvPr/>
        </p:nvSpPr>
        <p:spPr>
          <a:xfrm>
            <a:off x="7428665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0D0D2D-A629-1EDA-68E8-01AA2354DE5F}"/>
              </a:ext>
            </a:extLst>
          </p:cNvPr>
          <p:cNvSpPr/>
          <p:nvPr/>
        </p:nvSpPr>
        <p:spPr>
          <a:xfrm>
            <a:off x="6733909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93670E0-C9B9-8EE1-914C-8572C111764B}"/>
              </a:ext>
            </a:extLst>
          </p:cNvPr>
          <p:cNvSpPr/>
          <p:nvPr/>
        </p:nvSpPr>
        <p:spPr>
          <a:xfrm>
            <a:off x="7017216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1BAC2D8-B484-985C-6B8D-D6C72585EA34}"/>
              </a:ext>
            </a:extLst>
          </p:cNvPr>
          <p:cNvSpPr/>
          <p:nvPr/>
        </p:nvSpPr>
        <p:spPr>
          <a:xfrm>
            <a:off x="8181121" y="-10066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8A7B313-75CF-5796-B36C-CA2E8618400C}"/>
              </a:ext>
            </a:extLst>
          </p:cNvPr>
          <p:cNvSpPr/>
          <p:nvPr/>
        </p:nvSpPr>
        <p:spPr>
          <a:xfrm>
            <a:off x="9342114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B47512-5288-0521-C0EF-1285D99B4217}"/>
              </a:ext>
            </a:extLst>
          </p:cNvPr>
          <p:cNvSpPr/>
          <p:nvPr/>
        </p:nvSpPr>
        <p:spPr>
          <a:xfrm>
            <a:off x="8647358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F9F402C-6CC2-C92A-A146-2C31A5DEC443}"/>
              </a:ext>
            </a:extLst>
          </p:cNvPr>
          <p:cNvSpPr/>
          <p:nvPr/>
        </p:nvSpPr>
        <p:spPr>
          <a:xfrm>
            <a:off x="8930665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6EF584B-1419-E1F3-9D8E-37F27D39D88D}"/>
              </a:ext>
            </a:extLst>
          </p:cNvPr>
          <p:cNvSpPr/>
          <p:nvPr/>
        </p:nvSpPr>
        <p:spPr>
          <a:xfrm>
            <a:off x="10081125" y="-10167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ECF224E-7877-F310-AA74-EF331B20AC56}"/>
              </a:ext>
            </a:extLst>
          </p:cNvPr>
          <p:cNvSpPr/>
          <p:nvPr/>
        </p:nvSpPr>
        <p:spPr>
          <a:xfrm>
            <a:off x="11233897" y="-3489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D2A2752-5DB8-AC16-2428-0D33B1613061}"/>
              </a:ext>
            </a:extLst>
          </p:cNvPr>
          <p:cNvSpPr/>
          <p:nvPr/>
        </p:nvSpPr>
        <p:spPr>
          <a:xfrm>
            <a:off x="10539141" y="-10233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75C7BBC-E3D8-E9DA-FC25-C9E1A2EAF680}"/>
              </a:ext>
            </a:extLst>
          </p:cNvPr>
          <p:cNvSpPr/>
          <p:nvPr/>
        </p:nvSpPr>
        <p:spPr>
          <a:xfrm>
            <a:off x="12342303" y="-6513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EF20AD-A89D-7853-75F7-8AEF51AF56F9}"/>
              </a:ext>
            </a:extLst>
          </p:cNvPr>
          <p:cNvSpPr/>
          <p:nvPr/>
        </p:nvSpPr>
        <p:spPr>
          <a:xfrm>
            <a:off x="12342303" y="3501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A8A49C8-994C-BF02-7873-BEE0684D12C8}"/>
              </a:ext>
            </a:extLst>
          </p:cNvPr>
          <p:cNvSpPr/>
          <p:nvPr/>
        </p:nvSpPr>
        <p:spPr>
          <a:xfrm>
            <a:off x="10822448" y="-104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C34268-C95B-B693-B5A8-DF59F781B95E}"/>
              </a:ext>
            </a:extLst>
          </p:cNvPr>
          <p:cNvSpPr/>
          <p:nvPr/>
        </p:nvSpPr>
        <p:spPr>
          <a:xfrm>
            <a:off x="11986353" y="-9963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56376FE-F68B-549D-C82D-BD8B227A0315}"/>
              </a:ext>
            </a:extLst>
          </p:cNvPr>
          <p:cNvSpPr/>
          <p:nvPr/>
        </p:nvSpPr>
        <p:spPr>
          <a:xfrm>
            <a:off x="6635796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0E89F84-70F8-8910-04CD-431CE395B377}"/>
              </a:ext>
            </a:extLst>
          </p:cNvPr>
          <p:cNvSpPr/>
          <p:nvPr/>
        </p:nvSpPr>
        <p:spPr>
          <a:xfrm>
            <a:off x="6635796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D118E26-D900-BA8E-194F-C7839EA510B5}"/>
              </a:ext>
            </a:extLst>
          </p:cNvPr>
          <p:cNvSpPr/>
          <p:nvPr/>
        </p:nvSpPr>
        <p:spPr>
          <a:xfrm>
            <a:off x="8537071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BF2313E-AA37-E543-BA97-36BEAECF1B2C}"/>
              </a:ext>
            </a:extLst>
          </p:cNvPr>
          <p:cNvSpPr/>
          <p:nvPr/>
        </p:nvSpPr>
        <p:spPr>
          <a:xfrm>
            <a:off x="8537071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301673B-F50D-7FDF-A287-601B3593C746}"/>
              </a:ext>
            </a:extLst>
          </p:cNvPr>
          <p:cNvSpPr/>
          <p:nvPr/>
        </p:nvSpPr>
        <p:spPr>
          <a:xfrm>
            <a:off x="10450520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F83DD89-4A47-F92F-0915-7F7D3BE23481}"/>
              </a:ext>
            </a:extLst>
          </p:cNvPr>
          <p:cNvSpPr/>
          <p:nvPr/>
        </p:nvSpPr>
        <p:spPr>
          <a:xfrm>
            <a:off x="10450520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4E72B40-2D3D-ED9A-5816-C8776D00D9BF}"/>
              </a:ext>
            </a:extLst>
          </p:cNvPr>
          <p:cNvSpPr/>
          <p:nvPr/>
        </p:nvSpPr>
        <p:spPr>
          <a:xfrm>
            <a:off x="3681064" y="-32194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28DDD89-EFA6-B9B4-7319-F07A99973792}"/>
              </a:ext>
            </a:extLst>
          </p:cNvPr>
          <p:cNvSpPr/>
          <p:nvPr/>
        </p:nvSpPr>
        <p:spPr>
          <a:xfrm>
            <a:off x="2986308" y="-99635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4BDD7AA-7599-724B-9CD2-FA8924AC7FDA}"/>
              </a:ext>
            </a:extLst>
          </p:cNvPr>
          <p:cNvSpPr/>
          <p:nvPr/>
        </p:nvSpPr>
        <p:spPr>
          <a:xfrm>
            <a:off x="3269615" y="-10149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0C4EAB6-E4E6-805F-6F7C-9D1DEFECDF58}"/>
              </a:ext>
            </a:extLst>
          </p:cNvPr>
          <p:cNvSpPr/>
          <p:nvPr/>
        </p:nvSpPr>
        <p:spPr>
          <a:xfrm>
            <a:off x="4433520" y="-10056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22DA611-8C8B-2125-31A1-5230EAFE9001}"/>
              </a:ext>
            </a:extLst>
          </p:cNvPr>
          <p:cNvSpPr/>
          <p:nvPr/>
        </p:nvSpPr>
        <p:spPr>
          <a:xfrm>
            <a:off x="1852563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CF0640F-2A40-797B-943F-A6B183AFC91D}"/>
              </a:ext>
            </a:extLst>
          </p:cNvPr>
          <p:cNvSpPr/>
          <p:nvPr/>
        </p:nvSpPr>
        <p:spPr>
          <a:xfrm>
            <a:off x="1157807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C3916EB-B5A9-6F3B-075C-BFB2919469CC}"/>
              </a:ext>
            </a:extLst>
          </p:cNvPr>
          <p:cNvSpPr/>
          <p:nvPr/>
        </p:nvSpPr>
        <p:spPr>
          <a:xfrm>
            <a:off x="1441114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45B0A1D-FF32-074F-459F-505B72E776C8}"/>
              </a:ext>
            </a:extLst>
          </p:cNvPr>
          <p:cNvSpPr/>
          <p:nvPr/>
        </p:nvSpPr>
        <p:spPr>
          <a:xfrm>
            <a:off x="2605019" y="-101400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B7E818D-D6AA-F591-477B-E8EFE638378A}"/>
              </a:ext>
            </a:extLst>
          </p:cNvPr>
          <p:cNvSpPr/>
          <p:nvPr/>
        </p:nvSpPr>
        <p:spPr>
          <a:xfrm>
            <a:off x="37219" y="-32956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10AE3C2-CD17-11C3-D62E-4770B0B5C167}"/>
              </a:ext>
            </a:extLst>
          </p:cNvPr>
          <p:cNvSpPr/>
          <p:nvPr/>
        </p:nvSpPr>
        <p:spPr>
          <a:xfrm>
            <a:off x="-657537" y="-100397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2B5A3ED-CE45-D9DE-3A68-C7C81068FDE1}"/>
              </a:ext>
            </a:extLst>
          </p:cNvPr>
          <p:cNvSpPr/>
          <p:nvPr/>
        </p:nvSpPr>
        <p:spPr>
          <a:xfrm>
            <a:off x="-721067" y="-6320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80AA8EA-7DB9-EB33-B2EE-D23B3A8B1E77}"/>
              </a:ext>
            </a:extLst>
          </p:cNvPr>
          <p:cNvSpPr/>
          <p:nvPr/>
        </p:nvSpPr>
        <p:spPr>
          <a:xfrm>
            <a:off x="-693178" y="36947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F40B84F-921F-00D4-C397-CA1EF7CE0250}"/>
              </a:ext>
            </a:extLst>
          </p:cNvPr>
          <p:cNvSpPr/>
          <p:nvPr/>
        </p:nvSpPr>
        <p:spPr>
          <a:xfrm>
            <a:off x="-374230" y="-10225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968168-BE54-8924-4B79-DE1405231C7C}"/>
              </a:ext>
            </a:extLst>
          </p:cNvPr>
          <p:cNvSpPr/>
          <p:nvPr/>
        </p:nvSpPr>
        <p:spPr>
          <a:xfrm>
            <a:off x="789675" y="-101328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1F5F016-4903-DC0E-73FF-944C0587135F}"/>
              </a:ext>
            </a:extLst>
          </p:cNvPr>
          <p:cNvSpPr/>
          <p:nvPr/>
        </p:nvSpPr>
        <p:spPr>
          <a:xfrm>
            <a:off x="1094277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98F8EC1-36AA-E8D1-9085-F0B41911C1CE}"/>
              </a:ext>
            </a:extLst>
          </p:cNvPr>
          <p:cNvSpPr/>
          <p:nvPr/>
        </p:nvSpPr>
        <p:spPr>
          <a:xfrm>
            <a:off x="1122166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B540BB9-93DF-97D9-4EFE-443036251FD7}"/>
              </a:ext>
            </a:extLst>
          </p:cNvPr>
          <p:cNvSpPr/>
          <p:nvPr/>
        </p:nvSpPr>
        <p:spPr>
          <a:xfrm>
            <a:off x="2922778" y="-62439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6421C9D-F479-98BF-8FBC-3D44C2EA48FB}"/>
              </a:ext>
            </a:extLst>
          </p:cNvPr>
          <p:cNvSpPr/>
          <p:nvPr/>
        </p:nvSpPr>
        <p:spPr>
          <a:xfrm>
            <a:off x="2950667" y="37709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1C4EF9-873E-FD14-4C21-D20206DB467F}"/>
              </a:ext>
            </a:extLst>
          </p:cNvPr>
          <p:cNvSpPr/>
          <p:nvPr/>
        </p:nvSpPr>
        <p:spPr>
          <a:xfrm>
            <a:off x="4769104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5676415-C32E-FA10-37A2-2C5F0469FFAC}"/>
              </a:ext>
            </a:extLst>
          </p:cNvPr>
          <p:cNvSpPr/>
          <p:nvPr/>
        </p:nvSpPr>
        <p:spPr>
          <a:xfrm>
            <a:off x="4796993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426F1D-06DC-EE67-F3D2-ECDA799B101E}"/>
              </a:ext>
            </a:extLst>
          </p:cNvPr>
          <p:cNvSpPr/>
          <p:nvPr/>
        </p:nvSpPr>
        <p:spPr>
          <a:xfrm>
            <a:off x="3294954" y="24589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84F33D-A0D3-81A0-95FC-C54312D3FB06}"/>
              </a:ext>
            </a:extLst>
          </p:cNvPr>
          <p:cNvSpPr/>
          <p:nvPr/>
        </p:nvSpPr>
        <p:spPr>
          <a:xfrm>
            <a:off x="4458859" y="246821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823162-D6C8-28C1-C8DB-C7CF98C5EFA3}"/>
              </a:ext>
            </a:extLst>
          </p:cNvPr>
          <p:cNvSpPr/>
          <p:nvPr/>
        </p:nvSpPr>
        <p:spPr>
          <a:xfrm>
            <a:off x="1466453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DD87C6-92FC-0A69-DC3D-08C95637F84A}"/>
              </a:ext>
            </a:extLst>
          </p:cNvPr>
          <p:cNvSpPr/>
          <p:nvPr/>
        </p:nvSpPr>
        <p:spPr>
          <a:xfrm>
            <a:off x="2630358" y="245987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769D6A0-0B8C-6B73-2FD8-9BB7C9D305C0}"/>
              </a:ext>
            </a:extLst>
          </p:cNvPr>
          <p:cNvSpPr/>
          <p:nvPr/>
        </p:nvSpPr>
        <p:spPr>
          <a:xfrm>
            <a:off x="-348891" y="24512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416100-3109-F338-1D87-DFD56F1B130D}"/>
              </a:ext>
            </a:extLst>
          </p:cNvPr>
          <p:cNvSpPr/>
          <p:nvPr/>
        </p:nvSpPr>
        <p:spPr>
          <a:xfrm>
            <a:off x="815014" y="24605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68C405F-E3FB-C5E0-371D-5CF7EBC65F68}"/>
              </a:ext>
            </a:extLst>
          </p:cNvPr>
          <p:cNvSpPr/>
          <p:nvPr/>
        </p:nvSpPr>
        <p:spPr>
          <a:xfrm>
            <a:off x="5115941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9078240-E9CB-6DCD-BABF-3FCE9CF5A0AF}"/>
              </a:ext>
            </a:extLst>
          </p:cNvPr>
          <p:cNvSpPr/>
          <p:nvPr/>
        </p:nvSpPr>
        <p:spPr>
          <a:xfrm>
            <a:off x="3269615" y="70900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30E14D6-73BD-293A-E9DA-027E0FF552B4}"/>
              </a:ext>
            </a:extLst>
          </p:cNvPr>
          <p:cNvSpPr/>
          <p:nvPr/>
        </p:nvSpPr>
        <p:spPr>
          <a:xfrm>
            <a:off x="4433520" y="7183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D6F1CBD-CF7F-7808-1576-F9DF28C7AAB7}"/>
              </a:ext>
            </a:extLst>
          </p:cNvPr>
          <p:cNvSpPr/>
          <p:nvPr/>
        </p:nvSpPr>
        <p:spPr>
          <a:xfrm>
            <a:off x="1441114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0F8D026-0021-C041-81B8-407C2A75F4BA}"/>
              </a:ext>
            </a:extLst>
          </p:cNvPr>
          <p:cNvSpPr/>
          <p:nvPr/>
        </p:nvSpPr>
        <p:spPr>
          <a:xfrm>
            <a:off x="2605019" y="70998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76D47D0-1753-6D93-56D4-60ECB5ADEB69}"/>
              </a:ext>
            </a:extLst>
          </p:cNvPr>
          <p:cNvSpPr/>
          <p:nvPr/>
        </p:nvSpPr>
        <p:spPr>
          <a:xfrm>
            <a:off x="-374230" y="7013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A2EBFF3-2331-7A92-CF1F-A8E552C37AEA}"/>
              </a:ext>
            </a:extLst>
          </p:cNvPr>
          <p:cNvSpPr/>
          <p:nvPr/>
        </p:nvSpPr>
        <p:spPr>
          <a:xfrm>
            <a:off x="789675" y="7107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45B3B0-BF6F-57EC-84CF-2AE97CD80809}"/>
              </a:ext>
            </a:extLst>
          </p:cNvPr>
          <p:cNvSpPr/>
          <p:nvPr/>
        </p:nvSpPr>
        <p:spPr>
          <a:xfrm>
            <a:off x="6279846" y="7010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4C471BC-9FE8-E689-E3DD-66941D85DE81}"/>
              </a:ext>
            </a:extLst>
          </p:cNvPr>
          <p:cNvSpPr/>
          <p:nvPr/>
        </p:nvSpPr>
        <p:spPr>
          <a:xfrm>
            <a:off x="7017216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857AF1A-9326-614E-491A-B768E0A90052}"/>
              </a:ext>
            </a:extLst>
          </p:cNvPr>
          <p:cNvSpPr/>
          <p:nvPr/>
        </p:nvSpPr>
        <p:spPr>
          <a:xfrm>
            <a:off x="8181121" y="7173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8507F11-29DC-864B-A5F9-6852629CCCF9}"/>
              </a:ext>
            </a:extLst>
          </p:cNvPr>
          <p:cNvSpPr/>
          <p:nvPr/>
        </p:nvSpPr>
        <p:spPr>
          <a:xfrm>
            <a:off x="8930665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94BDDC-070A-838D-1D08-2F20A7935DCC}"/>
              </a:ext>
            </a:extLst>
          </p:cNvPr>
          <p:cNvSpPr/>
          <p:nvPr/>
        </p:nvSpPr>
        <p:spPr>
          <a:xfrm>
            <a:off x="10081125" y="7071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9BF3C4-912D-53D7-8236-BAA4F5F15A3F}"/>
              </a:ext>
            </a:extLst>
          </p:cNvPr>
          <p:cNvSpPr/>
          <p:nvPr/>
        </p:nvSpPr>
        <p:spPr>
          <a:xfrm>
            <a:off x="10822448" y="6820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F96150-DFCE-55D4-CD63-786EBF7B7076}"/>
              </a:ext>
            </a:extLst>
          </p:cNvPr>
          <p:cNvSpPr/>
          <p:nvPr/>
        </p:nvSpPr>
        <p:spPr>
          <a:xfrm>
            <a:off x="11986353" y="7276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3F5781F-CB25-1BEE-BB0B-1D2FA6BCBB6E}"/>
              </a:ext>
            </a:extLst>
          </p:cNvPr>
          <p:cNvSpPr/>
          <p:nvPr/>
        </p:nvSpPr>
        <p:spPr>
          <a:xfrm>
            <a:off x="5552729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84DAA62-3ED7-BB85-A0B3-FE1AD85FA44A}"/>
              </a:ext>
            </a:extLst>
          </p:cNvPr>
          <p:cNvSpPr/>
          <p:nvPr/>
        </p:nvSpPr>
        <p:spPr>
          <a:xfrm>
            <a:off x="4857973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C56C13-108D-E5FE-C2DF-9C8F414780D3}"/>
              </a:ext>
            </a:extLst>
          </p:cNvPr>
          <p:cNvSpPr/>
          <p:nvPr/>
        </p:nvSpPr>
        <p:spPr>
          <a:xfrm>
            <a:off x="7454004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66526CB-AFBB-0BA7-FEE9-4BABB0F74DFB}"/>
              </a:ext>
            </a:extLst>
          </p:cNvPr>
          <p:cNvSpPr/>
          <p:nvPr/>
        </p:nvSpPr>
        <p:spPr>
          <a:xfrm>
            <a:off x="6759248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2EBCD0-FF24-F9C6-7D39-5EE6F1864FF0}"/>
              </a:ext>
            </a:extLst>
          </p:cNvPr>
          <p:cNvSpPr/>
          <p:nvPr/>
        </p:nvSpPr>
        <p:spPr>
          <a:xfrm>
            <a:off x="9367453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DFD050A-20D0-6952-0BDE-9EAC38A250A9}"/>
              </a:ext>
            </a:extLst>
          </p:cNvPr>
          <p:cNvSpPr/>
          <p:nvPr/>
        </p:nvSpPr>
        <p:spPr>
          <a:xfrm>
            <a:off x="8672697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F3C934-1D74-A814-BC96-3C101C7FAD67}"/>
              </a:ext>
            </a:extLst>
          </p:cNvPr>
          <p:cNvSpPr/>
          <p:nvPr/>
        </p:nvSpPr>
        <p:spPr>
          <a:xfrm>
            <a:off x="11259236" y="48693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E79A33C-4E24-69CD-16C7-768965F353AB}"/>
              </a:ext>
            </a:extLst>
          </p:cNvPr>
          <p:cNvSpPr/>
          <p:nvPr/>
        </p:nvSpPr>
        <p:spPr>
          <a:xfrm>
            <a:off x="10564480" y="41949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83E112F-2ED8-610A-E4B9-CBB35D444796}"/>
              </a:ext>
            </a:extLst>
          </p:cNvPr>
          <p:cNvSpPr/>
          <p:nvPr/>
        </p:nvSpPr>
        <p:spPr>
          <a:xfrm>
            <a:off x="12386692" y="45192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F01113-8FEE-A7C9-ECAD-A99FA3C61043}"/>
              </a:ext>
            </a:extLst>
          </p:cNvPr>
          <p:cNvSpPr/>
          <p:nvPr/>
        </p:nvSpPr>
        <p:spPr>
          <a:xfrm>
            <a:off x="12367642" y="55684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DB927A-C902-FB4B-D81B-D30A77C4611F}"/>
              </a:ext>
            </a:extLst>
          </p:cNvPr>
          <p:cNvSpPr/>
          <p:nvPr/>
        </p:nvSpPr>
        <p:spPr>
          <a:xfrm>
            <a:off x="6680185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18B3C55-49FF-C342-B473-B523E6B825BF}"/>
              </a:ext>
            </a:extLst>
          </p:cNvPr>
          <p:cNvSpPr/>
          <p:nvPr/>
        </p:nvSpPr>
        <p:spPr>
          <a:xfrm>
            <a:off x="6661135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4435A83-4065-1F33-F878-F5AD33D14320}"/>
              </a:ext>
            </a:extLst>
          </p:cNvPr>
          <p:cNvSpPr/>
          <p:nvPr/>
        </p:nvSpPr>
        <p:spPr>
          <a:xfrm>
            <a:off x="8581460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7E554F6-7879-9174-60B6-1BE25568FB18}"/>
              </a:ext>
            </a:extLst>
          </p:cNvPr>
          <p:cNvSpPr/>
          <p:nvPr/>
        </p:nvSpPr>
        <p:spPr>
          <a:xfrm>
            <a:off x="8562410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FC68E97-1E10-5D0A-5B5E-2DFB975AFC32}"/>
              </a:ext>
            </a:extLst>
          </p:cNvPr>
          <p:cNvSpPr/>
          <p:nvPr/>
        </p:nvSpPr>
        <p:spPr>
          <a:xfrm>
            <a:off x="10494909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4C41B85-A625-BADB-C012-E1EEF82CD126}"/>
              </a:ext>
            </a:extLst>
          </p:cNvPr>
          <p:cNvSpPr/>
          <p:nvPr/>
        </p:nvSpPr>
        <p:spPr>
          <a:xfrm>
            <a:off x="10475859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4E6224D-A181-B534-EA68-E9B7E266C790}"/>
              </a:ext>
            </a:extLst>
          </p:cNvPr>
          <p:cNvSpPr/>
          <p:nvPr/>
        </p:nvSpPr>
        <p:spPr>
          <a:xfrm>
            <a:off x="3706403" y="489633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437643B-0B07-9D89-2D83-F03736273C7D}"/>
              </a:ext>
            </a:extLst>
          </p:cNvPr>
          <p:cNvSpPr/>
          <p:nvPr/>
        </p:nvSpPr>
        <p:spPr>
          <a:xfrm>
            <a:off x="3011647" y="422192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28996D5-40FF-A9B1-1408-78339B8DDEF0}"/>
              </a:ext>
            </a:extLst>
          </p:cNvPr>
          <p:cNvSpPr/>
          <p:nvPr/>
        </p:nvSpPr>
        <p:spPr>
          <a:xfrm>
            <a:off x="1877902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B4796FC-2D77-F058-4352-10D56E3967B9}"/>
              </a:ext>
            </a:extLst>
          </p:cNvPr>
          <p:cNvSpPr/>
          <p:nvPr/>
        </p:nvSpPr>
        <p:spPr>
          <a:xfrm>
            <a:off x="1183146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A014B30-D6D2-AA27-0A15-965FA3A3A9DD}"/>
              </a:ext>
            </a:extLst>
          </p:cNvPr>
          <p:cNvSpPr/>
          <p:nvPr/>
        </p:nvSpPr>
        <p:spPr>
          <a:xfrm>
            <a:off x="62558" y="488871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43A846D-4887-3722-7A2D-E6F3E8C36AC3}"/>
              </a:ext>
            </a:extLst>
          </p:cNvPr>
          <p:cNvSpPr/>
          <p:nvPr/>
        </p:nvSpPr>
        <p:spPr>
          <a:xfrm>
            <a:off x="-632198" y="421430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02BFAB9-0E37-C74E-F690-1D2CF504A3B4}"/>
              </a:ext>
            </a:extLst>
          </p:cNvPr>
          <p:cNvSpPr/>
          <p:nvPr/>
        </p:nvSpPr>
        <p:spPr>
          <a:xfrm>
            <a:off x="-676678" y="453863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6726A7AB-4171-201F-5440-2258034BE9D4}"/>
              </a:ext>
            </a:extLst>
          </p:cNvPr>
          <p:cNvSpPr/>
          <p:nvPr/>
        </p:nvSpPr>
        <p:spPr>
          <a:xfrm>
            <a:off x="-667839" y="558774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B637171-8C1B-2A3F-2735-E29320CC4C66}"/>
              </a:ext>
            </a:extLst>
          </p:cNvPr>
          <p:cNvSpPr/>
          <p:nvPr/>
        </p:nvSpPr>
        <p:spPr>
          <a:xfrm>
            <a:off x="1138666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F5600717-8EAF-FBA2-EAD2-551E7F29CFAC}"/>
              </a:ext>
            </a:extLst>
          </p:cNvPr>
          <p:cNvSpPr/>
          <p:nvPr/>
        </p:nvSpPr>
        <p:spPr>
          <a:xfrm>
            <a:off x="1147505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2139E4A1-19E8-5C36-7DB9-EF58BA20A1CC}"/>
              </a:ext>
            </a:extLst>
          </p:cNvPr>
          <p:cNvSpPr/>
          <p:nvPr/>
        </p:nvSpPr>
        <p:spPr>
          <a:xfrm>
            <a:off x="2967167" y="454625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8D561DE7-F5D0-E9F7-EA0A-38C37C3A83F7}"/>
              </a:ext>
            </a:extLst>
          </p:cNvPr>
          <p:cNvSpPr/>
          <p:nvPr/>
        </p:nvSpPr>
        <p:spPr>
          <a:xfrm>
            <a:off x="2976006" y="55953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C49911C-F374-A242-7AD6-8F69A726B395}"/>
              </a:ext>
            </a:extLst>
          </p:cNvPr>
          <p:cNvSpPr/>
          <p:nvPr/>
        </p:nvSpPr>
        <p:spPr>
          <a:xfrm>
            <a:off x="4813493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D2B4B12-F8B3-8742-B452-D464D298863F}"/>
              </a:ext>
            </a:extLst>
          </p:cNvPr>
          <p:cNvSpPr/>
          <p:nvPr/>
        </p:nvSpPr>
        <p:spPr>
          <a:xfrm>
            <a:off x="4822332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95349A9-AC2F-3119-02AE-D98EC01FEC6D}"/>
              </a:ext>
            </a:extLst>
          </p:cNvPr>
          <p:cNvSpPr/>
          <p:nvPr/>
        </p:nvSpPr>
        <p:spPr>
          <a:xfrm>
            <a:off x="5523300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857627B-9A15-2410-F5AC-7879F69D2A93}"/>
              </a:ext>
            </a:extLst>
          </p:cNvPr>
          <p:cNvSpPr/>
          <p:nvPr/>
        </p:nvSpPr>
        <p:spPr>
          <a:xfrm>
            <a:off x="4828544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C93C646-7ED0-F58A-9131-0BB61C2D82D2}"/>
              </a:ext>
            </a:extLst>
          </p:cNvPr>
          <p:cNvSpPr/>
          <p:nvPr/>
        </p:nvSpPr>
        <p:spPr>
          <a:xfrm>
            <a:off x="5160086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1AC2E8B-8A12-5CD5-817D-85787F08A578}"/>
              </a:ext>
            </a:extLst>
          </p:cNvPr>
          <p:cNvSpPr/>
          <p:nvPr/>
        </p:nvSpPr>
        <p:spPr>
          <a:xfrm>
            <a:off x="6262311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E8713E5-83B4-2A5A-67F3-805D856B43A7}"/>
              </a:ext>
            </a:extLst>
          </p:cNvPr>
          <p:cNvSpPr/>
          <p:nvPr/>
        </p:nvSpPr>
        <p:spPr>
          <a:xfrm>
            <a:off x="7424575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F983EBC-7A62-BA83-CCDF-A9E3BB9914CD}"/>
              </a:ext>
            </a:extLst>
          </p:cNvPr>
          <p:cNvSpPr/>
          <p:nvPr/>
        </p:nvSpPr>
        <p:spPr>
          <a:xfrm>
            <a:off x="6729819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70C819F-504E-19BA-6732-5FAB23D6D65B}"/>
              </a:ext>
            </a:extLst>
          </p:cNvPr>
          <p:cNvSpPr/>
          <p:nvPr/>
        </p:nvSpPr>
        <p:spPr>
          <a:xfrm>
            <a:off x="7061361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D192D43-8FA6-01B6-054B-A91E9CF2342A}"/>
              </a:ext>
            </a:extLst>
          </p:cNvPr>
          <p:cNvSpPr/>
          <p:nvPr/>
        </p:nvSpPr>
        <p:spPr>
          <a:xfrm>
            <a:off x="8163586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1A4571-010D-310E-86AD-417F4B7C007B}"/>
              </a:ext>
            </a:extLst>
          </p:cNvPr>
          <p:cNvSpPr/>
          <p:nvPr/>
        </p:nvSpPr>
        <p:spPr>
          <a:xfrm>
            <a:off x="9338024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135905C-F229-D2D1-0B13-A532FAB9AF80}"/>
              </a:ext>
            </a:extLst>
          </p:cNvPr>
          <p:cNvSpPr/>
          <p:nvPr/>
        </p:nvSpPr>
        <p:spPr>
          <a:xfrm>
            <a:off x="8643268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F4EB723B-6D4C-9425-362F-3AEBC4C5C3CB}"/>
              </a:ext>
            </a:extLst>
          </p:cNvPr>
          <p:cNvSpPr/>
          <p:nvPr/>
        </p:nvSpPr>
        <p:spPr>
          <a:xfrm>
            <a:off x="8974810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DF5C490-D16B-5413-21C9-80E5126D0549}"/>
              </a:ext>
            </a:extLst>
          </p:cNvPr>
          <p:cNvSpPr/>
          <p:nvPr/>
        </p:nvSpPr>
        <p:spPr>
          <a:xfrm>
            <a:off x="10077035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88D9DBA-E883-9569-CD86-E8419A4B1288}"/>
              </a:ext>
            </a:extLst>
          </p:cNvPr>
          <p:cNvSpPr/>
          <p:nvPr/>
        </p:nvSpPr>
        <p:spPr>
          <a:xfrm>
            <a:off x="11229807" y="66123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E81645C-EEDB-AD0D-64B6-209DAB3B67DC}"/>
              </a:ext>
            </a:extLst>
          </p:cNvPr>
          <p:cNvSpPr/>
          <p:nvPr/>
        </p:nvSpPr>
        <p:spPr>
          <a:xfrm>
            <a:off x="10535051" y="59379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4CB9582-0D08-B895-CB29-1D3FEE41BDDD}"/>
              </a:ext>
            </a:extLst>
          </p:cNvPr>
          <p:cNvSpPr/>
          <p:nvPr/>
        </p:nvSpPr>
        <p:spPr>
          <a:xfrm>
            <a:off x="12357263" y="62622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B3ED017-B9A6-A69C-75F5-FAA69673D6D6}"/>
              </a:ext>
            </a:extLst>
          </p:cNvPr>
          <p:cNvSpPr/>
          <p:nvPr/>
        </p:nvSpPr>
        <p:spPr>
          <a:xfrm>
            <a:off x="12338213" y="73114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A76FA2AC-C004-9230-CCC7-3C4C56938E33}"/>
              </a:ext>
            </a:extLst>
          </p:cNvPr>
          <p:cNvSpPr/>
          <p:nvPr/>
        </p:nvSpPr>
        <p:spPr>
          <a:xfrm>
            <a:off x="10866593" y="76582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627493D-6D1F-77F9-B6C0-76E025ACCD9C}"/>
              </a:ext>
            </a:extLst>
          </p:cNvPr>
          <p:cNvSpPr/>
          <p:nvPr/>
        </p:nvSpPr>
        <p:spPr>
          <a:xfrm>
            <a:off x="11968818" y="76489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EB83EA-10A5-E3CE-3147-F1133175DA3B}"/>
              </a:ext>
            </a:extLst>
          </p:cNvPr>
          <p:cNvSpPr/>
          <p:nvPr/>
        </p:nvSpPr>
        <p:spPr>
          <a:xfrm>
            <a:off x="6650756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4F353B3-B23F-F905-462C-D691AC7A8B59}"/>
              </a:ext>
            </a:extLst>
          </p:cNvPr>
          <p:cNvSpPr/>
          <p:nvPr/>
        </p:nvSpPr>
        <p:spPr>
          <a:xfrm>
            <a:off x="6631706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DAFC61F-3FFA-EF30-DDAC-B9A67E0467C5}"/>
              </a:ext>
            </a:extLst>
          </p:cNvPr>
          <p:cNvSpPr/>
          <p:nvPr/>
        </p:nvSpPr>
        <p:spPr>
          <a:xfrm>
            <a:off x="8552031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227F78-0EC2-9817-DAD8-533D32753A02}"/>
              </a:ext>
            </a:extLst>
          </p:cNvPr>
          <p:cNvSpPr/>
          <p:nvPr/>
        </p:nvSpPr>
        <p:spPr>
          <a:xfrm>
            <a:off x="8532981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418440C-677A-6E4F-12C3-7F247DCB60F9}"/>
              </a:ext>
            </a:extLst>
          </p:cNvPr>
          <p:cNvSpPr/>
          <p:nvPr/>
        </p:nvSpPr>
        <p:spPr>
          <a:xfrm>
            <a:off x="10465480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F2BB7483-8613-66DD-DB6D-304DD791CE10}"/>
              </a:ext>
            </a:extLst>
          </p:cNvPr>
          <p:cNvSpPr/>
          <p:nvPr/>
        </p:nvSpPr>
        <p:spPr>
          <a:xfrm>
            <a:off x="10446430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C4B4485-CFD3-046C-7A24-0C1D83FF5675}"/>
              </a:ext>
            </a:extLst>
          </p:cNvPr>
          <p:cNvSpPr/>
          <p:nvPr/>
        </p:nvSpPr>
        <p:spPr>
          <a:xfrm>
            <a:off x="3676974" y="663933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20697363-4BCE-9E1E-8F3F-497477C10ECD}"/>
              </a:ext>
            </a:extLst>
          </p:cNvPr>
          <p:cNvSpPr/>
          <p:nvPr/>
        </p:nvSpPr>
        <p:spPr>
          <a:xfrm>
            <a:off x="2982218" y="596492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598A67A-93DA-98ED-DBB5-2B75987B7990}"/>
              </a:ext>
            </a:extLst>
          </p:cNvPr>
          <p:cNvSpPr/>
          <p:nvPr/>
        </p:nvSpPr>
        <p:spPr>
          <a:xfrm>
            <a:off x="3313760" y="76852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1318F78-5B67-9EC0-20F3-A84E4ED7D03C}"/>
              </a:ext>
            </a:extLst>
          </p:cNvPr>
          <p:cNvSpPr/>
          <p:nvPr/>
        </p:nvSpPr>
        <p:spPr>
          <a:xfrm>
            <a:off x="4415985" y="767591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0D498FC6-7F0E-A2F5-BCC1-115A0B3136C8}"/>
              </a:ext>
            </a:extLst>
          </p:cNvPr>
          <p:cNvSpPr/>
          <p:nvPr/>
        </p:nvSpPr>
        <p:spPr>
          <a:xfrm>
            <a:off x="1848473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73FBD48-F95E-2FAD-6141-BDF11897D880}"/>
              </a:ext>
            </a:extLst>
          </p:cNvPr>
          <p:cNvSpPr/>
          <p:nvPr/>
        </p:nvSpPr>
        <p:spPr>
          <a:xfrm>
            <a:off x="1153717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513F8CF-C484-91C6-5A94-4B24A333EDAB}"/>
              </a:ext>
            </a:extLst>
          </p:cNvPr>
          <p:cNvSpPr/>
          <p:nvPr/>
        </p:nvSpPr>
        <p:spPr>
          <a:xfrm>
            <a:off x="1485259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B9B77828-49FD-39D2-1A5C-8583489634EC}"/>
              </a:ext>
            </a:extLst>
          </p:cNvPr>
          <p:cNvSpPr/>
          <p:nvPr/>
        </p:nvSpPr>
        <p:spPr>
          <a:xfrm>
            <a:off x="2587484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15F99372-AE2F-C43E-C8B2-4E5FC97AEFC2}"/>
              </a:ext>
            </a:extLst>
          </p:cNvPr>
          <p:cNvSpPr/>
          <p:nvPr/>
        </p:nvSpPr>
        <p:spPr>
          <a:xfrm>
            <a:off x="33129" y="663171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1B91062-EB8F-9152-C00E-E1EBD0C7FB08}"/>
              </a:ext>
            </a:extLst>
          </p:cNvPr>
          <p:cNvSpPr/>
          <p:nvPr/>
        </p:nvSpPr>
        <p:spPr>
          <a:xfrm>
            <a:off x="-661627" y="595730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83893E5-0607-33D7-B418-91327C6FBC16}"/>
              </a:ext>
            </a:extLst>
          </p:cNvPr>
          <p:cNvSpPr/>
          <p:nvPr/>
        </p:nvSpPr>
        <p:spPr>
          <a:xfrm>
            <a:off x="-706107" y="62816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F47248-97D6-FA40-BE24-A2830537E43D}"/>
              </a:ext>
            </a:extLst>
          </p:cNvPr>
          <p:cNvSpPr/>
          <p:nvPr/>
        </p:nvSpPr>
        <p:spPr>
          <a:xfrm>
            <a:off x="-697268" y="733074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3118E32-05A8-D41D-937E-1BFE7C856723}"/>
              </a:ext>
            </a:extLst>
          </p:cNvPr>
          <p:cNvSpPr/>
          <p:nvPr/>
        </p:nvSpPr>
        <p:spPr>
          <a:xfrm>
            <a:off x="-330085" y="767760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7A55072-18BE-21B7-F735-F490371757B5}"/>
              </a:ext>
            </a:extLst>
          </p:cNvPr>
          <p:cNvSpPr/>
          <p:nvPr/>
        </p:nvSpPr>
        <p:spPr>
          <a:xfrm>
            <a:off x="772140" y="766829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10BF31F4-5EEC-F440-7648-84B75D80EF0B}"/>
              </a:ext>
            </a:extLst>
          </p:cNvPr>
          <p:cNvSpPr/>
          <p:nvPr/>
        </p:nvSpPr>
        <p:spPr>
          <a:xfrm>
            <a:off x="1109237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1B584D0-A630-5D1E-0038-EC2F3CD8F163}"/>
              </a:ext>
            </a:extLst>
          </p:cNvPr>
          <p:cNvSpPr/>
          <p:nvPr/>
        </p:nvSpPr>
        <p:spPr>
          <a:xfrm>
            <a:off x="1118076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92E1865-C876-FABC-1786-B7EF4ED32790}"/>
              </a:ext>
            </a:extLst>
          </p:cNvPr>
          <p:cNvSpPr/>
          <p:nvPr/>
        </p:nvSpPr>
        <p:spPr>
          <a:xfrm>
            <a:off x="2937738" y="62892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C54E2FA7-406A-967B-B0DD-20FA0BDF010D}"/>
              </a:ext>
            </a:extLst>
          </p:cNvPr>
          <p:cNvSpPr/>
          <p:nvPr/>
        </p:nvSpPr>
        <p:spPr>
          <a:xfrm>
            <a:off x="2946577" y="73383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3F44C4D8-A0B8-A8E6-037D-F3E43DCFAC0B}"/>
              </a:ext>
            </a:extLst>
          </p:cNvPr>
          <p:cNvSpPr/>
          <p:nvPr/>
        </p:nvSpPr>
        <p:spPr>
          <a:xfrm>
            <a:off x="4784064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5DB414D-9348-5146-18B4-BC21FAB05CF9}"/>
              </a:ext>
            </a:extLst>
          </p:cNvPr>
          <p:cNvSpPr/>
          <p:nvPr/>
        </p:nvSpPr>
        <p:spPr>
          <a:xfrm>
            <a:off x="4792903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080ED-3987-BA27-437C-933A7627C836}"/>
              </a:ext>
            </a:extLst>
          </p:cNvPr>
          <p:cNvSpPr/>
          <p:nvPr/>
        </p:nvSpPr>
        <p:spPr>
          <a:xfrm>
            <a:off x="7090790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34A2A-64D8-91D8-F921-B03CB10FF2CF}"/>
              </a:ext>
            </a:extLst>
          </p:cNvPr>
          <p:cNvSpPr/>
          <p:nvPr/>
        </p:nvSpPr>
        <p:spPr>
          <a:xfrm>
            <a:off x="8193015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FAF97-7112-AA82-BDFA-30EF3D21EC3D}"/>
              </a:ext>
            </a:extLst>
          </p:cNvPr>
          <p:cNvSpPr/>
          <p:nvPr/>
        </p:nvSpPr>
        <p:spPr>
          <a:xfrm>
            <a:off x="9004239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E365D6B-234E-2842-F77C-F52DBBE0BD44}"/>
              </a:ext>
            </a:extLst>
          </p:cNvPr>
          <p:cNvSpPr/>
          <p:nvPr/>
        </p:nvSpPr>
        <p:spPr>
          <a:xfrm>
            <a:off x="10106464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1F0B56-79D8-28F1-639C-24DF716A3E27}"/>
              </a:ext>
            </a:extLst>
          </p:cNvPr>
          <p:cNvSpPr/>
          <p:nvPr/>
        </p:nvSpPr>
        <p:spPr>
          <a:xfrm>
            <a:off x="10896022" y="41708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E5D9881-7E8E-AD91-3A99-C017F3B1E72D}"/>
              </a:ext>
            </a:extLst>
          </p:cNvPr>
          <p:cNvSpPr/>
          <p:nvPr/>
        </p:nvSpPr>
        <p:spPr>
          <a:xfrm>
            <a:off x="11998247" y="41615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23384FB-C7BE-FEAD-D6DA-3AB02F8D6C1D}"/>
              </a:ext>
            </a:extLst>
          </p:cNvPr>
          <p:cNvSpPr/>
          <p:nvPr/>
        </p:nvSpPr>
        <p:spPr>
          <a:xfrm>
            <a:off x="3343189" y="41978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58D503-03C4-0D7D-8D77-3AD3F1BA9EF0}"/>
              </a:ext>
            </a:extLst>
          </p:cNvPr>
          <p:cNvSpPr/>
          <p:nvPr/>
        </p:nvSpPr>
        <p:spPr>
          <a:xfrm>
            <a:off x="4445414" y="418851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C0FEAE-5528-A909-F714-A458B18C142F}"/>
              </a:ext>
            </a:extLst>
          </p:cNvPr>
          <p:cNvSpPr/>
          <p:nvPr/>
        </p:nvSpPr>
        <p:spPr>
          <a:xfrm>
            <a:off x="1514688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37753C-3A75-4030-0B30-B2B2CA51677A}"/>
              </a:ext>
            </a:extLst>
          </p:cNvPr>
          <p:cNvSpPr/>
          <p:nvPr/>
        </p:nvSpPr>
        <p:spPr>
          <a:xfrm>
            <a:off x="2616913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C2D28D-722C-7980-D066-325EDB76D911}"/>
              </a:ext>
            </a:extLst>
          </p:cNvPr>
          <p:cNvSpPr/>
          <p:nvPr/>
        </p:nvSpPr>
        <p:spPr>
          <a:xfrm>
            <a:off x="-300656" y="4190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4046CA-8710-57DF-5987-98ED13B8C749}"/>
              </a:ext>
            </a:extLst>
          </p:cNvPr>
          <p:cNvSpPr/>
          <p:nvPr/>
        </p:nvSpPr>
        <p:spPr>
          <a:xfrm>
            <a:off x="801569" y="418089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197251-8F03-FEE2-2FB9-162693E7C15A}"/>
              </a:ext>
            </a:extLst>
          </p:cNvPr>
          <p:cNvSpPr/>
          <p:nvPr/>
        </p:nvSpPr>
        <p:spPr>
          <a:xfrm>
            <a:off x="5189515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D1D457C-2105-9D5A-35A6-71FB2A54799B}"/>
              </a:ext>
            </a:extLst>
          </p:cNvPr>
          <p:cNvSpPr/>
          <p:nvPr/>
        </p:nvSpPr>
        <p:spPr>
          <a:xfrm>
            <a:off x="6291740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971BCC0-49EB-18A9-D550-F5CDCB35EAEE}"/>
              </a:ext>
            </a:extLst>
          </p:cNvPr>
          <p:cNvSpPr/>
          <p:nvPr/>
        </p:nvSpPr>
        <p:spPr>
          <a:xfrm>
            <a:off x="7090790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A127823-2D9D-CDEF-C537-36307F05B89C}"/>
              </a:ext>
            </a:extLst>
          </p:cNvPr>
          <p:cNvSpPr/>
          <p:nvPr/>
        </p:nvSpPr>
        <p:spPr>
          <a:xfrm>
            <a:off x="8193015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DC54A57-3BEB-661F-9B4A-B5D392860249}"/>
              </a:ext>
            </a:extLst>
          </p:cNvPr>
          <p:cNvSpPr/>
          <p:nvPr/>
        </p:nvSpPr>
        <p:spPr>
          <a:xfrm>
            <a:off x="9004239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1C904CE-C839-641C-D8AB-977243227B49}"/>
              </a:ext>
            </a:extLst>
          </p:cNvPr>
          <p:cNvSpPr/>
          <p:nvPr/>
        </p:nvSpPr>
        <p:spPr>
          <a:xfrm>
            <a:off x="10106464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9B120ED-6765-BBF7-D439-6B4C2814A048}"/>
              </a:ext>
            </a:extLst>
          </p:cNvPr>
          <p:cNvSpPr/>
          <p:nvPr/>
        </p:nvSpPr>
        <p:spPr>
          <a:xfrm>
            <a:off x="10896022" y="59152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9464F49-D20D-C452-097D-E0077C75F192}"/>
              </a:ext>
            </a:extLst>
          </p:cNvPr>
          <p:cNvSpPr/>
          <p:nvPr/>
        </p:nvSpPr>
        <p:spPr>
          <a:xfrm>
            <a:off x="11998247" y="59059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EA8B56E-E75B-2D3D-15E2-1587E9CF506C}"/>
              </a:ext>
            </a:extLst>
          </p:cNvPr>
          <p:cNvSpPr/>
          <p:nvPr/>
        </p:nvSpPr>
        <p:spPr>
          <a:xfrm>
            <a:off x="3343189" y="59422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04B36E8-FFB4-17E6-790E-5336A69895CB}"/>
              </a:ext>
            </a:extLst>
          </p:cNvPr>
          <p:cNvSpPr/>
          <p:nvPr/>
        </p:nvSpPr>
        <p:spPr>
          <a:xfrm>
            <a:off x="4445414" y="59329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BD9C7B1-104F-7880-54DF-76BB0BAFFD8B}"/>
              </a:ext>
            </a:extLst>
          </p:cNvPr>
          <p:cNvSpPr/>
          <p:nvPr/>
        </p:nvSpPr>
        <p:spPr>
          <a:xfrm>
            <a:off x="1514688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AA2DE0D-3649-B682-B15A-A8C892C2D9C0}"/>
              </a:ext>
            </a:extLst>
          </p:cNvPr>
          <p:cNvSpPr/>
          <p:nvPr/>
        </p:nvSpPr>
        <p:spPr>
          <a:xfrm>
            <a:off x="2616913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027BFA9-6F53-EF1A-8FC4-EAC5A466525F}"/>
              </a:ext>
            </a:extLst>
          </p:cNvPr>
          <p:cNvSpPr/>
          <p:nvPr/>
        </p:nvSpPr>
        <p:spPr>
          <a:xfrm>
            <a:off x="-300656" y="5934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AF34208-743F-1DB2-EEAF-AEEA543DDDC2}"/>
              </a:ext>
            </a:extLst>
          </p:cNvPr>
          <p:cNvSpPr/>
          <p:nvPr/>
        </p:nvSpPr>
        <p:spPr>
          <a:xfrm>
            <a:off x="801569" y="592529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B54B18-6E9F-0F11-F634-70F9518E805C}"/>
              </a:ext>
            </a:extLst>
          </p:cNvPr>
          <p:cNvSpPr/>
          <p:nvPr/>
        </p:nvSpPr>
        <p:spPr>
          <a:xfrm>
            <a:off x="-815260" y="-1056797"/>
            <a:ext cx="13822519" cy="937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5BFEB4-A104-38EA-F862-F4DF597CD6CF}"/>
              </a:ext>
            </a:extLst>
          </p:cNvPr>
          <p:cNvGrpSpPr/>
          <p:nvPr/>
        </p:nvGrpSpPr>
        <p:grpSpPr>
          <a:xfrm>
            <a:off x="4801093" y="2441062"/>
            <a:ext cx="2222642" cy="2085100"/>
            <a:chOff x="4794443" y="2441639"/>
            <a:chExt cx="2222642" cy="20851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90474FC-0EFE-5FAC-9E7E-94B86367B4A9}"/>
                </a:ext>
              </a:extLst>
            </p:cNvPr>
            <p:cNvSpPr/>
            <p:nvPr/>
          </p:nvSpPr>
          <p:spPr>
            <a:xfrm>
              <a:off x="5189515" y="418056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EB2E5D0-9B43-0DC3-1EFD-41F1171F2CA6}"/>
                </a:ext>
              </a:extLst>
            </p:cNvPr>
            <p:cNvSpPr/>
            <p:nvPr/>
          </p:nvSpPr>
          <p:spPr>
            <a:xfrm>
              <a:off x="6291740" y="417125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31B5EC-35F7-53E8-1273-3D02D3BB9B71}"/>
                </a:ext>
              </a:extLst>
            </p:cNvPr>
            <p:cNvSpPr/>
            <p:nvPr/>
          </p:nvSpPr>
          <p:spPr>
            <a:xfrm>
              <a:off x="5552729" y="3134672"/>
              <a:ext cx="696957" cy="6990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77F5A9-AAB6-3DCE-B971-546B4C48416E}"/>
                </a:ext>
              </a:extLst>
            </p:cNvPr>
            <p:cNvSpPr/>
            <p:nvPr/>
          </p:nvSpPr>
          <p:spPr>
            <a:xfrm>
              <a:off x="4857973" y="2460265"/>
              <a:ext cx="2086468" cy="2047848"/>
            </a:xfrm>
            <a:prstGeom prst="ellipse">
              <a:avLst/>
            </a:prstGeom>
            <a:no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091ADF2-D53F-A9EC-935A-2F3028462EE4}"/>
                </a:ext>
              </a:extLst>
            </p:cNvPr>
            <p:cNvSpPr/>
            <p:nvPr/>
          </p:nvSpPr>
          <p:spPr>
            <a:xfrm>
              <a:off x="6305185" y="245095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BFE29E1-8AEF-3875-9D00-6B998F5904E0}"/>
                </a:ext>
              </a:extLst>
            </p:cNvPr>
            <p:cNvSpPr/>
            <p:nvPr/>
          </p:nvSpPr>
          <p:spPr>
            <a:xfrm>
              <a:off x="6661135" y="278459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A211A50-010E-AB5B-5409-806AE96FA280}"/>
                </a:ext>
              </a:extLst>
            </p:cNvPr>
            <p:cNvSpPr/>
            <p:nvPr/>
          </p:nvSpPr>
          <p:spPr>
            <a:xfrm>
              <a:off x="6661135" y="383370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CE8BEA9-3AFE-A1CD-EA61-83507AAEEF90}"/>
                </a:ext>
              </a:extLst>
            </p:cNvPr>
            <p:cNvSpPr/>
            <p:nvPr/>
          </p:nvSpPr>
          <p:spPr>
            <a:xfrm>
              <a:off x="4794443" y="278459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C1EDE8-DC6B-493C-0FC6-A4FBDF6B6300}"/>
                </a:ext>
              </a:extLst>
            </p:cNvPr>
            <p:cNvSpPr/>
            <p:nvPr/>
          </p:nvSpPr>
          <p:spPr>
            <a:xfrm>
              <a:off x="4822332" y="383370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D21422-7DBD-DE27-DA6E-77BF12164C73}"/>
                </a:ext>
              </a:extLst>
            </p:cNvPr>
            <p:cNvSpPr/>
            <p:nvPr/>
          </p:nvSpPr>
          <p:spPr>
            <a:xfrm>
              <a:off x="5141280" y="244163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4BD16D-30E5-EE76-8BF9-B7DEF80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7ED45-5639-385A-03AB-CFF2F6D13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주변 다른 원자들과 전자를 공유하며 단단하게 결합</a:t>
            </a:r>
          </a:p>
        </p:txBody>
      </p:sp>
    </p:spTree>
    <p:extLst>
      <p:ext uri="{BB962C8B-B14F-4D97-AF65-F5344CB8AC3E}">
        <p14:creationId xmlns:p14="http://schemas.microsoft.com/office/powerpoint/2010/main" val="1124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7949-1BA8-E706-0462-D9772E91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8714" y="6445250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8</a:t>
            </a:fld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413344-7FAC-56FC-0371-0A0800379542}"/>
              </a:ext>
            </a:extLst>
          </p:cNvPr>
          <p:cNvSpPr/>
          <p:nvPr/>
        </p:nvSpPr>
        <p:spPr>
          <a:xfrm>
            <a:off x="5552729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C68184-5E67-3BE9-C2AE-61FD3C5C46D2}"/>
              </a:ext>
            </a:extLst>
          </p:cNvPr>
          <p:cNvSpPr/>
          <p:nvPr/>
        </p:nvSpPr>
        <p:spPr>
          <a:xfrm>
            <a:off x="4857973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2C1538-0948-7F59-D13F-8D4A5274AF02}"/>
              </a:ext>
            </a:extLst>
          </p:cNvPr>
          <p:cNvSpPr/>
          <p:nvPr/>
        </p:nvSpPr>
        <p:spPr>
          <a:xfrm>
            <a:off x="6305185" y="24509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F64CBF8-27D4-62CA-26EF-04B2B186588F}"/>
              </a:ext>
            </a:extLst>
          </p:cNvPr>
          <p:cNvSpPr/>
          <p:nvPr/>
        </p:nvSpPr>
        <p:spPr>
          <a:xfrm>
            <a:off x="7454004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6F840C-46BA-7949-E488-9D60C52D568D}"/>
              </a:ext>
            </a:extLst>
          </p:cNvPr>
          <p:cNvSpPr/>
          <p:nvPr/>
        </p:nvSpPr>
        <p:spPr>
          <a:xfrm>
            <a:off x="6759248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058CDF-1710-ABB4-2A00-D36EE5052AD1}"/>
              </a:ext>
            </a:extLst>
          </p:cNvPr>
          <p:cNvSpPr/>
          <p:nvPr/>
        </p:nvSpPr>
        <p:spPr>
          <a:xfrm>
            <a:off x="7042555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C6B0A5-122F-ED98-0550-CEBD33886F10}"/>
              </a:ext>
            </a:extLst>
          </p:cNvPr>
          <p:cNvSpPr/>
          <p:nvPr/>
        </p:nvSpPr>
        <p:spPr>
          <a:xfrm>
            <a:off x="8206460" y="2467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544A2A-7B5C-F8D6-6B3A-8778AF651C10}"/>
              </a:ext>
            </a:extLst>
          </p:cNvPr>
          <p:cNvSpPr/>
          <p:nvPr/>
        </p:nvSpPr>
        <p:spPr>
          <a:xfrm>
            <a:off x="9367453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AAB821-4CC8-0C8E-A611-0CD17F56D9F1}"/>
              </a:ext>
            </a:extLst>
          </p:cNvPr>
          <p:cNvSpPr/>
          <p:nvPr/>
        </p:nvSpPr>
        <p:spPr>
          <a:xfrm>
            <a:off x="8672697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AE5957C-29C2-6D45-A67C-E200E518A7A3}"/>
              </a:ext>
            </a:extLst>
          </p:cNvPr>
          <p:cNvSpPr/>
          <p:nvPr/>
        </p:nvSpPr>
        <p:spPr>
          <a:xfrm>
            <a:off x="8956004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0BCACC-4CBC-F279-2F29-163E001FF3F5}"/>
              </a:ext>
            </a:extLst>
          </p:cNvPr>
          <p:cNvSpPr/>
          <p:nvPr/>
        </p:nvSpPr>
        <p:spPr>
          <a:xfrm>
            <a:off x="10106464" y="24570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2F68DA9-EC06-E6FC-0F3E-46828A8149C0}"/>
              </a:ext>
            </a:extLst>
          </p:cNvPr>
          <p:cNvSpPr/>
          <p:nvPr/>
        </p:nvSpPr>
        <p:spPr>
          <a:xfrm>
            <a:off x="11259236" y="31249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75E722-D14A-A88E-0902-6A48EB2E65A6}"/>
              </a:ext>
            </a:extLst>
          </p:cNvPr>
          <p:cNvSpPr/>
          <p:nvPr/>
        </p:nvSpPr>
        <p:spPr>
          <a:xfrm>
            <a:off x="10564480" y="24505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D794E62-C2DB-31F9-43BF-C4F236CC4298}"/>
              </a:ext>
            </a:extLst>
          </p:cNvPr>
          <p:cNvSpPr/>
          <p:nvPr/>
        </p:nvSpPr>
        <p:spPr>
          <a:xfrm>
            <a:off x="12367642" y="27748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FFDF99D-38B2-0C91-F8CA-523722BBFC8D}"/>
              </a:ext>
            </a:extLst>
          </p:cNvPr>
          <p:cNvSpPr/>
          <p:nvPr/>
        </p:nvSpPr>
        <p:spPr>
          <a:xfrm>
            <a:off x="12367642" y="38240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0D7AF7-566F-28F1-EA09-F11F4DB43BF2}"/>
              </a:ext>
            </a:extLst>
          </p:cNvPr>
          <p:cNvSpPr/>
          <p:nvPr/>
        </p:nvSpPr>
        <p:spPr>
          <a:xfrm>
            <a:off x="10847787" y="243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EE510E-685D-A044-746B-AA01288BEBA7}"/>
              </a:ext>
            </a:extLst>
          </p:cNvPr>
          <p:cNvSpPr/>
          <p:nvPr/>
        </p:nvSpPr>
        <p:spPr>
          <a:xfrm>
            <a:off x="12011692" y="24775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95750A-0C1A-BE66-0480-45C0F9877DF2}"/>
              </a:ext>
            </a:extLst>
          </p:cNvPr>
          <p:cNvSpPr/>
          <p:nvPr/>
        </p:nvSpPr>
        <p:spPr>
          <a:xfrm>
            <a:off x="6661135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A077DA-2BD3-500A-8CCC-598CDADC7C21}"/>
              </a:ext>
            </a:extLst>
          </p:cNvPr>
          <p:cNvSpPr/>
          <p:nvPr/>
        </p:nvSpPr>
        <p:spPr>
          <a:xfrm>
            <a:off x="6661135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87FBDF-FEC7-203C-1BDE-419B8BFD2729}"/>
              </a:ext>
            </a:extLst>
          </p:cNvPr>
          <p:cNvSpPr/>
          <p:nvPr/>
        </p:nvSpPr>
        <p:spPr>
          <a:xfrm>
            <a:off x="8562410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E80AAF-4F6D-4C07-A318-D803C0AD65F3}"/>
              </a:ext>
            </a:extLst>
          </p:cNvPr>
          <p:cNvSpPr/>
          <p:nvPr/>
        </p:nvSpPr>
        <p:spPr>
          <a:xfrm>
            <a:off x="8562410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659003-A6CC-2761-C067-709749E90C0D}"/>
              </a:ext>
            </a:extLst>
          </p:cNvPr>
          <p:cNvSpPr/>
          <p:nvPr/>
        </p:nvSpPr>
        <p:spPr>
          <a:xfrm>
            <a:off x="10475859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72449-C562-DAF2-0300-570E49623EB3}"/>
              </a:ext>
            </a:extLst>
          </p:cNvPr>
          <p:cNvSpPr/>
          <p:nvPr/>
        </p:nvSpPr>
        <p:spPr>
          <a:xfrm>
            <a:off x="10475859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BF7ABD-213A-4129-F20D-94FFD7CFAAA3}"/>
              </a:ext>
            </a:extLst>
          </p:cNvPr>
          <p:cNvSpPr/>
          <p:nvPr/>
        </p:nvSpPr>
        <p:spPr>
          <a:xfrm>
            <a:off x="3706403" y="315193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829DD4-9279-0C8B-5CCF-03A8065DCA09}"/>
              </a:ext>
            </a:extLst>
          </p:cNvPr>
          <p:cNvSpPr/>
          <p:nvPr/>
        </p:nvSpPr>
        <p:spPr>
          <a:xfrm>
            <a:off x="3011647" y="247752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685F58-44D6-0B27-D5BE-3C044BB3B507}"/>
              </a:ext>
            </a:extLst>
          </p:cNvPr>
          <p:cNvSpPr/>
          <p:nvPr/>
        </p:nvSpPr>
        <p:spPr>
          <a:xfrm>
            <a:off x="1877902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01E992F-77CD-0FC3-BB05-E9854895C18F}"/>
              </a:ext>
            </a:extLst>
          </p:cNvPr>
          <p:cNvSpPr/>
          <p:nvPr/>
        </p:nvSpPr>
        <p:spPr>
          <a:xfrm>
            <a:off x="1183146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8FABCA8-0E8F-1C7E-A9D5-2E4906D59BB5}"/>
              </a:ext>
            </a:extLst>
          </p:cNvPr>
          <p:cNvSpPr/>
          <p:nvPr/>
        </p:nvSpPr>
        <p:spPr>
          <a:xfrm>
            <a:off x="62558" y="314431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9C04D36-FB2D-D121-EAD2-807BBAC615B6}"/>
              </a:ext>
            </a:extLst>
          </p:cNvPr>
          <p:cNvSpPr/>
          <p:nvPr/>
        </p:nvSpPr>
        <p:spPr>
          <a:xfrm>
            <a:off x="-632198" y="246990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636220A-2A7B-E866-AA67-E78E303C5D09}"/>
              </a:ext>
            </a:extLst>
          </p:cNvPr>
          <p:cNvSpPr/>
          <p:nvPr/>
        </p:nvSpPr>
        <p:spPr>
          <a:xfrm>
            <a:off x="-695728" y="27942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DF2B8F-22BA-FB60-4D9F-0C35383C5B08}"/>
              </a:ext>
            </a:extLst>
          </p:cNvPr>
          <p:cNvSpPr/>
          <p:nvPr/>
        </p:nvSpPr>
        <p:spPr>
          <a:xfrm>
            <a:off x="-667839" y="38433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78F16C0-60D3-DF30-422A-D953EF212CB9}"/>
              </a:ext>
            </a:extLst>
          </p:cNvPr>
          <p:cNvSpPr/>
          <p:nvPr/>
        </p:nvSpPr>
        <p:spPr>
          <a:xfrm>
            <a:off x="1119616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36F823F-913E-0962-5928-736AEA98F634}"/>
              </a:ext>
            </a:extLst>
          </p:cNvPr>
          <p:cNvSpPr/>
          <p:nvPr/>
        </p:nvSpPr>
        <p:spPr>
          <a:xfrm>
            <a:off x="1147505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99CD3D3-0C2D-60C2-8339-A731DD7B97D2}"/>
              </a:ext>
            </a:extLst>
          </p:cNvPr>
          <p:cNvSpPr/>
          <p:nvPr/>
        </p:nvSpPr>
        <p:spPr>
          <a:xfrm>
            <a:off x="2948117" y="280185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EAC7979-5155-D4E8-3725-628F373D75DE}"/>
              </a:ext>
            </a:extLst>
          </p:cNvPr>
          <p:cNvSpPr/>
          <p:nvPr/>
        </p:nvSpPr>
        <p:spPr>
          <a:xfrm>
            <a:off x="2976006" y="38509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40A93A-1806-03E7-4630-B3163C650217}"/>
              </a:ext>
            </a:extLst>
          </p:cNvPr>
          <p:cNvSpPr/>
          <p:nvPr/>
        </p:nvSpPr>
        <p:spPr>
          <a:xfrm>
            <a:off x="4794443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850429-7961-FCEF-478D-D79711530A6E}"/>
              </a:ext>
            </a:extLst>
          </p:cNvPr>
          <p:cNvSpPr/>
          <p:nvPr/>
        </p:nvSpPr>
        <p:spPr>
          <a:xfrm>
            <a:off x="4822332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0A6369-0F87-B5F4-3546-7C72FCD151A4}"/>
              </a:ext>
            </a:extLst>
          </p:cNvPr>
          <p:cNvSpPr/>
          <p:nvPr/>
        </p:nvSpPr>
        <p:spPr>
          <a:xfrm>
            <a:off x="5527390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A9007F5-52C0-3BE9-AD6C-EAE1F574CC86}"/>
              </a:ext>
            </a:extLst>
          </p:cNvPr>
          <p:cNvSpPr/>
          <p:nvPr/>
        </p:nvSpPr>
        <p:spPr>
          <a:xfrm>
            <a:off x="4832634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2D1F78C-F4DA-3BC5-9E15-0B7F6C73718A}"/>
              </a:ext>
            </a:extLst>
          </p:cNvPr>
          <p:cNvSpPr/>
          <p:nvPr/>
        </p:nvSpPr>
        <p:spPr>
          <a:xfrm>
            <a:off x="7428665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307DE6-E62A-CD50-E7DA-7E000CA6194D}"/>
              </a:ext>
            </a:extLst>
          </p:cNvPr>
          <p:cNvSpPr/>
          <p:nvPr/>
        </p:nvSpPr>
        <p:spPr>
          <a:xfrm>
            <a:off x="6733909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24B3D3-59E1-2249-F86B-E1563BA7B9B8}"/>
              </a:ext>
            </a:extLst>
          </p:cNvPr>
          <p:cNvSpPr/>
          <p:nvPr/>
        </p:nvSpPr>
        <p:spPr>
          <a:xfrm>
            <a:off x="9342114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8B5EAC0-AA5E-FEA8-C8DA-414FA52E3D08}"/>
              </a:ext>
            </a:extLst>
          </p:cNvPr>
          <p:cNvSpPr/>
          <p:nvPr/>
        </p:nvSpPr>
        <p:spPr>
          <a:xfrm>
            <a:off x="8647358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651160-73ED-FA95-00D5-EE9889691AC1}"/>
              </a:ext>
            </a:extLst>
          </p:cNvPr>
          <p:cNvSpPr/>
          <p:nvPr/>
        </p:nvSpPr>
        <p:spPr>
          <a:xfrm>
            <a:off x="11233897" y="13750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EB8E450-BDF6-F83E-53F4-56ED3D510AD3}"/>
              </a:ext>
            </a:extLst>
          </p:cNvPr>
          <p:cNvSpPr/>
          <p:nvPr/>
        </p:nvSpPr>
        <p:spPr>
          <a:xfrm>
            <a:off x="10539141" y="7006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F638A3-B2CA-A093-827A-6E6369FC95FD}"/>
              </a:ext>
            </a:extLst>
          </p:cNvPr>
          <p:cNvSpPr/>
          <p:nvPr/>
        </p:nvSpPr>
        <p:spPr>
          <a:xfrm>
            <a:off x="12351828" y="10440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D2AFBD-6FE6-AAD6-A6EB-A2E1995517FC}"/>
              </a:ext>
            </a:extLst>
          </p:cNvPr>
          <p:cNvSpPr/>
          <p:nvPr/>
        </p:nvSpPr>
        <p:spPr>
          <a:xfrm>
            <a:off x="12342303" y="20741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29A4DAB-207A-E844-10C7-E7EE5882BAD0}"/>
              </a:ext>
            </a:extLst>
          </p:cNvPr>
          <p:cNvSpPr/>
          <p:nvPr/>
        </p:nvSpPr>
        <p:spPr>
          <a:xfrm>
            <a:off x="6645321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6B38CD6-69ED-2C6A-B2A7-A24CE14A7501}"/>
              </a:ext>
            </a:extLst>
          </p:cNvPr>
          <p:cNvSpPr/>
          <p:nvPr/>
        </p:nvSpPr>
        <p:spPr>
          <a:xfrm>
            <a:off x="6635796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0EE9F19-88BE-8EDA-8F70-9695B5EE676B}"/>
              </a:ext>
            </a:extLst>
          </p:cNvPr>
          <p:cNvSpPr/>
          <p:nvPr/>
        </p:nvSpPr>
        <p:spPr>
          <a:xfrm>
            <a:off x="8546596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9A36C3F-E348-A06C-D911-484BA81BF5FB}"/>
              </a:ext>
            </a:extLst>
          </p:cNvPr>
          <p:cNvSpPr/>
          <p:nvPr/>
        </p:nvSpPr>
        <p:spPr>
          <a:xfrm>
            <a:off x="8537071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3C4FBD7-798B-4DA5-68C5-28352E0D6B88}"/>
              </a:ext>
            </a:extLst>
          </p:cNvPr>
          <p:cNvSpPr/>
          <p:nvPr/>
        </p:nvSpPr>
        <p:spPr>
          <a:xfrm>
            <a:off x="10460045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47EBA1-F4C8-A534-8A8A-86D1AA3E67E2}"/>
              </a:ext>
            </a:extLst>
          </p:cNvPr>
          <p:cNvSpPr/>
          <p:nvPr/>
        </p:nvSpPr>
        <p:spPr>
          <a:xfrm>
            <a:off x="10450520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85C8B-B113-B8EE-0269-03EA39BA1187}"/>
              </a:ext>
            </a:extLst>
          </p:cNvPr>
          <p:cNvSpPr/>
          <p:nvPr/>
        </p:nvSpPr>
        <p:spPr>
          <a:xfrm>
            <a:off x="3681064" y="140204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D85EBD-E57D-ACAC-392F-BFD3E6D899E4}"/>
              </a:ext>
            </a:extLst>
          </p:cNvPr>
          <p:cNvSpPr/>
          <p:nvPr/>
        </p:nvSpPr>
        <p:spPr>
          <a:xfrm>
            <a:off x="2986308" y="72763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43C2688-EE82-E137-A6AF-2BD6624C4E9A}"/>
              </a:ext>
            </a:extLst>
          </p:cNvPr>
          <p:cNvSpPr/>
          <p:nvPr/>
        </p:nvSpPr>
        <p:spPr>
          <a:xfrm>
            <a:off x="1852563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AE9AB79-A9D7-7AC8-5854-EC7910594116}"/>
              </a:ext>
            </a:extLst>
          </p:cNvPr>
          <p:cNvSpPr/>
          <p:nvPr/>
        </p:nvSpPr>
        <p:spPr>
          <a:xfrm>
            <a:off x="1157807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565432E-E8A7-2848-D6C1-343B867BA499}"/>
              </a:ext>
            </a:extLst>
          </p:cNvPr>
          <p:cNvSpPr/>
          <p:nvPr/>
        </p:nvSpPr>
        <p:spPr>
          <a:xfrm>
            <a:off x="37219" y="139442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4772CA9-7E7A-D932-A919-C4829710AF5D}"/>
              </a:ext>
            </a:extLst>
          </p:cNvPr>
          <p:cNvSpPr/>
          <p:nvPr/>
        </p:nvSpPr>
        <p:spPr>
          <a:xfrm>
            <a:off x="-657537" y="72001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7EF4374-9AF0-2EC3-9831-549BBC538E31}"/>
              </a:ext>
            </a:extLst>
          </p:cNvPr>
          <p:cNvSpPr/>
          <p:nvPr/>
        </p:nvSpPr>
        <p:spPr>
          <a:xfrm>
            <a:off x="-711542" y="10633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CECCB8E-280C-4AC1-8942-C189801D5C2B}"/>
              </a:ext>
            </a:extLst>
          </p:cNvPr>
          <p:cNvSpPr/>
          <p:nvPr/>
        </p:nvSpPr>
        <p:spPr>
          <a:xfrm>
            <a:off x="-693178" y="20934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6771AB0-A5CC-9F64-6B1F-06FD97FC3ABD}"/>
              </a:ext>
            </a:extLst>
          </p:cNvPr>
          <p:cNvSpPr/>
          <p:nvPr/>
        </p:nvSpPr>
        <p:spPr>
          <a:xfrm>
            <a:off x="1103802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47E6028-E65E-D011-2875-3E83D4797C9C}"/>
              </a:ext>
            </a:extLst>
          </p:cNvPr>
          <p:cNvSpPr/>
          <p:nvPr/>
        </p:nvSpPr>
        <p:spPr>
          <a:xfrm>
            <a:off x="1122166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7C6FAAA-9019-EB28-B046-4F0305D78ADB}"/>
              </a:ext>
            </a:extLst>
          </p:cNvPr>
          <p:cNvSpPr/>
          <p:nvPr/>
        </p:nvSpPr>
        <p:spPr>
          <a:xfrm>
            <a:off x="2932303" y="10710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2B9FC6D-43CA-01DB-CBE5-0B352902C930}"/>
              </a:ext>
            </a:extLst>
          </p:cNvPr>
          <p:cNvSpPr/>
          <p:nvPr/>
        </p:nvSpPr>
        <p:spPr>
          <a:xfrm>
            <a:off x="2950667" y="21010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D2F0709-F3E9-6BD8-A2E3-374E4B6E81D1}"/>
              </a:ext>
            </a:extLst>
          </p:cNvPr>
          <p:cNvSpPr/>
          <p:nvPr/>
        </p:nvSpPr>
        <p:spPr>
          <a:xfrm>
            <a:off x="4778629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FD287C-B2E6-B65C-19E1-715A8E164BA1}"/>
              </a:ext>
            </a:extLst>
          </p:cNvPr>
          <p:cNvSpPr/>
          <p:nvPr/>
        </p:nvSpPr>
        <p:spPr>
          <a:xfrm>
            <a:off x="4796993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F575669-9169-F26B-1C37-82B0779C4575}"/>
              </a:ext>
            </a:extLst>
          </p:cNvPr>
          <p:cNvSpPr/>
          <p:nvPr/>
        </p:nvSpPr>
        <p:spPr>
          <a:xfrm>
            <a:off x="5527390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16A78F3-844E-AF71-4071-11CE27A4C0D0}"/>
              </a:ext>
            </a:extLst>
          </p:cNvPr>
          <p:cNvSpPr/>
          <p:nvPr/>
        </p:nvSpPr>
        <p:spPr>
          <a:xfrm>
            <a:off x="4832634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06515B-16C9-3B68-E666-9FA963CE4F57}"/>
              </a:ext>
            </a:extLst>
          </p:cNvPr>
          <p:cNvSpPr/>
          <p:nvPr/>
        </p:nvSpPr>
        <p:spPr>
          <a:xfrm>
            <a:off x="5115941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521D721-1290-2EF9-3B47-F4639373E849}"/>
              </a:ext>
            </a:extLst>
          </p:cNvPr>
          <p:cNvSpPr/>
          <p:nvPr/>
        </p:nvSpPr>
        <p:spPr>
          <a:xfrm>
            <a:off x="6279846" y="-10229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A5FB300-E66B-9FC2-1DEC-B258D0836087}"/>
              </a:ext>
            </a:extLst>
          </p:cNvPr>
          <p:cNvSpPr/>
          <p:nvPr/>
        </p:nvSpPr>
        <p:spPr>
          <a:xfrm>
            <a:off x="7428665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0D0D2D-A629-1EDA-68E8-01AA2354DE5F}"/>
              </a:ext>
            </a:extLst>
          </p:cNvPr>
          <p:cNvSpPr/>
          <p:nvPr/>
        </p:nvSpPr>
        <p:spPr>
          <a:xfrm>
            <a:off x="6733909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93670E0-C9B9-8EE1-914C-8572C111764B}"/>
              </a:ext>
            </a:extLst>
          </p:cNvPr>
          <p:cNvSpPr/>
          <p:nvPr/>
        </p:nvSpPr>
        <p:spPr>
          <a:xfrm>
            <a:off x="7017216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1BAC2D8-B484-985C-6B8D-D6C72585EA34}"/>
              </a:ext>
            </a:extLst>
          </p:cNvPr>
          <p:cNvSpPr/>
          <p:nvPr/>
        </p:nvSpPr>
        <p:spPr>
          <a:xfrm>
            <a:off x="8181121" y="-10066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8A7B313-75CF-5796-B36C-CA2E8618400C}"/>
              </a:ext>
            </a:extLst>
          </p:cNvPr>
          <p:cNvSpPr/>
          <p:nvPr/>
        </p:nvSpPr>
        <p:spPr>
          <a:xfrm>
            <a:off x="9342114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B47512-5288-0521-C0EF-1285D99B4217}"/>
              </a:ext>
            </a:extLst>
          </p:cNvPr>
          <p:cNvSpPr/>
          <p:nvPr/>
        </p:nvSpPr>
        <p:spPr>
          <a:xfrm>
            <a:off x="8647358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F9F402C-6CC2-C92A-A146-2C31A5DEC443}"/>
              </a:ext>
            </a:extLst>
          </p:cNvPr>
          <p:cNvSpPr/>
          <p:nvPr/>
        </p:nvSpPr>
        <p:spPr>
          <a:xfrm>
            <a:off x="8930665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6EF584B-1419-E1F3-9D8E-37F27D39D88D}"/>
              </a:ext>
            </a:extLst>
          </p:cNvPr>
          <p:cNvSpPr/>
          <p:nvPr/>
        </p:nvSpPr>
        <p:spPr>
          <a:xfrm>
            <a:off x="10081125" y="-10167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ECF224E-7877-F310-AA74-EF331B20AC56}"/>
              </a:ext>
            </a:extLst>
          </p:cNvPr>
          <p:cNvSpPr/>
          <p:nvPr/>
        </p:nvSpPr>
        <p:spPr>
          <a:xfrm>
            <a:off x="11233897" y="-3489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D2A2752-5DB8-AC16-2428-0D33B1613061}"/>
              </a:ext>
            </a:extLst>
          </p:cNvPr>
          <p:cNvSpPr/>
          <p:nvPr/>
        </p:nvSpPr>
        <p:spPr>
          <a:xfrm>
            <a:off x="10539141" y="-10233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75C7BBC-E3D8-E9DA-FC25-C9E1A2EAF680}"/>
              </a:ext>
            </a:extLst>
          </p:cNvPr>
          <p:cNvSpPr/>
          <p:nvPr/>
        </p:nvSpPr>
        <p:spPr>
          <a:xfrm>
            <a:off x="12342303" y="-6513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EF20AD-A89D-7853-75F7-8AEF51AF56F9}"/>
              </a:ext>
            </a:extLst>
          </p:cNvPr>
          <p:cNvSpPr/>
          <p:nvPr/>
        </p:nvSpPr>
        <p:spPr>
          <a:xfrm>
            <a:off x="12342303" y="3501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A8A49C8-994C-BF02-7873-BEE0684D12C8}"/>
              </a:ext>
            </a:extLst>
          </p:cNvPr>
          <p:cNvSpPr/>
          <p:nvPr/>
        </p:nvSpPr>
        <p:spPr>
          <a:xfrm>
            <a:off x="10822448" y="-104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C34268-C95B-B693-B5A8-DF59F781B95E}"/>
              </a:ext>
            </a:extLst>
          </p:cNvPr>
          <p:cNvSpPr/>
          <p:nvPr/>
        </p:nvSpPr>
        <p:spPr>
          <a:xfrm>
            <a:off x="11986353" y="-9963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56376FE-F68B-549D-C82D-BD8B227A0315}"/>
              </a:ext>
            </a:extLst>
          </p:cNvPr>
          <p:cNvSpPr/>
          <p:nvPr/>
        </p:nvSpPr>
        <p:spPr>
          <a:xfrm>
            <a:off x="6635796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0E89F84-70F8-8910-04CD-431CE395B377}"/>
              </a:ext>
            </a:extLst>
          </p:cNvPr>
          <p:cNvSpPr/>
          <p:nvPr/>
        </p:nvSpPr>
        <p:spPr>
          <a:xfrm>
            <a:off x="6635796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D118E26-D900-BA8E-194F-C7839EA510B5}"/>
              </a:ext>
            </a:extLst>
          </p:cNvPr>
          <p:cNvSpPr/>
          <p:nvPr/>
        </p:nvSpPr>
        <p:spPr>
          <a:xfrm>
            <a:off x="8537071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BF2313E-AA37-E543-BA97-36BEAECF1B2C}"/>
              </a:ext>
            </a:extLst>
          </p:cNvPr>
          <p:cNvSpPr/>
          <p:nvPr/>
        </p:nvSpPr>
        <p:spPr>
          <a:xfrm>
            <a:off x="8537071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301673B-F50D-7FDF-A287-601B3593C746}"/>
              </a:ext>
            </a:extLst>
          </p:cNvPr>
          <p:cNvSpPr/>
          <p:nvPr/>
        </p:nvSpPr>
        <p:spPr>
          <a:xfrm>
            <a:off x="10450520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F83DD89-4A47-F92F-0915-7F7D3BE23481}"/>
              </a:ext>
            </a:extLst>
          </p:cNvPr>
          <p:cNvSpPr/>
          <p:nvPr/>
        </p:nvSpPr>
        <p:spPr>
          <a:xfrm>
            <a:off x="10450520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4E72B40-2D3D-ED9A-5816-C8776D00D9BF}"/>
              </a:ext>
            </a:extLst>
          </p:cNvPr>
          <p:cNvSpPr/>
          <p:nvPr/>
        </p:nvSpPr>
        <p:spPr>
          <a:xfrm>
            <a:off x="3681064" y="-32194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28DDD89-EFA6-B9B4-7319-F07A99973792}"/>
              </a:ext>
            </a:extLst>
          </p:cNvPr>
          <p:cNvSpPr/>
          <p:nvPr/>
        </p:nvSpPr>
        <p:spPr>
          <a:xfrm>
            <a:off x="2986308" y="-99635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4BDD7AA-7599-724B-9CD2-FA8924AC7FDA}"/>
              </a:ext>
            </a:extLst>
          </p:cNvPr>
          <p:cNvSpPr/>
          <p:nvPr/>
        </p:nvSpPr>
        <p:spPr>
          <a:xfrm>
            <a:off x="3269615" y="-10149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0C4EAB6-E4E6-805F-6F7C-9D1DEFECDF58}"/>
              </a:ext>
            </a:extLst>
          </p:cNvPr>
          <p:cNvSpPr/>
          <p:nvPr/>
        </p:nvSpPr>
        <p:spPr>
          <a:xfrm>
            <a:off x="4433520" y="-10056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22DA611-8C8B-2125-31A1-5230EAFE9001}"/>
              </a:ext>
            </a:extLst>
          </p:cNvPr>
          <p:cNvSpPr/>
          <p:nvPr/>
        </p:nvSpPr>
        <p:spPr>
          <a:xfrm>
            <a:off x="1852563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CF0640F-2A40-797B-943F-A6B183AFC91D}"/>
              </a:ext>
            </a:extLst>
          </p:cNvPr>
          <p:cNvSpPr/>
          <p:nvPr/>
        </p:nvSpPr>
        <p:spPr>
          <a:xfrm>
            <a:off x="1157807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C3916EB-B5A9-6F3B-075C-BFB2919469CC}"/>
              </a:ext>
            </a:extLst>
          </p:cNvPr>
          <p:cNvSpPr/>
          <p:nvPr/>
        </p:nvSpPr>
        <p:spPr>
          <a:xfrm>
            <a:off x="1441114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45B0A1D-FF32-074F-459F-505B72E776C8}"/>
              </a:ext>
            </a:extLst>
          </p:cNvPr>
          <p:cNvSpPr/>
          <p:nvPr/>
        </p:nvSpPr>
        <p:spPr>
          <a:xfrm>
            <a:off x="2605019" y="-101400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B7E818D-D6AA-F591-477B-E8EFE638378A}"/>
              </a:ext>
            </a:extLst>
          </p:cNvPr>
          <p:cNvSpPr/>
          <p:nvPr/>
        </p:nvSpPr>
        <p:spPr>
          <a:xfrm>
            <a:off x="37219" y="-32956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10AE3C2-CD17-11C3-D62E-4770B0B5C167}"/>
              </a:ext>
            </a:extLst>
          </p:cNvPr>
          <p:cNvSpPr/>
          <p:nvPr/>
        </p:nvSpPr>
        <p:spPr>
          <a:xfrm>
            <a:off x="-657537" y="-100397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2B5A3ED-CE45-D9DE-3A68-C7C81068FDE1}"/>
              </a:ext>
            </a:extLst>
          </p:cNvPr>
          <p:cNvSpPr/>
          <p:nvPr/>
        </p:nvSpPr>
        <p:spPr>
          <a:xfrm>
            <a:off x="-721067" y="-6320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80AA8EA-7DB9-EB33-B2EE-D23B3A8B1E77}"/>
              </a:ext>
            </a:extLst>
          </p:cNvPr>
          <p:cNvSpPr/>
          <p:nvPr/>
        </p:nvSpPr>
        <p:spPr>
          <a:xfrm>
            <a:off x="-693178" y="36947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F40B84F-921F-00D4-C397-CA1EF7CE0250}"/>
              </a:ext>
            </a:extLst>
          </p:cNvPr>
          <p:cNvSpPr/>
          <p:nvPr/>
        </p:nvSpPr>
        <p:spPr>
          <a:xfrm>
            <a:off x="-374230" y="-10225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968168-BE54-8924-4B79-DE1405231C7C}"/>
              </a:ext>
            </a:extLst>
          </p:cNvPr>
          <p:cNvSpPr/>
          <p:nvPr/>
        </p:nvSpPr>
        <p:spPr>
          <a:xfrm>
            <a:off x="789675" y="-101328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1F5F016-4903-DC0E-73FF-944C0587135F}"/>
              </a:ext>
            </a:extLst>
          </p:cNvPr>
          <p:cNvSpPr/>
          <p:nvPr/>
        </p:nvSpPr>
        <p:spPr>
          <a:xfrm>
            <a:off x="1094277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98F8EC1-36AA-E8D1-9085-F0B41911C1CE}"/>
              </a:ext>
            </a:extLst>
          </p:cNvPr>
          <p:cNvSpPr/>
          <p:nvPr/>
        </p:nvSpPr>
        <p:spPr>
          <a:xfrm>
            <a:off x="1122166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B540BB9-93DF-97D9-4EFE-443036251FD7}"/>
              </a:ext>
            </a:extLst>
          </p:cNvPr>
          <p:cNvSpPr/>
          <p:nvPr/>
        </p:nvSpPr>
        <p:spPr>
          <a:xfrm>
            <a:off x="2922778" y="-62439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6421C9D-F479-98BF-8FBC-3D44C2EA48FB}"/>
              </a:ext>
            </a:extLst>
          </p:cNvPr>
          <p:cNvSpPr/>
          <p:nvPr/>
        </p:nvSpPr>
        <p:spPr>
          <a:xfrm>
            <a:off x="2950667" y="37709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1C4EF9-873E-FD14-4C21-D20206DB467F}"/>
              </a:ext>
            </a:extLst>
          </p:cNvPr>
          <p:cNvSpPr/>
          <p:nvPr/>
        </p:nvSpPr>
        <p:spPr>
          <a:xfrm>
            <a:off x="4769104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5676415-C32E-FA10-37A2-2C5F0469FFAC}"/>
              </a:ext>
            </a:extLst>
          </p:cNvPr>
          <p:cNvSpPr/>
          <p:nvPr/>
        </p:nvSpPr>
        <p:spPr>
          <a:xfrm>
            <a:off x="4796993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22E584-86D2-4868-8283-1073F628E9A2}"/>
              </a:ext>
            </a:extLst>
          </p:cNvPr>
          <p:cNvSpPr/>
          <p:nvPr/>
        </p:nvSpPr>
        <p:spPr>
          <a:xfrm>
            <a:off x="5141280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426F1D-06DC-EE67-F3D2-ECDA799B101E}"/>
              </a:ext>
            </a:extLst>
          </p:cNvPr>
          <p:cNvSpPr/>
          <p:nvPr/>
        </p:nvSpPr>
        <p:spPr>
          <a:xfrm>
            <a:off x="3294954" y="24589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84F33D-A0D3-81A0-95FC-C54312D3FB06}"/>
              </a:ext>
            </a:extLst>
          </p:cNvPr>
          <p:cNvSpPr/>
          <p:nvPr/>
        </p:nvSpPr>
        <p:spPr>
          <a:xfrm>
            <a:off x="4458859" y="246821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823162-D6C8-28C1-C8DB-C7CF98C5EFA3}"/>
              </a:ext>
            </a:extLst>
          </p:cNvPr>
          <p:cNvSpPr/>
          <p:nvPr/>
        </p:nvSpPr>
        <p:spPr>
          <a:xfrm>
            <a:off x="1466453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DD87C6-92FC-0A69-DC3D-08C95637F84A}"/>
              </a:ext>
            </a:extLst>
          </p:cNvPr>
          <p:cNvSpPr/>
          <p:nvPr/>
        </p:nvSpPr>
        <p:spPr>
          <a:xfrm>
            <a:off x="2630358" y="245987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769D6A0-0B8C-6B73-2FD8-9BB7C9D305C0}"/>
              </a:ext>
            </a:extLst>
          </p:cNvPr>
          <p:cNvSpPr/>
          <p:nvPr/>
        </p:nvSpPr>
        <p:spPr>
          <a:xfrm>
            <a:off x="-348891" y="24512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416100-3109-F338-1D87-DFD56F1B130D}"/>
              </a:ext>
            </a:extLst>
          </p:cNvPr>
          <p:cNvSpPr/>
          <p:nvPr/>
        </p:nvSpPr>
        <p:spPr>
          <a:xfrm>
            <a:off x="815014" y="24605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68C405F-E3FB-C5E0-371D-5CF7EBC65F68}"/>
              </a:ext>
            </a:extLst>
          </p:cNvPr>
          <p:cNvSpPr/>
          <p:nvPr/>
        </p:nvSpPr>
        <p:spPr>
          <a:xfrm>
            <a:off x="5115941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9078240-E9CB-6DCD-BABF-3FCE9CF5A0AF}"/>
              </a:ext>
            </a:extLst>
          </p:cNvPr>
          <p:cNvSpPr/>
          <p:nvPr/>
        </p:nvSpPr>
        <p:spPr>
          <a:xfrm>
            <a:off x="3269615" y="70900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30E14D6-73BD-293A-E9DA-027E0FF552B4}"/>
              </a:ext>
            </a:extLst>
          </p:cNvPr>
          <p:cNvSpPr/>
          <p:nvPr/>
        </p:nvSpPr>
        <p:spPr>
          <a:xfrm>
            <a:off x="4433520" y="7183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D6F1CBD-CF7F-7808-1576-F9DF28C7AAB7}"/>
              </a:ext>
            </a:extLst>
          </p:cNvPr>
          <p:cNvSpPr/>
          <p:nvPr/>
        </p:nvSpPr>
        <p:spPr>
          <a:xfrm>
            <a:off x="1441114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0F8D026-0021-C041-81B8-407C2A75F4BA}"/>
              </a:ext>
            </a:extLst>
          </p:cNvPr>
          <p:cNvSpPr/>
          <p:nvPr/>
        </p:nvSpPr>
        <p:spPr>
          <a:xfrm>
            <a:off x="2605019" y="70998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76D47D0-1753-6D93-56D4-60ECB5ADEB69}"/>
              </a:ext>
            </a:extLst>
          </p:cNvPr>
          <p:cNvSpPr/>
          <p:nvPr/>
        </p:nvSpPr>
        <p:spPr>
          <a:xfrm>
            <a:off x="-374230" y="7013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A2EBFF3-2331-7A92-CF1F-A8E552C37AEA}"/>
              </a:ext>
            </a:extLst>
          </p:cNvPr>
          <p:cNvSpPr/>
          <p:nvPr/>
        </p:nvSpPr>
        <p:spPr>
          <a:xfrm>
            <a:off x="789675" y="7107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45B3B0-BF6F-57EC-84CF-2AE97CD80809}"/>
              </a:ext>
            </a:extLst>
          </p:cNvPr>
          <p:cNvSpPr/>
          <p:nvPr/>
        </p:nvSpPr>
        <p:spPr>
          <a:xfrm>
            <a:off x="6279846" y="7010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4C471BC-9FE8-E689-E3DD-66941D85DE81}"/>
              </a:ext>
            </a:extLst>
          </p:cNvPr>
          <p:cNvSpPr/>
          <p:nvPr/>
        </p:nvSpPr>
        <p:spPr>
          <a:xfrm>
            <a:off x="7017216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857AF1A-9326-614E-491A-B768E0A90052}"/>
              </a:ext>
            </a:extLst>
          </p:cNvPr>
          <p:cNvSpPr/>
          <p:nvPr/>
        </p:nvSpPr>
        <p:spPr>
          <a:xfrm>
            <a:off x="8181121" y="7173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8507F11-29DC-864B-A5F9-6852629CCCF9}"/>
              </a:ext>
            </a:extLst>
          </p:cNvPr>
          <p:cNvSpPr/>
          <p:nvPr/>
        </p:nvSpPr>
        <p:spPr>
          <a:xfrm>
            <a:off x="8930665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94BDDC-070A-838D-1D08-2F20A7935DCC}"/>
              </a:ext>
            </a:extLst>
          </p:cNvPr>
          <p:cNvSpPr/>
          <p:nvPr/>
        </p:nvSpPr>
        <p:spPr>
          <a:xfrm>
            <a:off x="10081125" y="7071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9BF3C4-912D-53D7-8236-BAA4F5F15A3F}"/>
              </a:ext>
            </a:extLst>
          </p:cNvPr>
          <p:cNvSpPr/>
          <p:nvPr/>
        </p:nvSpPr>
        <p:spPr>
          <a:xfrm>
            <a:off x="10822448" y="6820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F96150-DFCE-55D4-CD63-786EBF7B7076}"/>
              </a:ext>
            </a:extLst>
          </p:cNvPr>
          <p:cNvSpPr/>
          <p:nvPr/>
        </p:nvSpPr>
        <p:spPr>
          <a:xfrm>
            <a:off x="11986353" y="7276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3F5781F-CB25-1BEE-BB0B-1D2FA6BCBB6E}"/>
              </a:ext>
            </a:extLst>
          </p:cNvPr>
          <p:cNvSpPr/>
          <p:nvPr/>
        </p:nvSpPr>
        <p:spPr>
          <a:xfrm>
            <a:off x="5552729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84DAA62-3ED7-BB85-A0B3-FE1AD85FA44A}"/>
              </a:ext>
            </a:extLst>
          </p:cNvPr>
          <p:cNvSpPr/>
          <p:nvPr/>
        </p:nvSpPr>
        <p:spPr>
          <a:xfrm>
            <a:off x="4857973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C56C13-108D-E5FE-C2DF-9C8F414780D3}"/>
              </a:ext>
            </a:extLst>
          </p:cNvPr>
          <p:cNvSpPr/>
          <p:nvPr/>
        </p:nvSpPr>
        <p:spPr>
          <a:xfrm>
            <a:off x="7454004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66526CB-AFBB-0BA7-FEE9-4BABB0F74DFB}"/>
              </a:ext>
            </a:extLst>
          </p:cNvPr>
          <p:cNvSpPr/>
          <p:nvPr/>
        </p:nvSpPr>
        <p:spPr>
          <a:xfrm>
            <a:off x="6759248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2EBCD0-FF24-F9C6-7D39-5EE6F1864FF0}"/>
              </a:ext>
            </a:extLst>
          </p:cNvPr>
          <p:cNvSpPr/>
          <p:nvPr/>
        </p:nvSpPr>
        <p:spPr>
          <a:xfrm>
            <a:off x="9367453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DFD050A-20D0-6952-0BDE-9EAC38A250A9}"/>
              </a:ext>
            </a:extLst>
          </p:cNvPr>
          <p:cNvSpPr/>
          <p:nvPr/>
        </p:nvSpPr>
        <p:spPr>
          <a:xfrm>
            <a:off x="8672697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F3C934-1D74-A814-BC96-3C101C7FAD67}"/>
              </a:ext>
            </a:extLst>
          </p:cNvPr>
          <p:cNvSpPr/>
          <p:nvPr/>
        </p:nvSpPr>
        <p:spPr>
          <a:xfrm>
            <a:off x="11259236" y="48693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E79A33C-4E24-69CD-16C7-768965F353AB}"/>
              </a:ext>
            </a:extLst>
          </p:cNvPr>
          <p:cNvSpPr/>
          <p:nvPr/>
        </p:nvSpPr>
        <p:spPr>
          <a:xfrm>
            <a:off x="10564480" y="41949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83E112F-2ED8-610A-E4B9-CBB35D444796}"/>
              </a:ext>
            </a:extLst>
          </p:cNvPr>
          <p:cNvSpPr/>
          <p:nvPr/>
        </p:nvSpPr>
        <p:spPr>
          <a:xfrm>
            <a:off x="12386692" y="45192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F01113-8FEE-A7C9-ECAD-A99FA3C61043}"/>
              </a:ext>
            </a:extLst>
          </p:cNvPr>
          <p:cNvSpPr/>
          <p:nvPr/>
        </p:nvSpPr>
        <p:spPr>
          <a:xfrm>
            <a:off x="12367642" y="55684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DB927A-C902-FB4B-D81B-D30A77C4611F}"/>
              </a:ext>
            </a:extLst>
          </p:cNvPr>
          <p:cNvSpPr/>
          <p:nvPr/>
        </p:nvSpPr>
        <p:spPr>
          <a:xfrm>
            <a:off x="6680185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18B3C55-49FF-C342-B473-B523E6B825BF}"/>
              </a:ext>
            </a:extLst>
          </p:cNvPr>
          <p:cNvSpPr/>
          <p:nvPr/>
        </p:nvSpPr>
        <p:spPr>
          <a:xfrm>
            <a:off x="6661135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4435A83-4065-1F33-F878-F5AD33D14320}"/>
              </a:ext>
            </a:extLst>
          </p:cNvPr>
          <p:cNvSpPr/>
          <p:nvPr/>
        </p:nvSpPr>
        <p:spPr>
          <a:xfrm>
            <a:off x="8581460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7E554F6-7879-9174-60B6-1BE25568FB18}"/>
              </a:ext>
            </a:extLst>
          </p:cNvPr>
          <p:cNvSpPr/>
          <p:nvPr/>
        </p:nvSpPr>
        <p:spPr>
          <a:xfrm>
            <a:off x="8562410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FC68E97-1E10-5D0A-5B5E-2DFB975AFC32}"/>
              </a:ext>
            </a:extLst>
          </p:cNvPr>
          <p:cNvSpPr/>
          <p:nvPr/>
        </p:nvSpPr>
        <p:spPr>
          <a:xfrm>
            <a:off x="10494909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4C41B85-A625-BADB-C012-E1EEF82CD126}"/>
              </a:ext>
            </a:extLst>
          </p:cNvPr>
          <p:cNvSpPr/>
          <p:nvPr/>
        </p:nvSpPr>
        <p:spPr>
          <a:xfrm>
            <a:off x="10475859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4E6224D-A181-B534-EA68-E9B7E266C790}"/>
              </a:ext>
            </a:extLst>
          </p:cNvPr>
          <p:cNvSpPr/>
          <p:nvPr/>
        </p:nvSpPr>
        <p:spPr>
          <a:xfrm>
            <a:off x="3706403" y="489633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437643B-0B07-9D89-2D83-F03736273C7D}"/>
              </a:ext>
            </a:extLst>
          </p:cNvPr>
          <p:cNvSpPr/>
          <p:nvPr/>
        </p:nvSpPr>
        <p:spPr>
          <a:xfrm>
            <a:off x="3011647" y="422192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28996D5-40FF-A9B1-1408-78339B8DDEF0}"/>
              </a:ext>
            </a:extLst>
          </p:cNvPr>
          <p:cNvSpPr/>
          <p:nvPr/>
        </p:nvSpPr>
        <p:spPr>
          <a:xfrm>
            <a:off x="1877902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B4796FC-2D77-F058-4352-10D56E3967B9}"/>
              </a:ext>
            </a:extLst>
          </p:cNvPr>
          <p:cNvSpPr/>
          <p:nvPr/>
        </p:nvSpPr>
        <p:spPr>
          <a:xfrm>
            <a:off x="1183146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A014B30-D6D2-AA27-0A15-965FA3A3A9DD}"/>
              </a:ext>
            </a:extLst>
          </p:cNvPr>
          <p:cNvSpPr/>
          <p:nvPr/>
        </p:nvSpPr>
        <p:spPr>
          <a:xfrm>
            <a:off x="62558" y="488871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43A846D-4887-3722-7A2D-E6F3E8C36AC3}"/>
              </a:ext>
            </a:extLst>
          </p:cNvPr>
          <p:cNvSpPr/>
          <p:nvPr/>
        </p:nvSpPr>
        <p:spPr>
          <a:xfrm>
            <a:off x="-632198" y="421430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02BFAB9-0E37-C74E-F690-1D2CF504A3B4}"/>
              </a:ext>
            </a:extLst>
          </p:cNvPr>
          <p:cNvSpPr/>
          <p:nvPr/>
        </p:nvSpPr>
        <p:spPr>
          <a:xfrm>
            <a:off x="-676678" y="453863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6726A7AB-4171-201F-5440-2258034BE9D4}"/>
              </a:ext>
            </a:extLst>
          </p:cNvPr>
          <p:cNvSpPr/>
          <p:nvPr/>
        </p:nvSpPr>
        <p:spPr>
          <a:xfrm>
            <a:off x="-667839" y="558774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B637171-8C1B-2A3F-2735-E29320CC4C66}"/>
              </a:ext>
            </a:extLst>
          </p:cNvPr>
          <p:cNvSpPr/>
          <p:nvPr/>
        </p:nvSpPr>
        <p:spPr>
          <a:xfrm>
            <a:off x="1138666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F5600717-8EAF-FBA2-EAD2-551E7F29CFAC}"/>
              </a:ext>
            </a:extLst>
          </p:cNvPr>
          <p:cNvSpPr/>
          <p:nvPr/>
        </p:nvSpPr>
        <p:spPr>
          <a:xfrm>
            <a:off x="1147505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2139E4A1-19E8-5C36-7DB9-EF58BA20A1CC}"/>
              </a:ext>
            </a:extLst>
          </p:cNvPr>
          <p:cNvSpPr/>
          <p:nvPr/>
        </p:nvSpPr>
        <p:spPr>
          <a:xfrm>
            <a:off x="2967167" y="454625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8D561DE7-F5D0-E9F7-EA0A-38C37C3A83F7}"/>
              </a:ext>
            </a:extLst>
          </p:cNvPr>
          <p:cNvSpPr/>
          <p:nvPr/>
        </p:nvSpPr>
        <p:spPr>
          <a:xfrm>
            <a:off x="2976006" y="55953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C49911C-F374-A242-7AD6-8F69A726B395}"/>
              </a:ext>
            </a:extLst>
          </p:cNvPr>
          <p:cNvSpPr/>
          <p:nvPr/>
        </p:nvSpPr>
        <p:spPr>
          <a:xfrm>
            <a:off x="4813493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D2B4B12-F8B3-8742-B452-D464D298863F}"/>
              </a:ext>
            </a:extLst>
          </p:cNvPr>
          <p:cNvSpPr/>
          <p:nvPr/>
        </p:nvSpPr>
        <p:spPr>
          <a:xfrm>
            <a:off x="4822332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95349A9-AC2F-3119-02AE-D98EC01FEC6D}"/>
              </a:ext>
            </a:extLst>
          </p:cNvPr>
          <p:cNvSpPr/>
          <p:nvPr/>
        </p:nvSpPr>
        <p:spPr>
          <a:xfrm>
            <a:off x="5523300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857627B-9A15-2410-F5AC-7879F69D2A93}"/>
              </a:ext>
            </a:extLst>
          </p:cNvPr>
          <p:cNvSpPr/>
          <p:nvPr/>
        </p:nvSpPr>
        <p:spPr>
          <a:xfrm>
            <a:off x="4828544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C93C646-7ED0-F58A-9131-0BB61C2D82D2}"/>
              </a:ext>
            </a:extLst>
          </p:cNvPr>
          <p:cNvSpPr/>
          <p:nvPr/>
        </p:nvSpPr>
        <p:spPr>
          <a:xfrm>
            <a:off x="5160086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1AC2E8B-8A12-5CD5-817D-85787F08A578}"/>
              </a:ext>
            </a:extLst>
          </p:cNvPr>
          <p:cNvSpPr/>
          <p:nvPr/>
        </p:nvSpPr>
        <p:spPr>
          <a:xfrm>
            <a:off x="6262311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E8713E5-83B4-2A5A-67F3-805D856B43A7}"/>
              </a:ext>
            </a:extLst>
          </p:cNvPr>
          <p:cNvSpPr/>
          <p:nvPr/>
        </p:nvSpPr>
        <p:spPr>
          <a:xfrm>
            <a:off x="7424575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F983EBC-7A62-BA83-CCDF-A9E3BB9914CD}"/>
              </a:ext>
            </a:extLst>
          </p:cNvPr>
          <p:cNvSpPr/>
          <p:nvPr/>
        </p:nvSpPr>
        <p:spPr>
          <a:xfrm>
            <a:off x="6729819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70C819F-504E-19BA-6732-5FAB23D6D65B}"/>
              </a:ext>
            </a:extLst>
          </p:cNvPr>
          <p:cNvSpPr/>
          <p:nvPr/>
        </p:nvSpPr>
        <p:spPr>
          <a:xfrm>
            <a:off x="7061361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D192D43-8FA6-01B6-054B-A91E9CF2342A}"/>
              </a:ext>
            </a:extLst>
          </p:cNvPr>
          <p:cNvSpPr/>
          <p:nvPr/>
        </p:nvSpPr>
        <p:spPr>
          <a:xfrm>
            <a:off x="8163586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1A4571-010D-310E-86AD-417F4B7C007B}"/>
              </a:ext>
            </a:extLst>
          </p:cNvPr>
          <p:cNvSpPr/>
          <p:nvPr/>
        </p:nvSpPr>
        <p:spPr>
          <a:xfrm>
            <a:off x="9338024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135905C-F229-D2D1-0B13-A532FAB9AF80}"/>
              </a:ext>
            </a:extLst>
          </p:cNvPr>
          <p:cNvSpPr/>
          <p:nvPr/>
        </p:nvSpPr>
        <p:spPr>
          <a:xfrm>
            <a:off x="8643268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F4EB723B-6D4C-9425-362F-3AEBC4C5C3CB}"/>
              </a:ext>
            </a:extLst>
          </p:cNvPr>
          <p:cNvSpPr/>
          <p:nvPr/>
        </p:nvSpPr>
        <p:spPr>
          <a:xfrm>
            <a:off x="8974810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DF5C490-D16B-5413-21C9-80E5126D0549}"/>
              </a:ext>
            </a:extLst>
          </p:cNvPr>
          <p:cNvSpPr/>
          <p:nvPr/>
        </p:nvSpPr>
        <p:spPr>
          <a:xfrm>
            <a:off x="10077035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88D9DBA-E883-9569-CD86-E8419A4B1288}"/>
              </a:ext>
            </a:extLst>
          </p:cNvPr>
          <p:cNvSpPr/>
          <p:nvPr/>
        </p:nvSpPr>
        <p:spPr>
          <a:xfrm>
            <a:off x="11229807" y="66123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E81645C-EEDB-AD0D-64B6-209DAB3B67DC}"/>
              </a:ext>
            </a:extLst>
          </p:cNvPr>
          <p:cNvSpPr/>
          <p:nvPr/>
        </p:nvSpPr>
        <p:spPr>
          <a:xfrm>
            <a:off x="10535051" y="59379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4CB9582-0D08-B895-CB29-1D3FEE41BDDD}"/>
              </a:ext>
            </a:extLst>
          </p:cNvPr>
          <p:cNvSpPr/>
          <p:nvPr/>
        </p:nvSpPr>
        <p:spPr>
          <a:xfrm>
            <a:off x="12357263" y="62622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B3ED017-B9A6-A69C-75F5-FAA69673D6D6}"/>
              </a:ext>
            </a:extLst>
          </p:cNvPr>
          <p:cNvSpPr/>
          <p:nvPr/>
        </p:nvSpPr>
        <p:spPr>
          <a:xfrm>
            <a:off x="12338213" y="73114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A76FA2AC-C004-9230-CCC7-3C4C56938E33}"/>
              </a:ext>
            </a:extLst>
          </p:cNvPr>
          <p:cNvSpPr/>
          <p:nvPr/>
        </p:nvSpPr>
        <p:spPr>
          <a:xfrm>
            <a:off x="10866593" y="76582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627493D-6D1F-77F9-B6C0-76E025ACCD9C}"/>
              </a:ext>
            </a:extLst>
          </p:cNvPr>
          <p:cNvSpPr/>
          <p:nvPr/>
        </p:nvSpPr>
        <p:spPr>
          <a:xfrm>
            <a:off x="11968818" y="76489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EB83EA-10A5-E3CE-3147-F1133175DA3B}"/>
              </a:ext>
            </a:extLst>
          </p:cNvPr>
          <p:cNvSpPr/>
          <p:nvPr/>
        </p:nvSpPr>
        <p:spPr>
          <a:xfrm>
            <a:off x="6650756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4F353B3-B23F-F905-462C-D691AC7A8B59}"/>
              </a:ext>
            </a:extLst>
          </p:cNvPr>
          <p:cNvSpPr/>
          <p:nvPr/>
        </p:nvSpPr>
        <p:spPr>
          <a:xfrm>
            <a:off x="6631706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DAFC61F-3FFA-EF30-DDAC-B9A67E0467C5}"/>
              </a:ext>
            </a:extLst>
          </p:cNvPr>
          <p:cNvSpPr/>
          <p:nvPr/>
        </p:nvSpPr>
        <p:spPr>
          <a:xfrm>
            <a:off x="8552031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227F78-0EC2-9817-DAD8-533D32753A02}"/>
              </a:ext>
            </a:extLst>
          </p:cNvPr>
          <p:cNvSpPr/>
          <p:nvPr/>
        </p:nvSpPr>
        <p:spPr>
          <a:xfrm>
            <a:off x="8532981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418440C-677A-6E4F-12C3-7F247DCB60F9}"/>
              </a:ext>
            </a:extLst>
          </p:cNvPr>
          <p:cNvSpPr/>
          <p:nvPr/>
        </p:nvSpPr>
        <p:spPr>
          <a:xfrm>
            <a:off x="10465480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F2BB7483-8613-66DD-DB6D-304DD791CE10}"/>
              </a:ext>
            </a:extLst>
          </p:cNvPr>
          <p:cNvSpPr/>
          <p:nvPr/>
        </p:nvSpPr>
        <p:spPr>
          <a:xfrm>
            <a:off x="10446430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C4B4485-CFD3-046C-7A24-0C1D83FF5675}"/>
              </a:ext>
            </a:extLst>
          </p:cNvPr>
          <p:cNvSpPr/>
          <p:nvPr/>
        </p:nvSpPr>
        <p:spPr>
          <a:xfrm>
            <a:off x="3676974" y="663933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20697363-4BCE-9E1E-8F3F-497477C10ECD}"/>
              </a:ext>
            </a:extLst>
          </p:cNvPr>
          <p:cNvSpPr/>
          <p:nvPr/>
        </p:nvSpPr>
        <p:spPr>
          <a:xfrm>
            <a:off x="2982218" y="596492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598A67A-93DA-98ED-DBB5-2B75987B7990}"/>
              </a:ext>
            </a:extLst>
          </p:cNvPr>
          <p:cNvSpPr/>
          <p:nvPr/>
        </p:nvSpPr>
        <p:spPr>
          <a:xfrm>
            <a:off x="3313760" y="76852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1318F78-5B67-9EC0-20F3-A84E4ED7D03C}"/>
              </a:ext>
            </a:extLst>
          </p:cNvPr>
          <p:cNvSpPr/>
          <p:nvPr/>
        </p:nvSpPr>
        <p:spPr>
          <a:xfrm>
            <a:off x="4415985" y="767591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0D498FC6-7F0E-A2F5-BCC1-115A0B3136C8}"/>
              </a:ext>
            </a:extLst>
          </p:cNvPr>
          <p:cNvSpPr/>
          <p:nvPr/>
        </p:nvSpPr>
        <p:spPr>
          <a:xfrm>
            <a:off x="1848473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73FBD48-F95E-2FAD-6141-BDF11897D880}"/>
              </a:ext>
            </a:extLst>
          </p:cNvPr>
          <p:cNvSpPr/>
          <p:nvPr/>
        </p:nvSpPr>
        <p:spPr>
          <a:xfrm>
            <a:off x="1153717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513F8CF-C484-91C6-5A94-4B24A333EDAB}"/>
              </a:ext>
            </a:extLst>
          </p:cNvPr>
          <p:cNvSpPr/>
          <p:nvPr/>
        </p:nvSpPr>
        <p:spPr>
          <a:xfrm>
            <a:off x="1485259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B9B77828-49FD-39D2-1A5C-8583489634EC}"/>
              </a:ext>
            </a:extLst>
          </p:cNvPr>
          <p:cNvSpPr/>
          <p:nvPr/>
        </p:nvSpPr>
        <p:spPr>
          <a:xfrm>
            <a:off x="2587484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15F99372-AE2F-C43E-C8B2-4E5FC97AEFC2}"/>
              </a:ext>
            </a:extLst>
          </p:cNvPr>
          <p:cNvSpPr/>
          <p:nvPr/>
        </p:nvSpPr>
        <p:spPr>
          <a:xfrm>
            <a:off x="33129" y="663171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1B91062-EB8F-9152-C00E-E1EBD0C7FB08}"/>
              </a:ext>
            </a:extLst>
          </p:cNvPr>
          <p:cNvSpPr/>
          <p:nvPr/>
        </p:nvSpPr>
        <p:spPr>
          <a:xfrm>
            <a:off x="-661627" y="595730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83893E5-0607-33D7-B418-91327C6FBC16}"/>
              </a:ext>
            </a:extLst>
          </p:cNvPr>
          <p:cNvSpPr/>
          <p:nvPr/>
        </p:nvSpPr>
        <p:spPr>
          <a:xfrm>
            <a:off x="-706107" y="62816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F47248-97D6-FA40-BE24-A2830537E43D}"/>
              </a:ext>
            </a:extLst>
          </p:cNvPr>
          <p:cNvSpPr/>
          <p:nvPr/>
        </p:nvSpPr>
        <p:spPr>
          <a:xfrm>
            <a:off x="-697268" y="733074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3118E32-05A8-D41D-937E-1BFE7C856723}"/>
              </a:ext>
            </a:extLst>
          </p:cNvPr>
          <p:cNvSpPr/>
          <p:nvPr/>
        </p:nvSpPr>
        <p:spPr>
          <a:xfrm>
            <a:off x="-330085" y="767760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7A55072-18BE-21B7-F735-F490371757B5}"/>
              </a:ext>
            </a:extLst>
          </p:cNvPr>
          <p:cNvSpPr/>
          <p:nvPr/>
        </p:nvSpPr>
        <p:spPr>
          <a:xfrm>
            <a:off x="772140" y="766829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10BF31F4-5EEC-F440-7648-84B75D80EF0B}"/>
              </a:ext>
            </a:extLst>
          </p:cNvPr>
          <p:cNvSpPr/>
          <p:nvPr/>
        </p:nvSpPr>
        <p:spPr>
          <a:xfrm>
            <a:off x="1109237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1B584D0-A630-5D1E-0038-EC2F3CD8F163}"/>
              </a:ext>
            </a:extLst>
          </p:cNvPr>
          <p:cNvSpPr/>
          <p:nvPr/>
        </p:nvSpPr>
        <p:spPr>
          <a:xfrm>
            <a:off x="1118076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92E1865-C876-FABC-1786-B7EF4ED32790}"/>
              </a:ext>
            </a:extLst>
          </p:cNvPr>
          <p:cNvSpPr/>
          <p:nvPr/>
        </p:nvSpPr>
        <p:spPr>
          <a:xfrm>
            <a:off x="2937738" y="62892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C54E2FA7-406A-967B-B0DD-20FA0BDF010D}"/>
              </a:ext>
            </a:extLst>
          </p:cNvPr>
          <p:cNvSpPr/>
          <p:nvPr/>
        </p:nvSpPr>
        <p:spPr>
          <a:xfrm>
            <a:off x="2946577" y="73383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3F44C4D8-A0B8-A8E6-037D-F3E43DCFAC0B}"/>
              </a:ext>
            </a:extLst>
          </p:cNvPr>
          <p:cNvSpPr/>
          <p:nvPr/>
        </p:nvSpPr>
        <p:spPr>
          <a:xfrm>
            <a:off x="4784064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5DB414D-9348-5146-18B4-BC21FAB05CF9}"/>
              </a:ext>
            </a:extLst>
          </p:cNvPr>
          <p:cNvSpPr/>
          <p:nvPr/>
        </p:nvSpPr>
        <p:spPr>
          <a:xfrm>
            <a:off x="4792903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9DD0FF-E636-6275-D15F-9CC35A4A9136}"/>
              </a:ext>
            </a:extLst>
          </p:cNvPr>
          <p:cNvSpPr/>
          <p:nvPr/>
        </p:nvSpPr>
        <p:spPr>
          <a:xfrm>
            <a:off x="5189515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B03BDE-2BF2-8377-A01D-23749A525FC3}"/>
              </a:ext>
            </a:extLst>
          </p:cNvPr>
          <p:cNvSpPr/>
          <p:nvPr/>
        </p:nvSpPr>
        <p:spPr>
          <a:xfrm>
            <a:off x="6291740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080ED-3987-BA27-437C-933A7627C836}"/>
              </a:ext>
            </a:extLst>
          </p:cNvPr>
          <p:cNvSpPr/>
          <p:nvPr/>
        </p:nvSpPr>
        <p:spPr>
          <a:xfrm>
            <a:off x="7090790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34A2A-64D8-91D8-F921-B03CB10FF2CF}"/>
              </a:ext>
            </a:extLst>
          </p:cNvPr>
          <p:cNvSpPr/>
          <p:nvPr/>
        </p:nvSpPr>
        <p:spPr>
          <a:xfrm>
            <a:off x="8193015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FAF97-7112-AA82-BDFA-30EF3D21EC3D}"/>
              </a:ext>
            </a:extLst>
          </p:cNvPr>
          <p:cNvSpPr/>
          <p:nvPr/>
        </p:nvSpPr>
        <p:spPr>
          <a:xfrm>
            <a:off x="9004239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E365D6B-234E-2842-F77C-F52DBBE0BD44}"/>
              </a:ext>
            </a:extLst>
          </p:cNvPr>
          <p:cNvSpPr/>
          <p:nvPr/>
        </p:nvSpPr>
        <p:spPr>
          <a:xfrm>
            <a:off x="10106464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1F0B56-79D8-28F1-639C-24DF716A3E27}"/>
              </a:ext>
            </a:extLst>
          </p:cNvPr>
          <p:cNvSpPr/>
          <p:nvPr/>
        </p:nvSpPr>
        <p:spPr>
          <a:xfrm>
            <a:off x="10896022" y="41708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E5D9881-7E8E-AD91-3A99-C017F3B1E72D}"/>
              </a:ext>
            </a:extLst>
          </p:cNvPr>
          <p:cNvSpPr/>
          <p:nvPr/>
        </p:nvSpPr>
        <p:spPr>
          <a:xfrm>
            <a:off x="11998247" y="41615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23384FB-C7BE-FEAD-D6DA-3AB02F8D6C1D}"/>
              </a:ext>
            </a:extLst>
          </p:cNvPr>
          <p:cNvSpPr/>
          <p:nvPr/>
        </p:nvSpPr>
        <p:spPr>
          <a:xfrm>
            <a:off x="3343189" y="41978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58D503-03C4-0D7D-8D77-3AD3F1BA9EF0}"/>
              </a:ext>
            </a:extLst>
          </p:cNvPr>
          <p:cNvSpPr/>
          <p:nvPr/>
        </p:nvSpPr>
        <p:spPr>
          <a:xfrm>
            <a:off x="4445414" y="418851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C0FEAE-5528-A909-F714-A458B18C142F}"/>
              </a:ext>
            </a:extLst>
          </p:cNvPr>
          <p:cNvSpPr/>
          <p:nvPr/>
        </p:nvSpPr>
        <p:spPr>
          <a:xfrm>
            <a:off x="1514688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37753C-3A75-4030-0B30-B2B2CA51677A}"/>
              </a:ext>
            </a:extLst>
          </p:cNvPr>
          <p:cNvSpPr/>
          <p:nvPr/>
        </p:nvSpPr>
        <p:spPr>
          <a:xfrm>
            <a:off x="2616913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C2D28D-722C-7980-D066-325EDB76D911}"/>
              </a:ext>
            </a:extLst>
          </p:cNvPr>
          <p:cNvSpPr/>
          <p:nvPr/>
        </p:nvSpPr>
        <p:spPr>
          <a:xfrm>
            <a:off x="-300656" y="4190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4046CA-8710-57DF-5987-98ED13B8C749}"/>
              </a:ext>
            </a:extLst>
          </p:cNvPr>
          <p:cNvSpPr/>
          <p:nvPr/>
        </p:nvSpPr>
        <p:spPr>
          <a:xfrm>
            <a:off x="801569" y="418089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197251-8F03-FEE2-2FB9-162693E7C15A}"/>
              </a:ext>
            </a:extLst>
          </p:cNvPr>
          <p:cNvSpPr/>
          <p:nvPr/>
        </p:nvSpPr>
        <p:spPr>
          <a:xfrm>
            <a:off x="5189515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D1D457C-2105-9D5A-35A6-71FB2A54799B}"/>
              </a:ext>
            </a:extLst>
          </p:cNvPr>
          <p:cNvSpPr/>
          <p:nvPr/>
        </p:nvSpPr>
        <p:spPr>
          <a:xfrm>
            <a:off x="6291740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971BCC0-49EB-18A9-D550-F5CDCB35EAEE}"/>
              </a:ext>
            </a:extLst>
          </p:cNvPr>
          <p:cNvSpPr/>
          <p:nvPr/>
        </p:nvSpPr>
        <p:spPr>
          <a:xfrm>
            <a:off x="7090790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A127823-2D9D-CDEF-C537-36307F05B89C}"/>
              </a:ext>
            </a:extLst>
          </p:cNvPr>
          <p:cNvSpPr/>
          <p:nvPr/>
        </p:nvSpPr>
        <p:spPr>
          <a:xfrm>
            <a:off x="8193015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DC54A57-3BEB-661F-9B4A-B5D392860249}"/>
              </a:ext>
            </a:extLst>
          </p:cNvPr>
          <p:cNvSpPr/>
          <p:nvPr/>
        </p:nvSpPr>
        <p:spPr>
          <a:xfrm>
            <a:off x="9004239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1C904CE-C839-641C-D8AB-977243227B49}"/>
              </a:ext>
            </a:extLst>
          </p:cNvPr>
          <p:cNvSpPr/>
          <p:nvPr/>
        </p:nvSpPr>
        <p:spPr>
          <a:xfrm>
            <a:off x="10106464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9B120ED-6765-BBF7-D439-6B4C2814A048}"/>
              </a:ext>
            </a:extLst>
          </p:cNvPr>
          <p:cNvSpPr/>
          <p:nvPr/>
        </p:nvSpPr>
        <p:spPr>
          <a:xfrm>
            <a:off x="10896022" y="59152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9464F49-D20D-C452-097D-E0077C75F192}"/>
              </a:ext>
            </a:extLst>
          </p:cNvPr>
          <p:cNvSpPr/>
          <p:nvPr/>
        </p:nvSpPr>
        <p:spPr>
          <a:xfrm>
            <a:off x="11998247" y="59059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EA8B56E-E75B-2D3D-15E2-1587E9CF506C}"/>
              </a:ext>
            </a:extLst>
          </p:cNvPr>
          <p:cNvSpPr/>
          <p:nvPr/>
        </p:nvSpPr>
        <p:spPr>
          <a:xfrm>
            <a:off x="3343189" y="59422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04B36E8-FFB4-17E6-790E-5336A69895CB}"/>
              </a:ext>
            </a:extLst>
          </p:cNvPr>
          <p:cNvSpPr/>
          <p:nvPr/>
        </p:nvSpPr>
        <p:spPr>
          <a:xfrm>
            <a:off x="4445414" y="59329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BD9C7B1-104F-7880-54DF-76BB0BAFFD8B}"/>
              </a:ext>
            </a:extLst>
          </p:cNvPr>
          <p:cNvSpPr/>
          <p:nvPr/>
        </p:nvSpPr>
        <p:spPr>
          <a:xfrm>
            <a:off x="1514688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AA2DE0D-3649-B682-B15A-A8C892C2D9C0}"/>
              </a:ext>
            </a:extLst>
          </p:cNvPr>
          <p:cNvSpPr/>
          <p:nvPr/>
        </p:nvSpPr>
        <p:spPr>
          <a:xfrm>
            <a:off x="2616913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027BFA9-6F53-EF1A-8FC4-EAC5A466525F}"/>
              </a:ext>
            </a:extLst>
          </p:cNvPr>
          <p:cNvSpPr/>
          <p:nvPr/>
        </p:nvSpPr>
        <p:spPr>
          <a:xfrm>
            <a:off x="-300656" y="5934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AF34208-743F-1DB2-EEAF-AEEA543DDDC2}"/>
              </a:ext>
            </a:extLst>
          </p:cNvPr>
          <p:cNvSpPr/>
          <p:nvPr/>
        </p:nvSpPr>
        <p:spPr>
          <a:xfrm>
            <a:off x="801569" y="592529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BD16D-30E5-EE76-8BF9-B7DEF80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7ED45-5639-385A-03AB-CFF2F6D13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주변 다른 원자들과 전자를 공유하며 단단하게 결합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개의 전자가 모였을 때 가장 단단한 구조를 이루며</a:t>
            </a:r>
            <a:r>
              <a:rPr lang="en-US" altLang="ko-KR" dirty="0"/>
              <a:t>, </a:t>
            </a:r>
            <a:r>
              <a:rPr lang="ko-KR" altLang="en-US" dirty="0"/>
              <a:t>전기가 흐르지 않음</a:t>
            </a:r>
          </a:p>
        </p:txBody>
      </p:sp>
    </p:spTree>
    <p:extLst>
      <p:ext uri="{BB962C8B-B14F-4D97-AF65-F5344CB8AC3E}">
        <p14:creationId xmlns:p14="http://schemas.microsoft.com/office/powerpoint/2010/main" val="23922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단단하게 결합된 순수한 실리콘은 전기가 흐르기 어려움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9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0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3" id="{DD65B97A-632B-4A4B-97A9-876C2E549405}" vid="{BB3BA49A-111F-4389-8468-E8F5BE7AE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E3C0D148D1F4DB888C64D6B0E129F" ma:contentTypeVersion="0" ma:contentTypeDescription="Create a new document." ma:contentTypeScope="" ma:versionID="c9bbac06d1472bc435fb97d08813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D8A4E-D10F-465B-A33C-DD7FC191A8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896733-15D4-4950-9D64-541D762A2FB3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32B0F21-66F7-47CA-B818-CE573096BB2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강의서식 v1.0</Template>
  <TotalTime>3734</TotalTime>
  <Words>286</Words>
  <Application>Microsoft Office PowerPoint</Application>
  <PresentationFormat>와이드스크린</PresentationFormat>
  <Paragraphs>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Segoe UI</vt:lpstr>
      <vt:lpstr>에스코어 드림 2 ExtraLight</vt:lpstr>
      <vt:lpstr>Segoe UI Light</vt:lpstr>
      <vt:lpstr>Calibri</vt:lpstr>
      <vt:lpstr>Segoe Pro Light</vt:lpstr>
      <vt:lpstr>Courier New</vt:lpstr>
      <vt:lpstr>Segoe UI Symbol</vt:lpstr>
      <vt:lpstr>맑은 고딕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Semiconductor (반도체)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 Hoon</dc:creator>
  <cp:lastModifiedBy>Kim Sang Hoon</cp:lastModifiedBy>
  <cp:revision>4</cp:revision>
  <dcterms:created xsi:type="dcterms:W3CDTF">2023-08-22T05:27:07Z</dcterms:created>
  <dcterms:modified xsi:type="dcterms:W3CDTF">2023-08-28T14:26:56Z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0x010100EFDE3C0D148D1F4DB888C64D6B0E129F</vt:lpwstr>
  </property>
</Properties>
</file>