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71B"/>
    <a:srgbClr val="0F4C82"/>
    <a:srgbClr val="F4EDE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9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4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3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12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91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1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78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12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69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4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A41FD-6088-44F9-B02D-F8358B508841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A14B-3963-42F2-952D-ED5814E6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8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2"/>
            <a:ext cx="12192000" cy="6858000"/>
          </a:xfrm>
          <a:prstGeom prst="rect">
            <a:avLst/>
          </a:prstGeom>
          <a:solidFill>
            <a:srgbClr val="F4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5440" y="5206396"/>
            <a:ext cx="9144000" cy="495110"/>
          </a:xfrm>
        </p:spPr>
        <p:txBody>
          <a:bodyPr/>
          <a:lstStyle/>
          <a:p>
            <a:r>
              <a:rPr lang="zh-TW" altLang="en-US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邱繼寬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359236"/>
            <a:ext cx="12192000" cy="498763"/>
          </a:xfrm>
          <a:prstGeom prst="rect">
            <a:avLst/>
          </a:prstGeom>
          <a:solidFill>
            <a:srgbClr val="C0D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359234"/>
            <a:ext cx="972589" cy="498765"/>
          </a:xfrm>
          <a:prstGeom prst="rect">
            <a:avLst/>
          </a:prstGeom>
          <a:solidFill>
            <a:srgbClr val="0F4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40" y="-256524"/>
            <a:ext cx="5462919" cy="54629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5440" y="4296321"/>
            <a:ext cx="9144000" cy="90808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華康儷圓 Std W8" panose="02000800000000000000" pitchFamily="50" charset="-120"/>
                <a:ea typeface="華康儷圓 Std W8" panose="02000800000000000000" pitchFamily="50" charset="-120"/>
              </a:rPr>
              <a:t>個人</a:t>
            </a:r>
            <a:r>
              <a:rPr lang="en-US" altLang="zh-TW" dirty="0" smtClean="0">
                <a:latin typeface="華康儷圓 Std W8" panose="02000800000000000000" pitchFamily="50" charset="-120"/>
                <a:ea typeface="華康儷圓 Std W8" panose="02000800000000000000" pitchFamily="50" charset="-120"/>
              </a:rPr>
              <a:t>LOGO</a:t>
            </a:r>
            <a:r>
              <a:rPr lang="zh-TW" altLang="en-US" dirty="0" smtClean="0">
                <a:latin typeface="華康儷圓 Std W8" panose="02000800000000000000" pitchFamily="50" charset="-120"/>
                <a:ea typeface="華康儷圓 Std W8" panose="02000800000000000000" pitchFamily="50" charset="-120"/>
              </a:rPr>
              <a:t>設計</a:t>
            </a:r>
            <a:endParaRPr lang="zh-TW" altLang="en-US" dirty="0">
              <a:latin typeface="華康儷圓 Std W8" panose="02000800000000000000" pitchFamily="50" charset="-120"/>
              <a:ea typeface="華康儷圓 Std W8" panose="02000800000000000000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08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2"/>
            <a:ext cx="12192000" cy="6858000"/>
          </a:xfrm>
          <a:prstGeom prst="rect">
            <a:avLst/>
          </a:prstGeom>
          <a:solidFill>
            <a:srgbClr val="F4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615440" y="5206396"/>
            <a:ext cx="91440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自我介紹 特質跟目標再帶到</a:t>
            </a:r>
            <a:r>
              <a:rPr lang="en-US" altLang="zh-TW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logo</a:t>
            </a:r>
            <a:r>
              <a:rPr lang="zh-TW" altLang="en-US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發想 個人故事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359236"/>
            <a:ext cx="12192000" cy="498763"/>
          </a:xfrm>
          <a:prstGeom prst="rect">
            <a:avLst/>
          </a:prstGeom>
          <a:solidFill>
            <a:srgbClr val="C0D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6359234"/>
            <a:ext cx="972589" cy="498765"/>
          </a:xfrm>
          <a:prstGeom prst="rect">
            <a:avLst/>
          </a:prstGeom>
          <a:solidFill>
            <a:srgbClr val="0F4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2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2"/>
            <a:ext cx="12192000" cy="6858000"/>
          </a:xfrm>
          <a:prstGeom prst="rect">
            <a:avLst/>
          </a:prstGeom>
          <a:solidFill>
            <a:srgbClr val="F4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1615440" y="5206396"/>
            <a:ext cx="91440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logo</a:t>
            </a:r>
            <a:r>
              <a:rPr lang="zh-TW" altLang="en-US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發想計畫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59236"/>
            <a:ext cx="12192000" cy="498763"/>
          </a:xfrm>
          <a:prstGeom prst="rect">
            <a:avLst/>
          </a:prstGeom>
          <a:solidFill>
            <a:srgbClr val="C0D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6359234"/>
            <a:ext cx="972589" cy="498765"/>
          </a:xfrm>
          <a:prstGeom prst="rect">
            <a:avLst/>
          </a:prstGeom>
          <a:solidFill>
            <a:srgbClr val="0F4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7" y="495026"/>
            <a:ext cx="2209244" cy="17936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63" y="495026"/>
            <a:ext cx="1833122" cy="17626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263" y="2751815"/>
            <a:ext cx="1326045" cy="140828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326" y="2768044"/>
            <a:ext cx="2032462" cy="14092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409" y="495027"/>
            <a:ext cx="1526379" cy="179364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37" y="2775739"/>
            <a:ext cx="2110750" cy="138329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299" y="495026"/>
            <a:ext cx="4313204" cy="26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4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2"/>
            <a:ext cx="12192000" cy="6858000"/>
          </a:xfrm>
          <a:prstGeom prst="rect">
            <a:avLst/>
          </a:prstGeom>
          <a:solidFill>
            <a:srgbClr val="F4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664095" y="5372651"/>
            <a:ext cx="91440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色彩計畫 字 體選擇 </a:t>
            </a:r>
            <a:r>
              <a:rPr lang="en-US" altLang="zh-TW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Microsoft </a:t>
            </a:r>
            <a:r>
              <a:rPr lang="en-US" altLang="zh-TW" dirty="0" err="1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JhengHei</a:t>
            </a:r>
            <a:r>
              <a:rPr lang="en-US" altLang="zh-TW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 UI Bold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59236"/>
            <a:ext cx="12192000" cy="498763"/>
          </a:xfrm>
          <a:prstGeom prst="rect">
            <a:avLst/>
          </a:prstGeom>
          <a:solidFill>
            <a:srgbClr val="C0D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6359234"/>
            <a:ext cx="972589" cy="498765"/>
          </a:xfrm>
          <a:prstGeom prst="rect">
            <a:avLst/>
          </a:prstGeom>
          <a:solidFill>
            <a:srgbClr val="0F4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73015" y="550485"/>
            <a:ext cx="1800000" cy="1800000"/>
          </a:xfrm>
          <a:prstGeom prst="rect">
            <a:avLst/>
          </a:prstGeom>
          <a:solidFill>
            <a:srgbClr val="0F4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69986" y="550485"/>
            <a:ext cx="1800000" cy="1800000"/>
          </a:xfrm>
          <a:prstGeom prst="rect">
            <a:avLst/>
          </a:prstGeom>
          <a:solidFill>
            <a:srgbClr val="C0D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76044" y="550485"/>
            <a:ext cx="1800000" cy="1800000"/>
          </a:xfrm>
          <a:prstGeom prst="rect">
            <a:avLst/>
          </a:prstGeom>
          <a:solidFill>
            <a:srgbClr val="F4EDE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2848790" y="1202930"/>
            <a:ext cx="1642392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#BBCE33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5274804" y="1201479"/>
            <a:ext cx="1642392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#0F4A7D</a:t>
            </a:r>
            <a:endParaRPr lang="zh-TW" altLang="en-US" dirty="0">
              <a:solidFill>
                <a:schemeClr val="bg1"/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12" name="副標題 2"/>
          <p:cNvSpPr txBox="1">
            <a:spLocks/>
          </p:cNvSpPr>
          <p:nvPr/>
        </p:nvSpPr>
        <p:spPr>
          <a:xfrm>
            <a:off x="7654848" y="1201479"/>
            <a:ext cx="1642392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#0F4A7D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238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2"/>
            <a:ext cx="12192000" cy="6858000"/>
          </a:xfrm>
          <a:prstGeom prst="rect">
            <a:avLst/>
          </a:prstGeom>
          <a:solidFill>
            <a:srgbClr val="F4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1615440" y="5206396"/>
            <a:ext cx="91440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識別計畫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59236"/>
            <a:ext cx="12192000" cy="498763"/>
          </a:xfrm>
          <a:prstGeom prst="rect">
            <a:avLst/>
          </a:prstGeom>
          <a:solidFill>
            <a:srgbClr val="C0D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6359234"/>
            <a:ext cx="972589" cy="498765"/>
          </a:xfrm>
          <a:prstGeom prst="rect">
            <a:avLst/>
          </a:prstGeom>
          <a:solidFill>
            <a:srgbClr val="0F4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2"/>
            <a:ext cx="12192000" cy="6858000"/>
          </a:xfrm>
          <a:prstGeom prst="rect">
            <a:avLst/>
          </a:prstGeom>
          <a:solidFill>
            <a:srgbClr val="F4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1615440" y="5206396"/>
            <a:ext cx="91440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定稿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59236"/>
            <a:ext cx="12192000" cy="498763"/>
          </a:xfrm>
          <a:prstGeom prst="rect">
            <a:avLst/>
          </a:prstGeom>
          <a:solidFill>
            <a:srgbClr val="C0D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6359234"/>
            <a:ext cx="972589" cy="498765"/>
          </a:xfrm>
          <a:prstGeom prst="rect">
            <a:avLst/>
          </a:prstGeom>
          <a:solidFill>
            <a:srgbClr val="0F4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6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2"/>
            <a:ext cx="12192000" cy="6858000"/>
          </a:xfrm>
          <a:prstGeom prst="rect">
            <a:avLst/>
          </a:prstGeom>
          <a:solidFill>
            <a:srgbClr val="F4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1615440" y="5206396"/>
            <a:ext cx="91440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應用實例</a:t>
            </a:r>
            <a:endParaRPr lang="zh-TW" altLang="en-US" dirty="0"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59236"/>
            <a:ext cx="12192000" cy="498763"/>
          </a:xfrm>
          <a:prstGeom prst="rect">
            <a:avLst/>
          </a:prstGeom>
          <a:solidFill>
            <a:srgbClr val="C0D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6359234"/>
            <a:ext cx="972589" cy="498765"/>
          </a:xfrm>
          <a:prstGeom prst="rect">
            <a:avLst/>
          </a:prstGeom>
          <a:solidFill>
            <a:srgbClr val="0F4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0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</Words>
  <Application>Microsoft Office PowerPoint</Application>
  <PresentationFormat>寬螢幕</PresentationFormat>
  <Paragraphs>11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華康圓體 Std W7</vt:lpstr>
      <vt:lpstr>華康儷圓 Std W8</vt:lpstr>
      <vt:lpstr>新細明體</vt:lpstr>
      <vt:lpstr>Arial</vt:lpstr>
      <vt:lpstr>Calibri</vt:lpstr>
      <vt:lpstr>Calibri Light</vt:lpstr>
      <vt:lpstr>Office 佈景主題</vt:lpstr>
      <vt:lpstr>個人LOGO設計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個人LOGO設計</dc:title>
  <dc:creator>Windows 使用者</dc:creator>
  <cp:lastModifiedBy>Windows 使用者</cp:lastModifiedBy>
  <cp:revision>5</cp:revision>
  <dcterms:created xsi:type="dcterms:W3CDTF">2020-07-06T07:43:19Z</dcterms:created>
  <dcterms:modified xsi:type="dcterms:W3CDTF">2020-07-06T08:31:24Z</dcterms:modified>
</cp:coreProperties>
</file>