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8" r:id="rId2"/>
    <p:sldId id="269" r:id="rId3"/>
    <p:sldId id="270" r:id="rId4"/>
    <p:sldId id="271" r:id="rId5"/>
    <p:sldId id="273" r:id="rId6"/>
    <p:sldId id="272" r:id="rId7"/>
    <p:sldId id="293" r:id="rId8"/>
    <p:sldId id="295" r:id="rId9"/>
    <p:sldId id="274" r:id="rId10"/>
    <p:sldId id="288" r:id="rId11"/>
    <p:sldId id="296" r:id="rId12"/>
    <p:sldId id="286" r:id="rId13"/>
    <p:sldId id="285" r:id="rId14"/>
    <p:sldId id="287" r:id="rId15"/>
    <p:sldId id="297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114159B-106A-4CB9-BF52-FF6FB8FA91B3}">
          <p14:sldIdLst>
            <p14:sldId id="298"/>
            <p14:sldId id="269"/>
            <p14:sldId id="270"/>
            <p14:sldId id="271"/>
            <p14:sldId id="273"/>
            <p14:sldId id="272"/>
            <p14:sldId id="293"/>
            <p14:sldId id="295"/>
            <p14:sldId id="274"/>
          </p14:sldIdLst>
        </p14:section>
        <p14:section name="未命名的章節" id="{D2546E06-F329-449D-9AA6-175AC702AE43}">
          <p14:sldIdLst>
            <p14:sldId id="288"/>
            <p14:sldId id="296"/>
            <p14:sldId id="286"/>
            <p14:sldId id="285"/>
            <p14:sldId id="287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87B8"/>
    <a:srgbClr val="B25F8B"/>
    <a:srgbClr val="E6732D"/>
    <a:srgbClr val="0070C0"/>
    <a:srgbClr val="3B3852"/>
    <a:srgbClr val="A149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1" autoAdjust="0"/>
    <p:restoredTop sz="87361" autoAdjust="0"/>
  </p:normalViewPr>
  <p:slideViewPr>
    <p:cSldViewPr>
      <p:cViewPr varScale="1">
        <p:scale>
          <a:sx n="101" d="100"/>
          <a:sy n="101" d="100"/>
        </p:scale>
        <p:origin x="780" y="90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183C4-6E7D-4CD6-A93E-8C01A60A94D7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43A72-2275-40C6-B7CE-F4DF7A558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23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82D4-5B47-4BE3-B542-E8F8D68C8BC8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DE1B-3431-486B-B39C-FFB658681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03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82D4-5B47-4BE3-B542-E8F8D68C8BC8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DE1B-3431-486B-B39C-FFB658681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21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82D4-5B47-4BE3-B542-E8F8D68C8BC8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DE1B-3431-486B-B39C-FFB658681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59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82D4-5B47-4BE3-B542-E8F8D68C8BC8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DE1B-3431-486B-B39C-FFB658681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34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82D4-5B47-4BE3-B542-E8F8D68C8BC8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DE1B-3431-486B-B39C-FFB658681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25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82D4-5B47-4BE3-B542-E8F8D68C8BC8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DE1B-3431-486B-B39C-FFB658681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00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82D4-5B47-4BE3-B542-E8F8D68C8BC8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DE1B-3431-486B-B39C-FFB658681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7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82D4-5B47-4BE3-B542-E8F8D68C8BC8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DE1B-3431-486B-B39C-FFB658681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9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82D4-5B47-4BE3-B542-E8F8D68C8BC8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DE1B-3431-486B-B39C-FFB658681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57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82D4-5B47-4BE3-B542-E8F8D68C8BC8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DE1B-3431-486B-B39C-FFB658681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88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82D4-5B47-4BE3-B542-E8F8D68C8BC8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DE1B-3431-486B-B39C-FFB658681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45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82D4-5B47-4BE3-B542-E8F8D68C8BC8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2DE1B-3431-486B-B39C-FFB658681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31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704654" y="2823071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</a:t>
            </a:r>
            <a:r>
              <a:rPr lang="en-US" altLang="zh-TW" sz="4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r>
              <a:rPr lang="zh-TW" altLang="en-US" sz="4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sz="4300" b="1" dirty="0"/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6008400" y="2167094"/>
            <a:ext cx="1008000" cy="1008000"/>
          </a:xfrm>
          <a:prstGeom prst="rect">
            <a:avLst/>
          </a:prstGeom>
          <a:solidFill>
            <a:srgbClr val="E67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7092280" y="3260688"/>
            <a:ext cx="1008000" cy="1008000"/>
          </a:xfrm>
          <a:prstGeom prst="rect">
            <a:avLst/>
          </a:prstGeom>
          <a:solidFill>
            <a:srgbClr val="B25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>
            <a:spLocks noChangeAspect="1"/>
          </p:cNvSpPr>
          <p:nvPr/>
        </p:nvSpPr>
        <p:spPr>
          <a:xfrm>
            <a:off x="7092280" y="2167094"/>
            <a:ext cx="1008000" cy="1008000"/>
          </a:xfrm>
          <a:prstGeom prst="rect">
            <a:avLst/>
          </a:prstGeom>
          <a:solidFill>
            <a:srgbClr val="138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副標題 2"/>
          <p:cNvSpPr txBox="1">
            <a:spLocks/>
          </p:cNvSpPr>
          <p:nvPr/>
        </p:nvSpPr>
        <p:spPr>
          <a:xfrm>
            <a:off x="5868144" y="38700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黃國倫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33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71600" y="1810816"/>
            <a:ext cx="2376264" cy="38610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187624" y="275173"/>
            <a:ext cx="2907435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色彩計畫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 rot="19800000">
            <a:off x="-854442" y="67023"/>
            <a:ext cx="2160239" cy="1519131"/>
            <a:chOff x="-1260648" y="-1404156"/>
            <a:chExt cx="4566693" cy="3211406"/>
          </a:xfrm>
        </p:grpSpPr>
        <p:sp>
          <p:nvSpPr>
            <p:cNvPr id="6" name="菱形 5"/>
            <p:cNvSpPr/>
            <p:nvPr/>
          </p:nvSpPr>
          <p:spPr>
            <a:xfrm>
              <a:off x="-1260648" y="-747464"/>
              <a:ext cx="4536505" cy="2554714"/>
            </a:xfrm>
            <a:prstGeom prst="diamond">
              <a:avLst/>
            </a:prstGeom>
            <a:gradFill flip="none" rotWithShape="1">
              <a:gsLst>
                <a:gs pos="0">
                  <a:srgbClr val="E6732D"/>
                </a:gs>
                <a:gs pos="50000">
                  <a:srgbClr val="B25F8B"/>
                </a:gs>
                <a:gs pos="100000">
                  <a:srgbClr val="1387B8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-1260647" y="-819472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-1260647" y="-891480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-1260647" y="-963488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-1260647" y="-1035496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-1243457" y="-1107504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-1243457" y="-1179512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-1230459" y="-1251520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-1230459" y="-1323528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-1230459" y="-1404156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2652081" y="5959525"/>
            <a:ext cx="4568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茫茫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人海，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指引一條光明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</a:t>
            </a:r>
            <a:endParaRPr lang="zh-TW" altLang="en-US" sz="2400" b="1" dirty="0"/>
          </a:p>
        </p:txBody>
      </p:sp>
      <p:sp>
        <p:nvSpPr>
          <p:cNvPr id="33" name="菱形 32"/>
          <p:cNvSpPr/>
          <p:nvPr/>
        </p:nvSpPr>
        <p:spPr>
          <a:xfrm>
            <a:off x="442153" y="2636912"/>
            <a:ext cx="3435157" cy="1934494"/>
          </a:xfrm>
          <a:prstGeom prst="diamond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541138" y="1790378"/>
            <a:ext cx="2376264" cy="3861059"/>
          </a:xfrm>
          <a:prstGeom prst="rect">
            <a:avLst/>
          </a:prstGeom>
          <a:solidFill>
            <a:srgbClr val="B25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菱形 37"/>
          <p:cNvSpPr/>
          <p:nvPr/>
        </p:nvSpPr>
        <p:spPr>
          <a:xfrm>
            <a:off x="3011691" y="2616474"/>
            <a:ext cx="3435157" cy="1934494"/>
          </a:xfrm>
          <a:prstGeom prst="diamond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6181553" y="1771693"/>
            <a:ext cx="2376264" cy="3861059"/>
          </a:xfrm>
          <a:prstGeom prst="rect">
            <a:avLst/>
          </a:prstGeom>
          <a:solidFill>
            <a:srgbClr val="E67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菱形 40"/>
          <p:cNvSpPr/>
          <p:nvPr/>
        </p:nvSpPr>
        <p:spPr>
          <a:xfrm>
            <a:off x="5652106" y="2597789"/>
            <a:ext cx="3435157" cy="1934494"/>
          </a:xfrm>
          <a:prstGeom prst="diamond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66802"/>
            <a:ext cx="2846733" cy="2072180"/>
          </a:xfrm>
        </p:spPr>
      </p:pic>
      <p:sp>
        <p:nvSpPr>
          <p:cNvPr id="27" name="矩形 26"/>
          <p:cNvSpPr/>
          <p:nvPr/>
        </p:nvSpPr>
        <p:spPr>
          <a:xfrm rot="5400000">
            <a:off x="5553236" y="3267236"/>
            <a:ext cx="6858000" cy="323528"/>
          </a:xfrm>
          <a:prstGeom prst="rect">
            <a:avLst/>
          </a:prstGeom>
          <a:gradFill flip="none" rotWithShape="1">
            <a:gsLst>
              <a:gs pos="0">
                <a:srgbClr val="E6732D"/>
              </a:gs>
              <a:gs pos="50000">
                <a:srgbClr val="B25F8B"/>
              </a:gs>
              <a:gs pos="100000">
                <a:srgbClr val="1387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051" y="2568069"/>
            <a:ext cx="2846733" cy="2072180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39" y="2597789"/>
            <a:ext cx="2846733" cy="2072180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1439311" y="4670202"/>
            <a:ext cx="1415772" cy="874474"/>
            <a:chOff x="10404228" y="1690430"/>
            <a:chExt cx="1415772" cy="874474"/>
          </a:xfrm>
        </p:grpSpPr>
        <p:sp>
          <p:nvSpPr>
            <p:cNvPr id="5" name="矩形 4"/>
            <p:cNvSpPr/>
            <p:nvPr/>
          </p:nvSpPr>
          <p:spPr>
            <a:xfrm>
              <a:off x="10404228" y="1690430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人生海海</a:t>
              </a:r>
              <a:endParaRPr lang="zh-TW" altLang="en-US" sz="2400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0548664" y="2147789"/>
              <a:ext cx="1152128" cy="372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0756557" y="2103239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藍色</a:t>
              </a:r>
              <a:endPara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661798" y="4669969"/>
            <a:ext cx="1415772" cy="874474"/>
            <a:chOff x="10448780" y="5259066"/>
            <a:chExt cx="1415772" cy="874474"/>
          </a:xfrm>
        </p:grpSpPr>
        <p:sp>
          <p:nvSpPr>
            <p:cNvPr id="28" name="矩形 27"/>
            <p:cNvSpPr/>
            <p:nvPr/>
          </p:nvSpPr>
          <p:spPr>
            <a:xfrm>
              <a:off x="10448780" y="5259066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對比光明</a:t>
              </a:r>
              <a:endParaRPr lang="zh-TW" altLang="en-US" sz="2400" b="1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593216" y="5716425"/>
              <a:ext cx="1152128" cy="372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801109" y="5671875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solidFill>
                    <a:srgbClr val="E6732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橘</a:t>
              </a:r>
              <a:r>
                <a:rPr lang="zh-TW" altLang="en-US" sz="2400" b="1" dirty="0" smtClean="0">
                  <a:solidFill>
                    <a:srgbClr val="E6732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色</a:t>
              </a:r>
              <a:endParaRPr lang="zh-TW" altLang="en-US" sz="2400" b="1" dirty="0">
                <a:solidFill>
                  <a:srgbClr val="E673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3320873" y="620688"/>
            <a:ext cx="1594425" cy="410534"/>
            <a:chOff x="3484949" y="700404"/>
            <a:chExt cx="1594425" cy="410534"/>
          </a:xfrm>
        </p:grpSpPr>
        <p:sp>
          <p:nvSpPr>
            <p:cNvPr id="44" name="矩形 43"/>
            <p:cNvSpPr/>
            <p:nvPr/>
          </p:nvSpPr>
          <p:spPr>
            <a:xfrm>
              <a:off x="3484949" y="700404"/>
              <a:ext cx="1594425" cy="4105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3779912" y="721005"/>
              <a:ext cx="12994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TW" altLang="en-US" b="1" spc="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色</a:t>
              </a:r>
              <a:r>
                <a:rPr lang="zh-TW" altLang="en-US" b="1" spc="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塊</a:t>
              </a:r>
              <a:r>
                <a:rPr lang="zh-TW" altLang="en-US" b="1" spc="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</a:t>
              </a:r>
              <a:endParaRPr lang="zh-TW" altLang="en-US" b="1" spc="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4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71600" y="3573016"/>
            <a:ext cx="2376264" cy="2098859"/>
          </a:xfrm>
          <a:prstGeom prst="rect">
            <a:avLst/>
          </a:prstGeom>
          <a:gradFill flip="none" rotWithShape="1">
            <a:gsLst>
              <a:gs pos="100000">
                <a:srgbClr val="B25F8B"/>
              </a:gs>
              <a:gs pos="0">
                <a:srgbClr val="1387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187624" y="275173"/>
            <a:ext cx="2907435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色彩計畫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 rot="19800000">
            <a:off x="-854442" y="67023"/>
            <a:ext cx="2160239" cy="1519131"/>
            <a:chOff x="-1260648" y="-1404156"/>
            <a:chExt cx="4566693" cy="3211406"/>
          </a:xfrm>
        </p:grpSpPr>
        <p:sp>
          <p:nvSpPr>
            <p:cNvPr id="6" name="菱形 5"/>
            <p:cNvSpPr/>
            <p:nvPr/>
          </p:nvSpPr>
          <p:spPr>
            <a:xfrm>
              <a:off x="-1260648" y="-747464"/>
              <a:ext cx="4536505" cy="2554714"/>
            </a:xfrm>
            <a:prstGeom prst="diamond">
              <a:avLst/>
            </a:prstGeom>
            <a:gradFill flip="none" rotWithShape="1">
              <a:gsLst>
                <a:gs pos="0">
                  <a:srgbClr val="E6732D"/>
                </a:gs>
                <a:gs pos="50000">
                  <a:srgbClr val="B25F8B"/>
                </a:gs>
                <a:gs pos="100000">
                  <a:srgbClr val="1387B8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-1260647" y="-819472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-1260647" y="-891480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-1260647" y="-963488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-1260647" y="-1035496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-1243457" y="-1107504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-1243457" y="-1179512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-1230459" y="-1251520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-1230459" y="-1323528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-1230459" y="-1404156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菱形 32"/>
          <p:cNvSpPr/>
          <p:nvPr/>
        </p:nvSpPr>
        <p:spPr>
          <a:xfrm>
            <a:off x="442153" y="2636912"/>
            <a:ext cx="3435157" cy="1934494"/>
          </a:xfrm>
          <a:prstGeom prst="diamond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541138" y="3573016"/>
            <a:ext cx="2376264" cy="2078421"/>
          </a:xfrm>
          <a:prstGeom prst="rect">
            <a:avLst/>
          </a:prstGeom>
          <a:gradFill flip="none" rotWithShape="1">
            <a:gsLst>
              <a:gs pos="0">
                <a:srgbClr val="E6732D"/>
              </a:gs>
              <a:gs pos="50000">
                <a:srgbClr val="B25F8B"/>
              </a:gs>
              <a:gs pos="100000">
                <a:srgbClr val="1387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菱形 37"/>
          <p:cNvSpPr/>
          <p:nvPr/>
        </p:nvSpPr>
        <p:spPr>
          <a:xfrm>
            <a:off x="3011691" y="2616474"/>
            <a:ext cx="3435157" cy="1934494"/>
          </a:xfrm>
          <a:prstGeom prst="diamond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6181553" y="3573016"/>
            <a:ext cx="2324768" cy="2059736"/>
          </a:xfrm>
          <a:prstGeom prst="rect">
            <a:avLst/>
          </a:prstGeom>
          <a:gradFill flip="none" rotWithShape="1">
            <a:gsLst>
              <a:gs pos="62100">
                <a:srgbClr val="83396B"/>
              </a:gs>
              <a:gs pos="99000">
                <a:srgbClr val="524E8B"/>
              </a:gs>
              <a:gs pos="0">
                <a:srgbClr val="A1491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菱形 40"/>
          <p:cNvSpPr/>
          <p:nvPr/>
        </p:nvSpPr>
        <p:spPr>
          <a:xfrm>
            <a:off x="5652106" y="2597789"/>
            <a:ext cx="3435157" cy="1934494"/>
          </a:xfrm>
          <a:prstGeom prst="diamond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 rot="5400000">
            <a:off x="5553236" y="3267236"/>
            <a:ext cx="6858000" cy="323528"/>
          </a:xfrm>
          <a:prstGeom prst="rect">
            <a:avLst/>
          </a:prstGeom>
          <a:gradFill flip="none" rotWithShape="1">
            <a:gsLst>
              <a:gs pos="0">
                <a:srgbClr val="E6732D"/>
              </a:gs>
              <a:gs pos="50000">
                <a:srgbClr val="B25F8B"/>
              </a:gs>
              <a:gs pos="100000">
                <a:srgbClr val="1387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3" name="群組 42"/>
          <p:cNvGrpSpPr/>
          <p:nvPr/>
        </p:nvGrpSpPr>
        <p:grpSpPr>
          <a:xfrm>
            <a:off x="3320873" y="620688"/>
            <a:ext cx="1594425" cy="410534"/>
            <a:chOff x="3484949" y="700404"/>
            <a:chExt cx="1594425" cy="410534"/>
          </a:xfrm>
        </p:grpSpPr>
        <p:sp>
          <p:nvSpPr>
            <p:cNvPr id="44" name="矩形 43"/>
            <p:cNvSpPr/>
            <p:nvPr/>
          </p:nvSpPr>
          <p:spPr>
            <a:xfrm>
              <a:off x="3484949" y="700404"/>
              <a:ext cx="1594425" cy="4105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3779912" y="721005"/>
              <a:ext cx="12994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TW" altLang="en-US" b="1" spc="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漸層版</a:t>
              </a:r>
              <a:endParaRPr lang="zh-TW" altLang="en-US" b="1" spc="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7" name="圖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402" y="2529889"/>
            <a:ext cx="2844141" cy="2070294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5" y="2608901"/>
            <a:ext cx="2882448" cy="2098178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512" y="2588463"/>
            <a:ext cx="2879514" cy="2096042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2300278" y="5964261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3200" b="1" dirty="0" smtClean="0">
                <a:solidFill>
                  <a:srgbClr val="B25F8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色彩</a:t>
            </a:r>
            <a:r>
              <a:rPr lang="zh-TW" altLang="en-US" sz="3200" b="1" dirty="0" smtClean="0">
                <a:solidFill>
                  <a:srgbClr val="1387B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豐富，</a:t>
            </a:r>
            <a:r>
              <a:rPr lang="zh-TW" altLang="en-US" sz="3200" b="1" dirty="0" smtClean="0">
                <a:solidFill>
                  <a:srgbClr val="3B38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無限</a:t>
            </a:r>
            <a:r>
              <a:rPr lang="zh-TW" altLang="en-US" sz="3200" b="1" dirty="0">
                <a:solidFill>
                  <a:srgbClr val="E673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想像</a:t>
            </a:r>
            <a:endParaRPr lang="en-US" altLang="zh-TW" sz="3200" b="1" dirty="0" smtClean="0">
              <a:solidFill>
                <a:srgbClr val="E6732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933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40" grpId="0" animBg="1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E6732D"/>
              </a:gs>
              <a:gs pos="50000">
                <a:srgbClr val="B25F8B"/>
              </a:gs>
              <a:gs pos="100000">
                <a:srgbClr val="1387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476672"/>
            <a:ext cx="8208912" cy="638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13057"/>
            <a:ext cx="7810500" cy="55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0"/>
            <a:ext cx="9144000" cy="2852936"/>
          </a:xfrm>
          <a:prstGeom prst="rect">
            <a:avLst/>
          </a:prstGeom>
          <a:gradFill flip="none" rotWithShape="1">
            <a:gsLst>
              <a:gs pos="0">
                <a:srgbClr val="E6732D"/>
              </a:gs>
              <a:gs pos="50000">
                <a:srgbClr val="B25F8B"/>
              </a:gs>
              <a:gs pos="100000">
                <a:srgbClr val="1387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64"/>
          <a:stretch/>
        </p:blipFill>
        <p:spPr>
          <a:xfrm>
            <a:off x="179512" y="3356993"/>
            <a:ext cx="8784976" cy="3024336"/>
          </a:xfrm>
          <a:prstGeom prst="rect">
            <a:avLst/>
          </a:prstGeom>
        </p:spPr>
      </p:pic>
      <p:sp>
        <p:nvSpPr>
          <p:cNvPr id="20" name="標題 1"/>
          <p:cNvSpPr>
            <a:spLocks noGrp="1"/>
          </p:cNvSpPr>
          <p:nvPr>
            <p:ph type="title"/>
          </p:nvPr>
        </p:nvSpPr>
        <p:spPr>
          <a:xfrm>
            <a:off x="1187624" y="764704"/>
            <a:ext cx="6552728" cy="1143000"/>
          </a:xfrm>
        </p:spPr>
        <p:txBody>
          <a:bodyPr>
            <a:norm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顏色是否覺得熟悉？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77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0"/>
            <a:ext cx="9144000" cy="2852936"/>
          </a:xfrm>
          <a:prstGeom prst="rect">
            <a:avLst/>
          </a:prstGeom>
          <a:gradFill flip="none" rotWithShape="1">
            <a:gsLst>
              <a:gs pos="0">
                <a:srgbClr val="E6732D"/>
              </a:gs>
              <a:gs pos="50000">
                <a:srgbClr val="B25F8B"/>
              </a:gs>
              <a:gs pos="100000">
                <a:srgbClr val="1387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64"/>
          <a:stretch/>
        </p:blipFill>
        <p:spPr>
          <a:xfrm>
            <a:off x="304068" y="2890959"/>
            <a:ext cx="8535863" cy="2938576"/>
          </a:xfrm>
          <a:prstGeom prst="rect">
            <a:avLst/>
          </a:prstGeom>
        </p:spPr>
      </p:pic>
      <p:sp>
        <p:nvSpPr>
          <p:cNvPr id="20" name="標題 1"/>
          <p:cNvSpPr>
            <a:spLocks noGrp="1"/>
          </p:cNvSpPr>
          <p:nvPr>
            <p:ph type="title"/>
          </p:nvPr>
        </p:nvSpPr>
        <p:spPr>
          <a:xfrm>
            <a:off x="1187624" y="764704"/>
            <a:ext cx="6552728" cy="1143000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結合所學技能，滿足服務客戶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2" y="5762972"/>
            <a:ext cx="636612" cy="712788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5733256"/>
            <a:ext cx="636612" cy="7127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548" y="5855866"/>
            <a:ext cx="525678" cy="59017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10" y="5733256"/>
            <a:ext cx="636612" cy="7127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849" y="5821176"/>
            <a:ext cx="539095" cy="6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8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8" y="1844824"/>
            <a:ext cx="1980000" cy="180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25" y="1844824"/>
            <a:ext cx="5900631" cy="3930105"/>
          </a:xfrm>
          <a:prstGeom prst="rect">
            <a:avLst/>
          </a:prstGeom>
        </p:spPr>
      </p:pic>
      <p:pic>
        <p:nvPicPr>
          <p:cNvPr id="6" name="圖片 5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4" t="10397" r="21252" b="9908"/>
          <a:stretch/>
        </p:blipFill>
        <p:spPr>
          <a:xfrm>
            <a:off x="503768" y="3974929"/>
            <a:ext cx="1980000" cy="18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rot="5400000">
            <a:off x="5553236" y="3267236"/>
            <a:ext cx="6858000" cy="323528"/>
          </a:xfrm>
          <a:prstGeom prst="rect">
            <a:avLst/>
          </a:prstGeom>
          <a:gradFill flip="none" rotWithShape="1">
            <a:gsLst>
              <a:gs pos="0">
                <a:srgbClr val="E6732D"/>
              </a:gs>
              <a:gs pos="50000">
                <a:srgbClr val="B25F8B"/>
              </a:gs>
              <a:gs pos="100000">
                <a:srgbClr val="1387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187624" y="275173"/>
            <a:ext cx="2907435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VI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 rot="19800000">
            <a:off x="-854442" y="67023"/>
            <a:ext cx="2160239" cy="1519131"/>
            <a:chOff x="-1260648" y="-1404156"/>
            <a:chExt cx="4566693" cy="3211406"/>
          </a:xfrm>
        </p:grpSpPr>
        <p:sp>
          <p:nvSpPr>
            <p:cNvPr id="11" name="菱形 10"/>
            <p:cNvSpPr/>
            <p:nvPr/>
          </p:nvSpPr>
          <p:spPr>
            <a:xfrm>
              <a:off x="-1260648" y="-747464"/>
              <a:ext cx="4536505" cy="2554714"/>
            </a:xfrm>
            <a:prstGeom prst="diamond">
              <a:avLst/>
            </a:prstGeom>
            <a:gradFill flip="none" rotWithShape="1">
              <a:gsLst>
                <a:gs pos="0">
                  <a:srgbClr val="E6732D"/>
                </a:gs>
                <a:gs pos="50000">
                  <a:srgbClr val="B25F8B"/>
                </a:gs>
                <a:gs pos="100000">
                  <a:srgbClr val="1387B8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-1260647" y="-819472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-1260647" y="-891480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-1260647" y="-963488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-1260647" y="-1035496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-1243457" y="-1107504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-1243457" y="-1179512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-1230459" y="-1251520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菱形 18"/>
            <p:cNvSpPr/>
            <p:nvPr/>
          </p:nvSpPr>
          <p:spPr>
            <a:xfrm>
              <a:off x="-1230459" y="-1323528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菱形 19"/>
            <p:cNvSpPr/>
            <p:nvPr/>
          </p:nvSpPr>
          <p:spPr>
            <a:xfrm>
              <a:off x="-1230459" y="-1404156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29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187624" y="275173"/>
            <a:ext cx="2907435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形式 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 rot="19800000">
            <a:off x="-854442" y="67023"/>
            <a:ext cx="2160239" cy="1519131"/>
            <a:chOff x="-1260648" y="-1404156"/>
            <a:chExt cx="4566693" cy="3211406"/>
          </a:xfrm>
        </p:grpSpPr>
        <p:sp>
          <p:nvSpPr>
            <p:cNvPr id="6" name="菱形 5"/>
            <p:cNvSpPr/>
            <p:nvPr/>
          </p:nvSpPr>
          <p:spPr>
            <a:xfrm>
              <a:off x="-1260648" y="-747464"/>
              <a:ext cx="4536505" cy="2554714"/>
            </a:xfrm>
            <a:prstGeom prst="diamond">
              <a:avLst/>
            </a:prstGeom>
            <a:gradFill flip="none" rotWithShape="1">
              <a:gsLst>
                <a:gs pos="0">
                  <a:srgbClr val="E6732D"/>
                </a:gs>
                <a:gs pos="50000">
                  <a:srgbClr val="B25F8B"/>
                </a:gs>
                <a:gs pos="100000">
                  <a:srgbClr val="1387B8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-1260647" y="-819472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-1260647" y="-891480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-1260647" y="-963488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-1260647" y="-1035496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-1243457" y="-1107504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-1243457" y="-1179512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-1230459" y="-1251520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-1230459" y="-1323528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-1230459" y="-1404156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矩形 19"/>
          <p:cNvSpPr/>
          <p:nvPr/>
        </p:nvSpPr>
        <p:spPr>
          <a:xfrm rot="5400000">
            <a:off x="5553236" y="3267236"/>
            <a:ext cx="6858000" cy="323528"/>
          </a:xfrm>
          <a:prstGeom prst="rect">
            <a:avLst/>
          </a:prstGeom>
          <a:gradFill flip="none" rotWithShape="1">
            <a:gsLst>
              <a:gs pos="0">
                <a:srgbClr val="E6732D"/>
              </a:gs>
              <a:gs pos="50000">
                <a:srgbClr val="B25F8B"/>
              </a:gs>
              <a:gs pos="100000">
                <a:srgbClr val="1387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214739" y="1137906"/>
            <a:ext cx="1696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3 Forms of Logo</a:t>
            </a:r>
          </a:p>
        </p:txBody>
      </p:sp>
      <p:sp>
        <p:nvSpPr>
          <p:cNvPr id="5" name="矩形 4"/>
          <p:cNvSpPr/>
          <p:nvPr/>
        </p:nvSpPr>
        <p:spPr>
          <a:xfrm>
            <a:off x="1352335" y="2361503"/>
            <a:ext cx="2113252" cy="2113252"/>
          </a:xfrm>
          <a:prstGeom prst="rect">
            <a:avLst/>
          </a:prstGeom>
          <a:solidFill>
            <a:srgbClr val="E6732D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字體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</a:p>
          <a:p>
            <a:pPr algn="ctr"/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英文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20587" y="2361503"/>
            <a:ext cx="2113252" cy="2113252"/>
          </a:xfrm>
          <a:prstGeom prst="rect">
            <a:avLst/>
          </a:prstGeom>
          <a:solidFill>
            <a:srgbClr val="B25F8B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具像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</a:p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圖案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代表物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88839" y="2361503"/>
            <a:ext cx="2113252" cy="2113252"/>
          </a:xfrm>
          <a:prstGeom prst="rect">
            <a:avLst/>
          </a:prstGeom>
          <a:solidFill>
            <a:srgbClr val="1387B8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抽象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</a:p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排列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色彩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685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187624" y="275173"/>
            <a:ext cx="2907435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設計發想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 rot="19800000">
            <a:off x="-854442" y="67023"/>
            <a:ext cx="2160239" cy="1519131"/>
            <a:chOff x="-1260648" y="-1404156"/>
            <a:chExt cx="4566693" cy="3211406"/>
          </a:xfrm>
        </p:grpSpPr>
        <p:sp>
          <p:nvSpPr>
            <p:cNvPr id="6" name="菱形 5"/>
            <p:cNvSpPr/>
            <p:nvPr/>
          </p:nvSpPr>
          <p:spPr>
            <a:xfrm>
              <a:off x="-1260648" y="-747464"/>
              <a:ext cx="4536505" cy="2554714"/>
            </a:xfrm>
            <a:prstGeom prst="diamond">
              <a:avLst/>
            </a:prstGeom>
            <a:gradFill flip="none" rotWithShape="1">
              <a:gsLst>
                <a:gs pos="0">
                  <a:srgbClr val="E6732D"/>
                </a:gs>
                <a:gs pos="50000">
                  <a:srgbClr val="B25F8B"/>
                </a:gs>
                <a:gs pos="100000">
                  <a:srgbClr val="1387B8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-1260647" y="-819472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-1260647" y="-891480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-1260647" y="-963488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-1260647" y="-1035496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-1243457" y="-1107504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-1243457" y="-1179512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-1230459" y="-1251520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-1230459" y="-1323528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-1230459" y="-1404156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4427984" y="1467038"/>
            <a:ext cx="4176464" cy="4355976"/>
          </a:xfrm>
          <a:prstGeom prst="rect">
            <a:avLst/>
          </a:prstGeom>
          <a:gradFill flip="none" rotWithShape="1">
            <a:gsLst>
              <a:gs pos="0">
                <a:srgbClr val="E6732D"/>
              </a:gs>
              <a:gs pos="50000">
                <a:srgbClr val="B25F8B"/>
              </a:gs>
              <a:gs pos="100000">
                <a:srgbClr val="1387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644008" y="1700808"/>
            <a:ext cx="3744416" cy="3888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標題 1"/>
          <p:cNvSpPr txBox="1">
            <a:spLocks/>
          </p:cNvSpPr>
          <p:nvPr/>
        </p:nvSpPr>
        <p:spPr>
          <a:xfrm>
            <a:off x="4788243" y="2492896"/>
            <a:ext cx="3455945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defRPr/>
            </a:pPr>
            <a:r>
              <a:rPr lang="zh-TW" altLang="en-US" sz="4000" b="1" dirty="0" smtClean="0">
                <a:solidFill>
                  <a:srgbClr val="E673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zh-TW" altLang="en-US" sz="4000" b="1" dirty="0">
                <a:solidFill>
                  <a:srgbClr val="B25F8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zh-TW" altLang="en-US" sz="4000" b="1" dirty="0" smtClean="0">
                <a:solidFill>
                  <a:srgbClr val="1387B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r>
              <a:rPr lang="zh-TW" altLang="en-US" sz="4000" b="1" dirty="0" smtClean="0">
                <a:solidFill>
                  <a:srgbClr val="E673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</a:t>
            </a:r>
            <a:r>
              <a:rPr lang="zh-TW" altLang="en-US" sz="4000" b="1" dirty="0" smtClean="0">
                <a:solidFill>
                  <a:srgbClr val="B25F8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市場</a:t>
            </a:r>
            <a:r>
              <a:rPr lang="en-US" altLang="zh-TW" sz="4000" b="1" dirty="0" smtClean="0">
                <a:solidFill>
                  <a:srgbClr val="1387B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endParaRPr lang="zh-TW" altLang="en-US" sz="4000" b="1" dirty="0">
              <a:solidFill>
                <a:srgbClr val="1387B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915457" y="2502538"/>
            <a:ext cx="2916470" cy="2154686"/>
            <a:chOff x="275603" y="2708920"/>
            <a:chExt cx="4198056" cy="31015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03" y="2708920"/>
              <a:ext cx="4152381" cy="1625397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78" y="4185043"/>
              <a:ext cx="4152381" cy="1625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49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187624" y="275173"/>
            <a:ext cx="2907435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設計發想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 rot="19800000">
            <a:off x="-854442" y="67023"/>
            <a:ext cx="2160239" cy="1519131"/>
            <a:chOff x="-1260648" y="-1404156"/>
            <a:chExt cx="4566693" cy="3211406"/>
          </a:xfrm>
        </p:grpSpPr>
        <p:sp>
          <p:nvSpPr>
            <p:cNvPr id="6" name="菱形 5"/>
            <p:cNvSpPr/>
            <p:nvPr/>
          </p:nvSpPr>
          <p:spPr>
            <a:xfrm>
              <a:off x="-1260648" y="-747464"/>
              <a:ext cx="4536505" cy="2554714"/>
            </a:xfrm>
            <a:prstGeom prst="diamond">
              <a:avLst/>
            </a:prstGeom>
            <a:gradFill flip="none" rotWithShape="1">
              <a:gsLst>
                <a:gs pos="0">
                  <a:srgbClr val="E6732D"/>
                </a:gs>
                <a:gs pos="50000">
                  <a:srgbClr val="B25F8B"/>
                </a:gs>
                <a:gs pos="100000">
                  <a:srgbClr val="1387B8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-1260647" y="-819472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-1260647" y="-891480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-1260647" y="-963488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-1260647" y="-1035496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-1243457" y="-1107504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-1243457" y="-1179512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-1230459" y="-1251520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-1230459" y="-1323528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-1230459" y="-1404156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矩形 26"/>
          <p:cNvSpPr/>
          <p:nvPr/>
        </p:nvSpPr>
        <p:spPr>
          <a:xfrm rot="5400000">
            <a:off x="5553236" y="3267236"/>
            <a:ext cx="6858000" cy="323528"/>
          </a:xfrm>
          <a:prstGeom prst="rect">
            <a:avLst/>
          </a:prstGeom>
          <a:gradFill flip="none" rotWithShape="1">
            <a:gsLst>
              <a:gs pos="0">
                <a:srgbClr val="E6732D"/>
              </a:gs>
              <a:gs pos="50000">
                <a:srgbClr val="B25F8B"/>
              </a:gs>
              <a:gs pos="100000">
                <a:srgbClr val="1387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707122" y="2636912"/>
            <a:ext cx="7664243" cy="2435650"/>
            <a:chOff x="1352335" y="2361503"/>
            <a:chExt cx="6649756" cy="2113252"/>
          </a:xfrm>
        </p:grpSpPr>
        <p:sp>
          <p:nvSpPr>
            <p:cNvPr id="28" name="矩形 27"/>
            <p:cNvSpPr/>
            <p:nvPr/>
          </p:nvSpPr>
          <p:spPr>
            <a:xfrm>
              <a:off x="1352335" y="2361503"/>
              <a:ext cx="2113252" cy="2113252"/>
            </a:xfrm>
            <a:prstGeom prst="rect">
              <a:avLst/>
            </a:prstGeom>
            <a:solidFill>
              <a:srgbClr val="E6732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620587" y="2361503"/>
              <a:ext cx="2113252" cy="2113252"/>
            </a:xfrm>
            <a:prstGeom prst="rect">
              <a:avLst/>
            </a:prstGeom>
            <a:solidFill>
              <a:srgbClr val="B25F8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888839" y="2361503"/>
              <a:ext cx="2113252" cy="2113252"/>
            </a:xfrm>
            <a:prstGeom prst="rect">
              <a:avLst/>
            </a:prstGeom>
            <a:solidFill>
              <a:srgbClr val="1387B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495181" y="2502007"/>
              <a:ext cx="1827561" cy="1832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763432" y="2483638"/>
              <a:ext cx="1827561" cy="1832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6031684" y="2502007"/>
              <a:ext cx="1827561" cy="1832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2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295" y="2786164"/>
            <a:ext cx="1907898" cy="204659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59" y="2801160"/>
            <a:ext cx="1502177" cy="2064811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48" y="3026645"/>
            <a:ext cx="1656184" cy="165618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221775" y="122517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自行手繪喜歡的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圖案，加以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改入自己的元素</a:t>
            </a:r>
          </a:p>
        </p:txBody>
      </p:sp>
    </p:spTree>
    <p:extLst>
      <p:ext uri="{BB962C8B-B14F-4D97-AF65-F5344CB8AC3E}">
        <p14:creationId xmlns:p14="http://schemas.microsoft.com/office/powerpoint/2010/main" val="368249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38122" y="2708920"/>
            <a:ext cx="2907435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等式？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 rot="5400000">
            <a:off x="2708920" y="422920"/>
            <a:ext cx="6858000" cy="6012160"/>
          </a:xfrm>
          <a:prstGeom prst="rect">
            <a:avLst/>
          </a:prstGeom>
          <a:gradFill flip="none" rotWithShape="1">
            <a:gsLst>
              <a:gs pos="0">
                <a:srgbClr val="E6732D"/>
              </a:gs>
              <a:gs pos="50000">
                <a:srgbClr val="B25F8B"/>
              </a:gs>
              <a:gs pos="100000">
                <a:srgbClr val="1387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標題 1"/>
          <p:cNvSpPr txBox="1">
            <a:spLocks/>
          </p:cNvSpPr>
          <p:nvPr/>
        </p:nvSpPr>
        <p:spPr>
          <a:xfrm>
            <a:off x="5436096" y="2718048"/>
            <a:ext cx="2907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9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sz="9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56452" y="908720"/>
            <a:ext cx="3024336" cy="1809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圖形</a:t>
            </a:r>
            <a:endParaRPr lang="zh-TW" altLang="en-US" sz="9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83949" y="4005064"/>
            <a:ext cx="3024336" cy="1809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字母</a:t>
            </a:r>
            <a:endParaRPr lang="zh-TW" altLang="en-US" sz="9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97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38122" y="2708920"/>
            <a:ext cx="2907435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等式？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 rot="5400000">
            <a:off x="2708920" y="422920"/>
            <a:ext cx="6858000" cy="6012160"/>
          </a:xfrm>
          <a:prstGeom prst="rect">
            <a:avLst/>
          </a:prstGeom>
          <a:gradFill flip="none" rotWithShape="1">
            <a:gsLst>
              <a:gs pos="0">
                <a:srgbClr val="E6732D"/>
              </a:gs>
              <a:gs pos="50000">
                <a:srgbClr val="B25F8B"/>
              </a:gs>
              <a:gs pos="100000">
                <a:srgbClr val="1387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菱形 34"/>
          <p:cNvSpPr/>
          <p:nvPr/>
        </p:nvSpPr>
        <p:spPr>
          <a:xfrm>
            <a:off x="4427984" y="924676"/>
            <a:ext cx="3168352" cy="1784244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標題 1"/>
          <p:cNvSpPr txBox="1">
            <a:spLocks/>
          </p:cNvSpPr>
          <p:nvPr/>
        </p:nvSpPr>
        <p:spPr>
          <a:xfrm>
            <a:off x="5436096" y="2718048"/>
            <a:ext cx="2907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9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sz="9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標題 1"/>
          <p:cNvSpPr txBox="1">
            <a:spLocks/>
          </p:cNvSpPr>
          <p:nvPr/>
        </p:nvSpPr>
        <p:spPr>
          <a:xfrm>
            <a:off x="4572000" y="4193992"/>
            <a:ext cx="3816424" cy="12512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1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HKL</a:t>
            </a:r>
            <a:endParaRPr lang="zh-TW" altLang="en-US" sz="1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748438" y="456927"/>
            <a:ext cx="2555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形狀像是指針，象徵指引方向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748438" y="5661248"/>
            <a:ext cx="2555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國倫英文名字字母縮寫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536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56081"/>
            <a:ext cx="7886781" cy="4672169"/>
          </a:xfrm>
          <a:prstGeom prst="rect">
            <a:avLst/>
          </a:prstGeom>
        </p:spPr>
      </p:pic>
      <p:sp>
        <p:nvSpPr>
          <p:cNvPr id="17" name="標題 1"/>
          <p:cNvSpPr txBox="1">
            <a:spLocks/>
          </p:cNvSpPr>
          <p:nvPr/>
        </p:nvSpPr>
        <p:spPr>
          <a:xfrm>
            <a:off x="1187624" y="275173"/>
            <a:ext cx="2907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手繪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 rot="19800000">
            <a:off x="-854442" y="67023"/>
            <a:ext cx="2160239" cy="1519131"/>
            <a:chOff x="-1260648" y="-1404156"/>
            <a:chExt cx="4566693" cy="3211406"/>
          </a:xfrm>
        </p:grpSpPr>
        <p:sp>
          <p:nvSpPr>
            <p:cNvPr id="19" name="菱形 18"/>
            <p:cNvSpPr/>
            <p:nvPr/>
          </p:nvSpPr>
          <p:spPr>
            <a:xfrm>
              <a:off x="-1260648" y="-747464"/>
              <a:ext cx="4536505" cy="2554714"/>
            </a:xfrm>
            <a:prstGeom prst="diamond">
              <a:avLst/>
            </a:prstGeom>
            <a:gradFill flip="none" rotWithShape="1">
              <a:gsLst>
                <a:gs pos="0">
                  <a:srgbClr val="E6732D"/>
                </a:gs>
                <a:gs pos="50000">
                  <a:srgbClr val="B25F8B"/>
                </a:gs>
                <a:gs pos="100000">
                  <a:srgbClr val="1387B8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菱形 19"/>
            <p:cNvSpPr/>
            <p:nvPr/>
          </p:nvSpPr>
          <p:spPr>
            <a:xfrm>
              <a:off x="-1260647" y="-819472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菱形 20"/>
            <p:cNvSpPr/>
            <p:nvPr/>
          </p:nvSpPr>
          <p:spPr>
            <a:xfrm>
              <a:off x="-1260647" y="-891480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菱形 21"/>
            <p:cNvSpPr/>
            <p:nvPr/>
          </p:nvSpPr>
          <p:spPr>
            <a:xfrm>
              <a:off x="-1260647" y="-963488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-1260647" y="-1035496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菱形 23"/>
            <p:cNvSpPr/>
            <p:nvPr/>
          </p:nvSpPr>
          <p:spPr>
            <a:xfrm>
              <a:off x="-1243457" y="-1107504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菱形 24"/>
            <p:cNvSpPr/>
            <p:nvPr/>
          </p:nvSpPr>
          <p:spPr>
            <a:xfrm>
              <a:off x="-1243457" y="-1179512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菱形 25"/>
            <p:cNvSpPr/>
            <p:nvPr/>
          </p:nvSpPr>
          <p:spPr>
            <a:xfrm>
              <a:off x="-1230459" y="-1251520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菱形 26"/>
            <p:cNvSpPr/>
            <p:nvPr/>
          </p:nvSpPr>
          <p:spPr>
            <a:xfrm>
              <a:off x="-1230459" y="-1323528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-1230459" y="-1404156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矩形 29"/>
          <p:cNvSpPr/>
          <p:nvPr/>
        </p:nvSpPr>
        <p:spPr>
          <a:xfrm rot="5400000">
            <a:off x="5553236" y="3267236"/>
            <a:ext cx="6858000" cy="323528"/>
          </a:xfrm>
          <a:prstGeom prst="rect">
            <a:avLst/>
          </a:prstGeom>
          <a:gradFill flip="none" rotWithShape="1">
            <a:gsLst>
              <a:gs pos="0">
                <a:srgbClr val="E6732D"/>
              </a:gs>
              <a:gs pos="50000">
                <a:srgbClr val="B25F8B"/>
              </a:gs>
              <a:gs pos="100000">
                <a:srgbClr val="1387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3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187624" y="275173"/>
            <a:ext cx="2907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 rot="19800000">
            <a:off x="-854442" y="67023"/>
            <a:ext cx="2160239" cy="1519131"/>
            <a:chOff x="-1260648" y="-1404156"/>
            <a:chExt cx="4566693" cy="3211406"/>
          </a:xfrm>
        </p:grpSpPr>
        <p:sp>
          <p:nvSpPr>
            <p:cNvPr id="6" name="菱形 5"/>
            <p:cNvSpPr/>
            <p:nvPr/>
          </p:nvSpPr>
          <p:spPr>
            <a:xfrm>
              <a:off x="-1260648" y="-747464"/>
              <a:ext cx="4536505" cy="2554714"/>
            </a:xfrm>
            <a:prstGeom prst="diamond">
              <a:avLst/>
            </a:prstGeom>
            <a:gradFill flip="none" rotWithShape="1">
              <a:gsLst>
                <a:gs pos="0">
                  <a:srgbClr val="E6732D"/>
                </a:gs>
                <a:gs pos="50000">
                  <a:srgbClr val="B25F8B"/>
                </a:gs>
                <a:gs pos="100000">
                  <a:srgbClr val="1387B8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-1260647" y="-819472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-1260647" y="-891480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-1260647" y="-963488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-1260647" y="-1035496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-1243457" y="-1107504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-1243457" y="-1179512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-1230459" y="-1251520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-1230459" y="-1323528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-1230459" y="-1404156"/>
              <a:ext cx="4536504" cy="2554713"/>
            </a:xfrm>
            <a:prstGeom prst="diamond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0" y="905671"/>
            <a:ext cx="8439311" cy="597366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 rot="5400000">
            <a:off x="5553236" y="3267236"/>
            <a:ext cx="6858000" cy="323528"/>
          </a:xfrm>
          <a:prstGeom prst="rect">
            <a:avLst/>
          </a:prstGeom>
          <a:gradFill flip="none" rotWithShape="1">
            <a:gsLst>
              <a:gs pos="0">
                <a:srgbClr val="E6732D"/>
              </a:gs>
              <a:gs pos="50000">
                <a:srgbClr val="B25F8B"/>
              </a:gs>
              <a:gs pos="100000">
                <a:srgbClr val="1387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17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77" y="1628800"/>
            <a:ext cx="5696704" cy="3762158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 rot="5400000" flipV="1">
            <a:off x="-1863080" y="1863080"/>
            <a:ext cx="6858000" cy="3131840"/>
          </a:xfrm>
          <a:prstGeom prst="rect">
            <a:avLst/>
          </a:prstGeom>
          <a:gradFill flip="none" rotWithShape="1">
            <a:gsLst>
              <a:gs pos="0">
                <a:srgbClr val="E6732D"/>
              </a:gs>
              <a:gs pos="50000">
                <a:srgbClr val="B25F8B"/>
              </a:gs>
              <a:gs pos="100000">
                <a:srgbClr val="1387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38122" y="2708920"/>
            <a:ext cx="2907435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TW" sz="5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LOGO=</a:t>
            </a:r>
            <a:endParaRPr lang="zh-TW" altLang="en-US" sz="5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558792"/>
            <a:ext cx="313184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這個指針是在哪裡指引我們方向呢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想應該是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人生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吧！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850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151</Words>
  <Application>Microsoft Office PowerPoint</Application>
  <PresentationFormat>如螢幕大小 (4:3)</PresentationFormat>
  <Paragraphs>41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 Unicode MS</vt:lpstr>
      <vt:lpstr>微軟正黑體</vt:lpstr>
      <vt:lpstr>新細明體</vt:lpstr>
      <vt:lpstr>Arial</vt:lpstr>
      <vt:lpstr>Calibri</vt:lpstr>
      <vt:lpstr>Office 佈景主題</vt:lpstr>
      <vt:lpstr>PowerPoint 簡報</vt:lpstr>
      <vt:lpstr>LOGO形式 </vt:lpstr>
      <vt:lpstr>設計發想</vt:lpstr>
      <vt:lpstr>設計發想</vt:lpstr>
      <vt:lpstr>LOGO等式？</vt:lpstr>
      <vt:lpstr>LOGO等式？</vt:lpstr>
      <vt:lpstr>PowerPoint 簡報</vt:lpstr>
      <vt:lpstr>PowerPoint 簡報</vt:lpstr>
      <vt:lpstr>LOGO=</vt:lpstr>
      <vt:lpstr>色彩計畫</vt:lpstr>
      <vt:lpstr>色彩計畫</vt:lpstr>
      <vt:lpstr>PowerPoint 簡報</vt:lpstr>
      <vt:lpstr>顏色是否覺得熟悉？</vt:lpstr>
      <vt:lpstr>結合所學技能，滿足服務客戶</vt:lpstr>
      <vt:lpstr>VI設計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個人Logo設計</dc:title>
  <dc:creator>user</dc:creator>
  <cp:lastModifiedBy>Huang</cp:lastModifiedBy>
  <cp:revision>80</cp:revision>
  <dcterms:created xsi:type="dcterms:W3CDTF">2019-02-21T07:35:11Z</dcterms:created>
  <dcterms:modified xsi:type="dcterms:W3CDTF">2019-02-25T14:17:09Z</dcterms:modified>
</cp:coreProperties>
</file>