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B90983-884C-4A01-9294-D992A35B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A19281-B704-4B8E-B612-96B5AFEC9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189449-D071-42D5-A218-EEBFAB3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18A462-5293-4F38-9052-2D841EA5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8AE664-491A-4808-BF94-F62790C2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386B0A-5E84-4524-9966-F56A2BD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C001A9-8E02-494A-B3F3-3172D8CA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C88CA-2DC1-437D-86B0-9287232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F33896-8DB4-4E9C-B26F-12CA67FA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505E8F-CF22-4278-92DF-EDF6A28B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05D08E1-78BD-404E-AA49-7658D55C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6A0A4E-14FB-46FB-88ED-F841E4BA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819B03-BDED-4E37-8C89-8177681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432420-A440-451B-8F96-2FD61D4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2A118A-F26C-4857-A8E0-7FC5246E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70562F-2578-4059-9765-5365C5E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7A7729-435E-4E19-BDD7-2E7CC33B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DDEE66-E1C9-4897-A7B5-79A808AE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5054F8-8584-4DB9-8207-48B3DE2D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5F1C57-C8BA-48AB-AAFF-FCD08B8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4887C-BB6E-4D2F-9008-97A632A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DDC6C7-CFD2-4D27-BD6D-BE726DD2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40B094-F72E-40B3-B1E1-528CFA9D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CA41D9-A750-4445-B378-F575C91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575DBE-81EF-419F-961A-42556846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2D56F9-7A84-4665-9683-0FEE5777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D111C5-DD42-474D-9C50-34A5CE9A5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50ADFD-079E-4642-8A8D-3377BC5B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9A9FF9-9979-430F-9C8D-68AB3B2D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BB14C4-F616-4906-A6F5-C31F802D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979D77-C50F-41BB-A169-0946D1F5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DBCE4C-097F-441F-A686-9BB7CD9C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90EFC77-D7CB-4C6D-98A4-099D22FD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57A42C-366E-4ADA-9282-8BFB20FD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1B57FBF-3767-4286-93A0-7D636D3F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A4062E-281E-43E5-9508-CE3D80C4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6943713-8C14-481C-B58A-62B53B9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56FDCEB-DB85-4C49-BFE6-ECA71266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F4678BE-034B-4D3F-A7FD-6821FC0E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C08DB5-C51D-4F44-8320-0A8154FB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F771B6-D469-4164-8074-447F7930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C904A5F-E91C-4355-A5CE-EA5AD36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AAE138F-0541-4095-8291-7D36184B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DBF0934-618F-4E9D-B85B-FB2FE99D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16A3C95-BBDE-48D1-85FD-BE3CEEA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3B798B7-B2A4-4DA4-9DAB-D5B5B814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03838C-35B1-4204-B3F3-F366B7CA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D4D984-B682-4675-A716-7F6C9747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3C90E5A-CEC6-4223-BBCB-AEBEEC8F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41F65E8-24BC-4693-8151-C36DF13D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DBF71A-E7E8-4AA9-96BD-6428E4F5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FAAEDA7-2520-4C31-BF82-93C178C2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B49E2-4BCE-4FF6-91A8-9EF7B18C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B24E1F4-9D9E-4836-AA2F-C1CF75CE7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0C77B80-9490-4CCD-BEDB-96ECFA17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01594B7-ED7B-4AEC-972D-9A08291E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7563F9-B8F1-4139-AD87-2C091B1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8A8F0AB-4B29-4898-BFA6-6A7B2684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B5BF0B-0135-43D2-92E9-6EB511B2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31B3B8-1B97-483F-ABEB-D615BA50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4EC572-A443-4AF0-92B9-123A26925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9F19-9479-4828-B788-00F71EC1BF4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73FE72-97E6-4328-AA05-4A79022CA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7EEDF2-4428-42FD-9F21-79BBF256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D3D3-146E-4519-8DBA-02D56AD2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3942C98-297A-47AA-B47C-59CFD1EEDC72}"/>
              </a:ext>
            </a:extLst>
          </p:cNvPr>
          <p:cNvCxnSpPr/>
          <p:nvPr/>
        </p:nvCxnSpPr>
        <p:spPr>
          <a:xfrm flipV="1">
            <a:off x="3620278" y="1352939"/>
            <a:ext cx="0" cy="3620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1F4CA10-5D30-41B0-9F0C-B918EB43D011}"/>
              </a:ext>
            </a:extLst>
          </p:cNvPr>
          <p:cNvCxnSpPr>
            <a:cxnSpLocks/>
          </p:cNvCxnSpPr>
          <p:nvPr/>
        </p:nvCxnSpPr>
        <p:spPr>
          <a:xfrm flipV="1">
            <a:off x="3620278" y="4973216"/>
            <a:ext cx="50260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B6C555FE-52B8-46D0-BDE2-FCBB43621BF7}"/>
              </a:ext>
            </a:extLst>
          </p:cNvPr>
          <p:cNvSpPr/>
          <p:nvPr/>
        </p:nvSpPr>
        <p:spPr>
          <a:xfrm>
            <a:off x="8487745" y="4735285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v1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9CF1249-E277-4229-A84E-A5A41496859E}"/>
              </a:ext>
            </a:extLst>
          </p:cNvPr>
          <p:cNvSpPr/>
          <p:nvPr/>
        </p:nvSpPr>
        <p:spPr>
          <a:xfrm>
            <a:off x="3200400" y="877079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10" name="סימן חיבור 9">
            <a:extLst>
              <a:ext uri="{FF2B5EF4-FFF2-40B4-BE49-F238E27FC236}">
                <a16:creationId xmlns:a16="http://schemas.microsoft.com/office/drawing/2014/main" id="{6904ABD3-7677-408E-863C-FE57A3781C11}"/>
              </a:ext>
            </a:extLst>
          </p:cNvPr>
          <p:cNvSpPr/>
          <p:nvPr/>
        </p:nvSpPr>
        <p:spPr>
          <a:xfrm>
            <a:off x="5307564" y="2925658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4FBC2C0-9770-4515-915A-C0C2C781FB12}"/>
              </a:ext>
            </a:extLst>
          </p:cNvPr>
          <p:cNvSpPr/>
          <p:nvPr/>
        </p:nvSpPr>
        <p:spPr>
          <a:xfrm flipV="1">
            <a:off x="4780509" y="39606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סימן חיבור 11">
            <a:extLst>
              <a:ext uri="{FF2B5EF4-FFF2-40B4-BE49-F238E27FC236}">
                <a16:creationId xmlns:a16="http://schemas.microsoft.com/office/drawing/2014/main" id="{3B060FDD-B911-46BD-949E-7CD7ACC46C80}"/>
              </a:ext>
            </a:extLst>
          </p:cNvPr>
          <p:cNvSpPr/>
          <p:nvPr/>
        </p:nvSpPr>
        <p:spPr>
          <a:xfrm>
            <a:off x="4226771" y="3354046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סימן חיבור 12">
            <a:extLst>
              <a:ext uri="{FF2B5EF4-FFF2-40B4-BE49-F238E27FC236}">
                <a16:creationId xmlns:a16="http://schemas.microsoft.com/office/drawing/2014/main" id="{571C2C74-53C5-43E2-A74A-AA5BFEA384FE}"/>
              </a:ext>
            </a:extLst>
          </p:cNvPr>
          <p:cNvSpPr/>
          <p:nvPr/>
        </p:nvSpPr>
        <p:spPr>
          <a:xfrm>
            <a:off x="5450247" y="3137780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סימן חיבור 13">
            <a:extLst>
              <a:ext uri="{FF2B5EF4-FFF2-40B4-BE49-F238E27FC236}">
                <a16:creationId xmlns:a16="http://schemas.microsoft.com/office/drawing/2014/main" id="{91878B4C-A302-4ABA-B03F-4984C64A5B82}"/>
              </a:ext>
            </a:extLst>
          </p:cNvPr>
          <p:cNvSpPr/>
          <p:nvPr/>
        </p:nvSpPr>
        <p:spPr>
          <a:xfrm>
            <a:off x="5508054" y="2783794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סימן חיבור 14">
            <a:extLst>
              <a:ext uri="{FF2B5EF4-FFF2-40B4-BE49-F238E27FC236}">
                <a16:creationId xmlns:a16="http://schemas.microsoft.com/office/drawing/2014/main" id="{26E0E210-7A38-4381-BDDA-AFCBCBD81E74}"/>
              </a:ext>
            </a:extLst>
          </p:cNvPr>
          <p:cNvSpPr/>
          <p:nvPr/>
        </p:nvSpPr>
        <p:spPr>
          <a:xfrm>
            <a:off x="4513065" y="3376905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4BD9AB5-B303-462F-9F6D-261164035402}"/>
              </a:ext>
            </a:extLst>
          </p:cNvPr>
          <p:cNvSpPr/>
          <p:nvPr/>
        </p:nvSpPr>
        <p:spPr>
          <a:xfrm>
            <a:off x="6096000" y="39980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65739E4-3C92-4299-BE19-3C7EC3CC65A3}"/>
              </a:ext>
            </a:extLst>
          </p:cNvPr>
          <p:cNvSpPr/>
          <p:nvPr/>
        </p:nvSpPr>
        <p:spPr>
          <a:xfrm>
            <a:off x="6423816" y="3727268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405D5FC-F96A-4D19-B0D9-FEEDA91B7EC9}"/>
              </a:ext>
            </a:extLst>
          </p:cNvPr>
          <p:cNvSpPr/>
          <p:nvPr/>
        </p:nvSpPr>
        <p:spPr>
          <a:xfrm>
            <a:off x="6645067" y="3562281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32962EF-0A50-40B9-93D2-D1F9F2B27C51}"/>
              </a:ext>
            </a:extLst>
          </p:cNvPr>
          <p:cNvSpPr/>
          <p:nvPr/>
        </p:nvSpPr>
        <p:spPr>
          <a:xfrm>
            <a:off x="6889841" y="3981222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A35E625-422A-4ABC-ADC6-ABDE5BE97153}"/>
              </a:ext>
            </a:extLst>
          </p:cNvPr>
          <p:cNvCxnSpPr>
            <a:cxnSpLocks/>
          </p:cNvCxnSpPr>
          <p:nvPr/>
        </p:nvCxnSpPr>
        <p:spPr>
          <a:xfrm>
            <a:off x="5980766" y="1470660"/>
            <a:ext cx="0" cy="350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6F838A-4D8E-4B15-91E2-747A11D875BF}"/>
              </a:ext>
            </a:extLst>
          </p:cNvPr>
          <p:cNvCxnSpPr>
            <a:cxnSpLocks/>
          </p:cNvCxnSpPr>
          <p:nvPr/>
        </p:nvCxnSpPr>
        <p:spPr>
          <a:xfrm flipH="1" flipV="1">
            <a:off x="3619072" y="3687059"/>
            <a:ext cx="4838700" cy="1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D73F52B1-D4F6-40A6-B93C-7AB4466B0C66}"/>
              </a:ext>
            </a:extLst>
          </p:cNvPr>
          <p:cNvCxnSpPr>
            <a:cxnSpLocks/>
          </p:cNvCxnSpPr>
          <p:nvPr/>
        </p:nvCxnSpPr>
        <p:spPr>
          <a:xfrm flipV="1">
            <a:off x="4040155" y="3876922"/>
            <a:ext cx="317231" cy="4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מלבן 36">
            <a:extLst>
              <a:ext uri="{FF2B5EF4-FFF2-40B4-BE49-F238E27FC236}">
                <a16:creationId xmlns:a16="http://schemas.microsoft.com/office/drawing/2014/main" id="{DDD73CD9-1F11-4241-BF38-3376C69D8ABC}"/>
              </a:ext>
            </a:extLst>
          </p:cNvPr>
          <p:cNvSpPr/>
          <p:nvPr/>
        </p:nvSpPr>
        <p:spPr>
          <a:xfrm>
            <a:off x="3375270" y="4208660"/>
            <a:ext cx="168456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KNN will fail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B0EFD25A-6583-450F-B31A-5F449F708866}"/>
              </a:ext>
            </a:extLst>
          </p:cNvPr>
          <p:cNvSpPr/>
          <p:nvPr/>
        </p:nvSpPr>
        <p:spPr>
          <a:xfrm flipV="1">
            <a:off x="5016729" y="47988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0AED45A7-E308-42A4-A8AA-6B97E0D600FD}"/>
              </a:ext>
            </a:extLst>
          </p:cNvPr>
          <p:cNvSpPr/>
          <p:nvPr/>
        </p:nvSpPr>
        <p:spPr>
          <a:xfrm flipV="1">
            <a:off x="4290868" y="375537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F62E47C-431F-4E48-8F8A-5C72675C1D36}"/>
              </a:ext>
            </a:extLst>
          </p:cNvPr>
          <p:cNvSpPr/>
          <p:nvPr/>
        </p:nvSpPr>
        <p:spPr>
          <a:xfrm flipV="1">
            <a:off x="4932909" y="41130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BCFFB1AB-BED3-4EF7-890F-087AF398E599}"/>
              </a:ext>
            </a:extLst>
          </p:cNvPr>
          <p:cNvSpPr/>
          <p:nvPr/>
        </p:nvSpPr>
        <p:spPr>
          <a:xfrm flipV="1">
            <a:off x="5085309" y="42654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49FF792-0C00-487F-B92D-41A45F50C370}"/>
              </a:ext>
            </a:extLst>
          </p:cNvPr>
          <p:cNvSpPr/>
          <p:nvPr/>
        </p:nvSpPr>
        <p:spPr>
          <a:xfrm flipV="1">
            <a:off x="5237709" y="44178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1AE132A8-22B4-4F96-84A1-6541C80FBE4C}"/>
              </a:ext>
            </a:extLst>
          </p:cNvPr>
          <p:cNvSpPr/>
          <p:nvPr/>
        </p:nvSpPr>
        <p:spPr>
          <a:xfrm flipV="1">
            <a:off x="5390109" y="45702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4505BB12-C0F6-4738-A2CD-EAE72A702B75}"/>
              </a:ext>
            </a:extLst>
          </p:cNvPr>
          <p:cNvSpPr/>
          <p:nvPr/>
        </p:nvSpPr>
        <p:spPr>
          <a:xfrm flipV="1">
            <a:off x="5542509" y="4722613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953CE4E-5AEA-463D-A23F-EF36D5113211}"/>
              </a:ext>
            </a:extLst>
          </p:cNvPr>
          <p:cNvSpPr/>
          <p:nvPr/>
        </p:nvSpPr>
        <p:spPr>
          <a:xfrm>
            <a:off x="6248400" y="41504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CB486084-E6A4-4B15-85E0-D41578DD9EBD}"/>
              </a:ext>
            </a:extLst>
          </p:cNvPr>
          <p:cNvSpPr/>
          <p:nvPr/>
        </p:nvSpPr>
        <p:spPr>
          <a:xfrm>
            <a:off x="6400800" y="43028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סימן חיבור 32">
            <a:extLst>
              <a:ext uri="{FF2B5EF4-FFF2-40B4-BE49-F238E27FC236}">
                <a16:creationId xmlns:a16="http://schemas.microsoft.com/office/drawing/2014/main" id="{8E20404E-95D3-4A42-807D-AE68CA75AFE4}"/>
              </a:ext>
            </a:extLst>
          </p:cNvPr>
          <p:cNvSpPr/>
          <p:nvPr/>
        </p:nvSpPr>
        <p:spPr>
          <a:xfrm>
            <a:off x="3961512" y="3376660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6B7668B-052D-44FA-9176-5AD6A9035C02}"/>
              </a:ext>
            </a:extLst>
          </p:cNvPr>
          <p:cNvSpPr/>
          <p:nvPr/>
        </p:nvSpPr>
        <p:spPr>
          <a:xfrm>
            <a:off x="4009055" y="3610182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4DAB46D7-4103-447B-B7A2-C49BC0E5BAF8}"/>
              </a:ext>
            </a:extLst>
          </p:cNvPr>
          <p:cNvSpPr/>
          <p:nvPr/>
        </p:nvSpPr>
        <p:spPr>
          <a:xfrm>
            <a:off x="4779662" y="4674378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83840F26-2C47-43CE-959D-04E94441900D}"/>
              </a:ext>
            </a:extLst>
          </p:cNvPr>
          <p:cNvSpPr/>
          <p:nvPr/>
        </p:nvSpPr>
        <p:spPr>
          <a:xfrm>
            <a:off x="6211235" y="3626662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F4515E4-AAD3-4F7D-9DB2-FA5F4817657E}"/>
              </a:ext>
            </a:extLst>
          </p:cNvPr>
          <p:cNvSpPr/>
          <p:nvPr/>
        </p:nvSpPr>
        <p:spPr>
          <a:xfrm>
            <a:off x="5345487" y="3295266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778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3942C98-297A-47AA-B47C-59CFD1EEDC72}"/>
              </a:ext>
            </a:extLst>
          </p:cNvPr>
          <p:cNvCxnSpPr/>
          <p:nvPr/>
        </p:nvCxnSpPr>
        <p:spPr>
          <a:xfrm flipV="1">
            <a:off x="3620278" y="1352939"/>
            <a:ext cx="0" cy="3620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1F4CA10-5D30-41B0-9F0C-B918EB43D011}"/>
              </a:ext>
            </a:extLst>
          </p:cNvPr>
          <p:cNvCxnSpPr>
            <a:cxnSpLocks/>
          </p:cNvCxnSpPr>
          <p:nvPr/>
        </p:nvCxnSpPr>
        <p:spPr>
          <a:xfrm flipV="1">
            <a:off x="3620278" y="4973216"/>
            <a:ext cx="50260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B6C555FE-52B8-46D0-BDE2-FCBB43621BF7}"/>
              </a:ext>
            </a:extLst>
          </p:cNvPr>
          <p:cNvSpPr/>
          <p:nvPr/>
        </p:nvSpPr>
        <p:spPr>
          <a:xfrm>
            <a:off x="8487745" y="4735285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v1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9CF1249-E277-4229-A84E-A5A41496859E}"/>
              </a:ext>
            </a:extLst>
          </p:cNvPr>
          <p:cNvSpPr/>
          <p:nvPr/>
        </p:nvSpPr>
        <p:spPr>
          <a:xfrm>
            <a:off x="3200400" y="877079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10" name="סימן חיבור 9">
            <a:extLst>
              <a:ext uri="{FF2B5EF4-FFF2-40B4-BE49-F238E27FC236}">
                <a16:creationId xmlns:a16="http://schemas.microsoft.com/office/drawing/2014/main" id="{6904ABD3-7677-408E-863C-FE57A3781C11}"/>
              </a:ext>
            </a:extLst>
          </p:cNvPr>
          <p:cNvSpPr/>
          <p:nvPr/>
        </p:nvSpPr>
        <p:spPr>
          <a:xfrm>
            <a:off x="3989530" y="2375866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סימן חיבור 11">
            <a:extLst>
              <a:ext uri="{FF2B5EF4-FFF2-40B4-BE49-F238E27FC236}">
                <a16:creationId xmlns:a16="http://schemas.microsoft.com/office/drawing/2014/main" id="{3B060FDD-B911-46BD-949E-7CD7ACC46C80}"/>
              </a:ext>
            </a:extLst>
          </p:cNvPr>
          <p:cNvSpPr/>
          <p:nvPr/>
        </p:nvSpPr>
        <p:spPr>
          <a:xfrm>
            <a:off x="4050615" y="1953823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סימן חיבור 12">
            <a:extLst>
              <a:ext uri="{FF2B5EF4-FFF2-40B4-BE49-F238E27FC236}">
                <a16:creationId xmlns:a16="http://schemas.microsoft.com/office/drawing/2014/main" id="{571C2C74-53C5-43E2-A74A-AA5BFEA384FE}"/>
              </a:ext>
            </a:extLst>
          </p:cNvPr>
          <p:cNvSpPr/>
          <p:nvPr/>
        </p:nvSpPr>
        <p:spPr>
          <a:xfrm>
            <a:off x="4132213" y="2587988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סימן חיבור 13">
            <a:extLst>
              <a:ext uri="{FF2B5EF4-FFF2-40B4-BE49-F238E27FC236}">
                <a16:creationId xmlns:a16="http://schemas.microsoft.com/office/drawing/2014/main" id="{91878B4C-A302-4ABA-B03F-4984C64A5B82}"/>
              </a:ext>
            </a:extLst>
          </p:cNvPr>
          <p:cNvSpPr/>
          <p:nvPr/>
        </p:nvSpPr>
        <p:spPr>
          <a:xfrm>
            <a:off x="4190020" y="2234002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סימן חיבור 14">
            <a:extLst>
              <a:ext uri="{FF2B5EF4-FFF2-40B4-BE49-F238E27FC236}">
                <a16:creationId xmlns:a16="http://schemas.microsoft.com/office/drawing/2014/main" id="{26E0E210-7A38-4381-BDDA-AFCBCBD81E74}"/>
              </a:ext>
            </a:extLst>
          </p:cNvPr>
          <p:cNvSpPr/>
          <p:nvPr/>
        </p:nvSpPr>
        <p:spPr>
          <a:xfrm>
            <a:off x="4336909" y="1976682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4BD9AB5-B303-462F-9F6D-261164035402}"/>
              </a:ext>
            </a:extLst>
          </p:cNvPr>
          <p:cNvSpPr/>
          <p:nvPr/>
        </p:nvSpPr>
        <p:spPr>
          <a:xfrm>
            <a:off x="6096000" y="39980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65739E4-3C92-4299-BE19-3C7EC3CC65A3}"/>
              </a:ext>
            </a:extLst>
          </p:cNvPr>
          <p:cNvSpPr/>
          <p:nvPr/>
        </p:nvSpPr>
        <p:spPr>
          <a:xfrm>
            <a:off x="6423816" y="3727268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405D5FC-F96A-4D19-B0D9-FEEDA91B7EC9}"/>
              </a:ext>
            </a:extLst>
          </p:cNvPr>
          <p:cNvSpPr/>
          <p:nvPr/>
        </p:nvSpPr>
        <p:spPr>
          <a:xfrm>
            <a:off x="6645067" y="3562281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32962EF-0A50-40B9-93D2-D1F9F2B27C51}"/>
              </a:ext>
            </a:extLst>
          </p:cNvPr>
          <p:cNvSpPr/>
          <p:nvPr/>
        </p:nvSpPr>
        <p:spPr>
          <a:xfrm>
            <a:off x="6889841" y="3981222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A35E625-422A-4ABC-ADC6-ABDE5BE97153}"/>
              </a:ext>
            </a:extLst>
          </p:cNvPr>
          <p:cNvCxnSpPr>
            <a:cxnSpLocks/>
          </p:cNvCxnSpPr>
          <p:nvPr/>
        </p:nvCxnSpPr>
        <p:spPr>
          <a:xfrm>
            <a:off x="5700848" y="1470660"/>
            <a:ext cx="0" cy="350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6F838A-4D8E-4B15-91E2-747A11D875BF}"/>
              </a:ext>
            </a:extLst>
          </p:cNvPr>
          <p:cNvCxnSpPr>
            <a:cxnSpLocks/>
          </p:cNvCxnSpPr>
          <p:nvPr/>
        </p:nvCxnSpPr>
        <p:spPr>
          <a:xfrm flipH="1" flipV="1">
            <a:off x="3620277" y="3221938"/>
            <a:ext cx="4838700" cy="1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לבן 30">
            <a:extLst>
              <a:ext uri="{FF2B5EF4-FFF2-40B4-BE49-F238E27FC236}">
                <a16:creationId xmlns:a16="http://schemas.microsoft.com/office/drawing/2014/main" id="{A953CE4E-5AEA-463D-A23F-EF36D5113211}"/>
              </a:ext>
            </a:extLst>
          </p:cNvPr>
          <p:cNvSpPr/>
          <p:nvPr/>
        </p:nvSpPr>
        <p:spPr>
          <a:xfrm>
            <a:off x="6248400" y="41504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CB486084-E6A4-4B15-85E0-D41578DD9EBD}"/>
              </a:ext>
            </a:extLst>
          </p:cNvPr>
          <p:cNvSpPr/>
          <p:nvPr/>
        </p:nvSpPr>
        <p:spPr>
          <a:xfrm>
            <a:off x="6400800" y="430281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83840F26-2C47-43CE-959D-04E94441900D}"/>
              </a:ext>
            </a:extLst>
          </p:cNvPr>
          <p:cNvSpPr/>
          <p:nvPr/>
        </p:nvSpPr>
        <p:spPr>
          <a:xfrm>
            <a:off x="6211235" y="3842272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F4515E4-AAD3-4F7D-9DB2-FA5F4817657E}"/>
              </a:ext>
            </a:extLst>
          </p:cNvPr>
          <p:cNvSpPr/>
          <p:nvPr/>
        </p:nvSpPr>
        <p:spPr>
          <a:xfrm>
            <a:off x="4027453" y="2745474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A222AFFF-B407-4275-B6D9-CD4F43628EB1}"/>
              </a:ext>
            </a:extLst>
          </p:cNvPr>
          <p:cNvSpPr/>
          <p:nvPr/>
        </p:nvSpPr>
        <p:spPr>
          <a:xfrm>
            <a:off x="6467479" y="3925151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07D0C643-E66D-42F0-B388-2EF722245887}"/>
              </a:ext>
            </a:extLst>
          </p:cNvPr>
          <p:cNvSpPr/>
          <p:nvPr/>
        </p:nvSpPr>
        <p:spPr>
          <a:xfrm>
            <a:off x="5895991" y="4376282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2CD20B5E-C2E5-4E5B-AFD7-5F34C1F16845}"/>
              </a:ext>
            </a:extLst>
          </p:cNvPr>
          <p:cNvSpPr/>
          <p:nvPr/>
        </p:nvSpPr>
        <p:spPr>
          <a:xfrm>
            <a:off x="6152235" y="4459161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סימן חיבור 48">
            <a:extLst>
              <a:ext uri="{FF2B5EF4-FFF2-40B4-BE49-F238E27FC236}">
                <a16:creationId xmlns:a16="http://schemas.microsoft.com/office/drawing/2014/main" id="{B6642BB4-DF68-4083-A69F-B9A3083AF329}"/>
              </a:ext>
            </a:extLst>
          </p:cNvPr>
          <p:cNvSpPr/>
          <p:nvPr/>
        </p:nvSpPr>
        <p:spPr>
          <a:xfrm>
            <a:off x="3843328" y="1505235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557E1051-460C-41DE-B174-DC1A9BB4FC88}"/>
              </a:ext>
            </a:extLst>
          </p:cNvPr>
          <p:cNvSpPr/>
          <p:nvPr/>
        </p:nvSpPr>
        <p:spPr>
          <a:xfrm>
            <a:off x="3738568" y="1662721"/>
            <a:ext cx="777553" cy="43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4675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3942C98-297A-47AA-B47C-59CFD1EEDC72}"/>
              </a:ext>
            </a:extLst>
          </p:cNvPr>
          <p:cNvCxnSpPr/>
          <p:nvPr/>
        </p:nvCxnSpPr>
        <p:spPr>
          <a:xfrm flipV="1">
            <a:off x="3620278" y="1352939"/>
            <a:ext cx="0" cy="3620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1F4CA10-5D30-41B0-9F0C-B918EB43D011}"/>
              </a:ext>
            </a:extLst>
          </p:cNvPr>
          <p:cNvCxnSpPr>
            <a:cxnSpLocks/>
          </p:cNvCxnSpPr>
          <p:nvPr/>
        </p:nvCxnSpPr>
        <p:spPr>
          <a:xfrm flipV="1">
            <a:off x="3620278" y="4973216"/>
            <a:ext cx="50260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B6C555FE-52B8-46D0-BDE2-FCBB43621BF7}"/>
              </a:ext>
            </a:extLst>
          </p:cNvPr>
          <p:cNvSpPr/>
          <p:nvPr/>
        </p:nvSpPr>
        <p:spPr>
          <a:xfrm>
            <a:off x="8487745" y="4735285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v1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9CF1249-E277-4229-A84E-A5A41496859E}"/>
              </a:ext>
            </a:extLst>
          </p:cNvPr>
          <p:cNvSpPr/>
          <p:nvPr/>
        </p:nvSpPr>
        <p:spPr>
          <a:xfrm>
            <a:off x="3200400" y="877079"/>
            <a:ext cx="83975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14" name="סימן חיבור 13">
            <a:extLst>
              <a:ext uri="{FF2B5EF4-FFF2-40B4-BE49-F238E27FC236}">
                <a16:creationId xmlns:a16="http://schemas.microsoft.com/office/drawing/2014/main" id="{91878B4C-A302-4ABA-B03F-4984C64A5B82}"/>
              </a:ext>
            </a:extLst>
          </p:cNvPr>
          <p:cNvSpPr/>
          <p:nvPr/>
        </p:nvSpPr>
        <p:spPr>
          <a:xfrm>
            <a:off x="4821399" y="2473714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סימן חיבור 14">
            <a:extLst>
              <a:ext uri="{FF2B5EF4-FFF2-40B4-BE49-F238E27FC236}">
                <a16:creationId xmlns:a16="http://schemas.microsoft.com/office/drawing/2014/main" id="{26E0E210-7A38-4381-BDDA-AFCBCBD81E74}"/>
              </a:ext>
            </a:extLst>
          </p:cNvPr>
          <p:cNvSpPr/>
          <p:nvPr/>
        </p:nvSpPr>
        <p:spPr>
          <a:xfrm>
            <a:off x="4664248" y="3067545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סימן חיבור 25">
            <a:extLst>
              <a:ext uri="{FF2B5EF4-FFF2-40B4-BE49-F238E27FC236}">
                <a16:creationId xmlns:a16="http://schemas.microsoft.com/office/drawing/2014/main" id="{CFED6D8C-1808-4C11-BA14-A36B9C6AB0F4}"/>
              </a:ext>
            </a:extLst>
          </p:cNvPr>
          <p:cNvSpPr/>
          <p:nvPr/>
        </p:nvSpPr>
        <p:spPr>
          <a:xfrm>
            <a:off x="5284516" y="3471892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סימן חיבור 27">
            <a:extLst>
              <a:ext uri="{FF2B5EF4-FFF2-40B4-BE49-F238E27FC236}">
                <a16:creationId xmlns:a16="http://schemas.microsoft.com/office/drawing/2014/main" id="{CB51CEC7-3E40-4AC5-B5F4-CBE8C0E51D82}"/>
              </a:ext>
            </a:extLst>
          </p:cNvPr>
          <p:cNvSpPr/>
          <p:nvPr/>
        </p:nvSpPr>
        <p:spPr>
          <a:xfrm>
            <a:off x="5946711" y="2618965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סימן חיבור 29">
            <a:extLst>
              <a:ext uri="{FF2B5EF4-FFF2-40B4-BE49-F238E27FC236}">
                <a16:creationId xmlns:a16="http://schemas.microsoft.com/office/drawing/2014/main" id="{B41A83B0-0AE2-449F-9CB8-2440A03F4C8C}"/>
              </a:ext>
            </a:extLst>
          </p:cNvPr>
          <p:cNvSpPr/>
          <p:nvPr/>
        </p:nvSpPr>
        <p:spPr>
          <a:xfrm>
            <a:off x="5455073" y="2231546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C2482131-7171-4FAF-9906-5D247654575B}"/>
              </a:ext>
            </a:extLst>
          </p:cNvPr>
          <p:cNvSpPr/>
          <p:nvPr/>
        </p:nvSpPr>
        <p:spPr>
          <a:xfrm>
            <a:off x="5283110" y="3130456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סימן חיבור 31">
            <a:extLst>
              <a:ext uri="{FF2B5EF4-FFF2-40B4-BE49-F238E27FC236}">
                <a16:creationId xmlns:a16="http://schemas.microsoft.com/office/drawing/2014/main" id="{4B3F1705-47BE-4274-B115-557CF92132B1}"/>
              </a:ext>
            </a:extLst>
          </p:cNvPr>
          <p:cNvSpPr/>
          <p:nvPr/>
        </p:nvSpPr>
        <p:spPr>
          <a:xfrm>
            <a:off x="6019802" y="3048854"/>
            <a:ext cx="373222" cy="373222"/>
          </a:xfrm>
          <a:prstGeom prst="mathPlus">
            <a:avLst>
              <a:gd name="adj1" fmla="val 1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AA9A97-EB77-4479-994F-D0E1E90A8602}"/>
              </a:ext>
            </a:extLst>
          </p:cNvPr>
          <p:cNvSpPr/>
          <p:nvPr/>
        </p:nvSpPr>
        <p:spPr>
          <a:xfrm>
            <a:off x="5435510" y="3013218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8B38856-6E3D-49C3-93EE-42D20A6D028F}"/>
              </a:ext>
            </a:extLst>
          </p:cNvPr>
          <p:cNvSpPr/>
          <p:nvPr/>
        </p:nvSpPr>
        <p:spPr>
          <a:xfrm>
            <a:off x="5533632" y="2918839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1D2E9FEA-2167-43F3-8608-A193733F5567}"/>
              </a:ext>
            </a:extLst>
          </p:cNvPr>
          <p:cNvSpPr/>
          <p:nvPr/>
        </p:nvSpPr>
        <p:spPr>
          <a:xfrm>
            <a:off x="5489284" y="3078897"/>
            <a:ext cx="2648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9D2F6C31-5B0F-489D-997D-690C20C8FF8B}"/>
              </a:ext>
            </a:extLst>
          </p:cNvPr>
          <p:cNvSpPr/>
          <p:nvPr/>
        </p:nvSpPr>
        <p:spPr>
          <a:xfrm>
            <a:off x="5291039" y="916918"/>
            <a:ext cx="1684565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set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8D18914-CDC0-483A-9B92-C8437AEA9CBD}"/>
              </a:ext>
            </a:extLst>
          </p:cNvPr>
          <p:cNvSpPr/>
          <p:nvPr/>
        </p:nvSpPr>
        <p:spPr>
          <a:xfrm>
            <a:off x="6961802" y="1795000"/>
            <a:ext cx="4239596" cy="4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(V2-4)^2 + (V1-3)^2 &gt; 1</a:t>
            </a:r>
          </a:p>
        </p:txBody>
      </p:sp>
    </p:spTree>
    <p:extLst>
      <p:ext uri="{BB962C8B-B14F-4D97-AF65-F5344CB8AC3E}">
        <p14:creationId xmlns:p14="http://schemas.microsoft.com/office/powerpoint/2010/main" val="34165476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</Words>
  <Application>Microsoft Office PowerPoint</Application>
  <PresentationFormat>מסך רחב</PresentationFormat>
  <Paragraphs>17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gil kapel</dc:creator>
  <cp:lastModifiedBy>gil kapel</cp:lastModifiedBy>
  <cp:revision>3</cp:revision>
  <dcterms:created xsi:type="dcterms:W3CDTF">2022-01-14T12:43:12Z</dcterms:created>
  <dcterms:modified xsi:type="dcterms:W3CDTF">2022-01-15T08:01:16Z</dcterms:modified>
</cp:coreProperties>
</file>