
<file path=[Content_Types].xml><?xml version="1.0" encoding="utf-8"?>
<Types xmlns="http://schemas.openxmlformats.org/package/2006/content-types">
  <Default Extension="jpeg" ContentType="image/jpeg"/>
  <Default Extension="jp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comment2.xml" ContentType="application/vnd.openxmlformats-officedocument.presentationml.comments+xml"/>
  <Override PartName="/ppt/notesSlides/notesSlide5.xml" ContentType="application/vnd.openxmlformats-officedocument.presentationml.notesSlide+xml"/>
  <Override PartName="/ppt/notesSlides/notesSlide6.xml" ContentType="application/vnd.openxmlformats-officedocument.presentationml.notesSlide+xml"/>
  <Override PartName="/ppt/comments/comment3.xml" ContentType="application/vnd.openxmlformats-officedocument.presentationml.comments+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8" r:id="rId1"/>
  </p:sldMasterIdLst>
  <p:notesMasterIdLst>
    <p:notesMasterId r:id="rId31"/>
  </p:notesMasterIdLst>
  <p:handoutMasterIdLst>
    <p:handoutMasterId r:id="rId32"/>
  </p:handoutMasterIdLst>
  <p:sldIdLst>
    <p:sldId id="288" r:id="rId2"/>
    <p:sldId id="310" r:id="rId3"/>
    <p:sldId id="290" r:id="rId4"/>
    <p:sldId id="311" r:id="rId5"/>
    <p:sldId id="307" r:id="rId6"/>
    <p:sldId id="308" r:id="rId7"/>
    <p:sldId id="289" r:id="rId8"/>
    <p:sldId id="309" r:id="rId9"/>
    <p:sldId id="264" r:id="rId10"/>
    <p:sldId id="321" r:id="rId11"/>
    <p:sldId id="324" r:id="rId12"/>
    <p:sldId id="325" r:id="rId13"/>
    <p:sldId id="326" r:id="rId14"/>
    <p:sldId id="316" r:id="rId15"/>
    <p:sldId id="329" r:id="rId16"/>
    <p:sldId id="313" r:id="rId17"/>
    <p:sldId id="318" r:id="rId18"/>
    <p:sldId id="322" r:id="rId19"/>
    <p:sldId id="317" r:id="rId20"/>
    <p:sldId id="315" r:id="rId21"/>
    <p:sldId id="330" r:id="rId22"/>
    <p:sldId id="332" r:id="rId23"/>
    <p:sldId id="333" r:id="rId24"/>
    <p:sldId id="293" r:id="rId25"/>
    <p:sldId id="295" r:id="rId26"/>
    <p:sldId id="331" r:id="rId27"/>
    <p:sldId id="296" r:id="rId28"/>
    <p:sldId id="299" r:id="rId29"/>
    <p:sldId id="298" r:id="rId30"/>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air Moshe" initials="YM" lastIdx="5" clrIdx="0">
    <p:extLst>
      <p:ext uri="{19B8F6BF-5375-455C-9EA6-DF929625EA0E}">
        <p15:presenceInfo xmlns:p15="http://schemas.microsoft.com/office/powerpoint/2012/main" userId="Yair Moshe" providerId="None"/>
      </p:ext>
    </p:extLst>
  </p:cmAuthor>
  <p:cmAuthor id="2" name="Yair Moshe" initials="YM [2]" lastIdx="5" clrIdx="1">
    <p:extLst>
      <p:ext uri="{19B8F6BF-5375-455C-9EA6-DF929625EA0E}">
        <p15:presenceInfo xmlns:p15="http://schemas.microsoft.com/office/powerpoint/2012/main" userId="S::myair@technion.ac.il::72fb2c8e-9e1d-4664-922f-2384ae95d2af" providerId="AD"/>
      </p:ext>
    </p:extLst>
  </p:cmAuthor>
  <p:cmAuthor id="3" name="Yair Moshe" initials="" lastIdx="1"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DA023"/>
    <a:srgbClr val="9E5ECE"/>
    <a:srgbClr val="65449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437" autoAdjust="0"/>
    <p:restoredTop sz="95033" autoAdjust="0"/>
  </p:normalViewPr>
  <p:slideViewPr>
    <p:cSldViewPr>
      <p:cViewPr varScale="1">
        <p:scale>
          <a:sx n="50" d="100"/>
          <a:sy n="50" d="100"/>
        </p:scale>
        <p:origin x="48" y="754"/>
      </p:cViewPr>
      <p:guideLst>
        <p:guide orient="horz" pos="2160"/>
        <p:guide pos="3840"/>
      </p:guideLst>
    </p:cSldViewPr>
  </p:slideViewPr>
  <p:outlineViewPr>
    <p:cViewPr>
      <p:scale>
        <a:sx n="33" d="100"/>
        <a:sy n="33" d="100"/>
      </p:scale>
      <p:origin x="0" y="3492"/>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20-07-16T23:05:58.700" idx="4">
    <p:pos x="10" y="10"/>
    <p:text>If the presentation is short, the outline can be omitted. If the presentation is long, you can show the outline again for orientation at the beginning of each topic during the talk.</p:text>
    <p:extLst>
      <p:ext uri="{C676402C-5697-4E1C-873F-D02D1690AC5C}">
        <p15:threadingInfo xmlns:p15="http://schemas.microsoft.com/office/powerpoint/2012/main" timeZoneBias="-18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6-08-31T15:04:18.308" idx="1">
    <p:pos x="10" y="10"/>
    <p:text>Background slides should appear before the project goal slide if the project goal can not be understood without the background.</p:text>
    <p:extLst>
      <p:ext uri="{C676402C-5697-4E1C-873F-D02D1690AC5C}">
        <p15:threadingInfo xmlns:p15="http://schemas.microsoft.com/office/powerpoint/2012/main" timeZoneBias="-18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3" dt="2016-08-31T15:07:40.279" idx="1">
    <p:pos x="10" y="10"/>
    <p:text>In these slides do not forget to give references to previous works, for example: (Cohen &amp; Levi, 2010) or (Cohen et al., 2013)</p:text>
    <p:extLst>
      <p:ext uri="{C676402C-5697-4E1C-873F-D02D1690AC5C}">
        <p15:threadingInfo xmlns:p15="http://schemas.microsoft.com/office/powerpoint/2012/main" timeZoneBias="-18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2" dt="2020-07-19T09:56:14.107" idx="3">
    <p:pos x="10" y="10"/>
    <p:text>If this is a midterm presentation, this slide should be called "Intermediate Results"</p:text>
    <p:extLst>
      <p:ext uri="{C676402C-5697-4E1C-873F-D02D1690AC5C}">
        <p15:threadingInfo xmlns:p15="http://schemas.microsoft.com/office/powerpoint/2012/main" timeZoneBias="-18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2" dt="2020-07-19T09:56:14.107" idx="5">
    <p:pos x="10" y="10"/>
    <p:text>If this is a midterm presentation, this slide should be called "Intermediate Results"</p:text>
    <p:extLst>
      <p:ext uri="{C676402C-5697-4E1C-873F-D02D1690AC5C}">
        <p15:threadingInfo xmlns:p15="http://schemas.microsoft.com/office/powerpoint/2012/main" timeZoneBias="-18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16-08-31T15:19:26.336" idx="4">
    <p:pos x="10" y="10"/>
    <p:text>If this is a midterm presentation, you should list things you plan to do by the end of the project. If this is a final presentation, you should list points of possible improvements for a future project or activity.</p:text>
    <p:extLst>
      <p:ext uri="{C676402C-5697-4E1C-873F-D02D1690AC5C}">
        <p15:threadingInfo xmlns:p15="http://schemas.microsoft.com/office/powerpoint/2012/main" timeZoneBias="-180"/>
      </p:ext>
    </p:extLst>
  </p:cm>
</p:cmLst>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7CCBB87-F866-4EA9-AB53-3C16E6E77F35}" type="doc">
      <dgm:prSet loTypeId="urn:microsoft.com/office/officeart/2005/8/layout/hProcess4" loCatId="process" qsTypeId="urn:microsoft.com/office/officeart/2005/8/quickstyle/3d3" qsCatId="3D" csTypeId="urn:microsoft.com/office/officeart/2005/8/colors/accent0_3" csCatId="mainScheme" phldr="1"/>
      <dgm:spPr/>
      <dgm:t>
        <a:bodyPr/>
        <a:lstStyle/>
        <a:p>
          <a:endParaRPr lang="en-US"/>
        </a:p>
      </dgm:t>
    </dgm:pt>
    <dgm:pt modelId="{0D0BB4E0-EC2B-47DC-817E-66408DCD8F10}">
      <dgm:prSet phldrT="[Text]"/>
      <dgm:spPr/>
      <dgm:t>
        <a:bodyPr/>
        <a:lstStyle/>
        <a:p>
          <a:r>
            <a:rPr lang="en-US" b="1" dirty="0"/>
            <a:t>Data</a:t>
          </a:r>
        </a:p>
      </dgm:t>
    </dgm:pt>
    <dgm:pt modelId="{4A2A1B3B-59EB-4F6A-A27B-717A4DD69F43}" type="parTrans" cxnId="{0315FDBE-415A-4173-A85C-479EC8FB95B3}">
      <dgm:prSet/>
      <dgm:spPr/>
      <dgm:t>
        <a:bodyPr/>
        <a:lstStyle/>
        <a:p>
          <a:endParaRPr lang="en-US"/>
        </a:p>
      </dgm:t>
    </dgm:pt>
    <dgm:pt modelId="{756C3FDB-C399-4A81-8C5E-48E0DB187C5E}" type="sibTrans" cxnId="{0315FDBE-415A-4173-A85C-479EC8FB95B3}">
      <dgm:prSet/>
      <dgm:spPr/>
      <dgm:t>
        <a:bodyPr/>
        <a:lstStyle/>
        <a:p>
          <a:endParaRPr lang="en-US"/>
        </a:p>
      </dgm:t>
    </dgm:pt>
    <dgm:pt modelId="{14284CED-2591-4D77-B83B-46F4F2B5B2A0}">
      <dgm:prSet phldrT="[Text]" custT="1"/>
      <dgm:spPr/>
      <dgm:t>
        <a:bodyPr anchor="ctr"/>
        <a:lstStyle/>
        <a:p>
          <a:pPr algn="l"/>
          <a:r>
            <a:rPr lang="en-US" sz="2000" b="1"/>
            <a:t>Statistical data analysis</a:t>
          </a:r>
          <a:endParaRPr lang="en-US" sz="2000" dirty="0"/>
        </a:p>
      </dgm:t>
    </dgm:pt>
    <dgm:pt modelId="{BDA2B63A-EA6C-41A4-917A-0D1268EE7EDB}" type="parTrans" cxnId="{B490A326-6688-4090-B0B4-F73C1F42439D}">
      <dgm:prSet/>
      <dgm:spPr/>
      <dgm:t>
        <a:bodyPr/>
        <a:lstStyle/>
        <a:p>
          <a:endParaRPr lang="en-US"/>
        </a:p>
      </dgm:t>
    </dgm:pt>
    <dgm:pt modelId="{DC27502C-E2FE-4681-A1E2-58F4E1E8C2EC}" type="sibTrans" cxnId="{B490A326-6688-4090-B0B4-F73C1F42439D}">
      <dgm:prSet/>
      <dgm:spPr/>
      <dgm:t>
        <a:bodyPr/>
        <a:lstStyle/>
        <a:p>
          <a:endParaRPr lang="en-US"/>
        </a:p>
      </dgm:t>
    </dgm:pt>
    <dgm:pt modelId="{9620837F-9A79-4469-8C21-410F58FD3639}">
      <dgm:prSet phldrT="[Text]"/>
      <dgm:spPr/>
      <dgm:t>
        <a:bodyPr/>
        <a:lstStyle/>
        <a:p>
          <a:r>
            <a:rPr lang="en-US" b="1" dirty="0"/>
            <a:t>Features</a:t>
          </a:r>
          <a:endParaRPr lang="en-US" dirty="0"/>
        </a:p>
      </dgm:t>
    </dgm:pt>
    <dgm:pt modelId="{A3D4482B-1DB1-4670-A6EE-E07538FBB0CF}" type="parTrans" cxnId="{E4FFF58B-848F-494F-9C82-FAF5E898515B}">
      <dgm:prSet/>
      <dgm:spPr/>
      <dgm:t>
        <a:bodyPr/>
        <a:lstStyle/>
        <a:p>
          <a:endParaRPr lang="en-US"/>
        </a:p>
      </dgm:t>
    </dgm:pt>
    <dgm:pt modelId="{C462F0D5-8444-494B-8A9A-0E42EA90D705}" type="sibTrans" cxnId="{E4FFF58B-848F-494F-9C82-FAF5E898515B}">
      <dgm:prSet/>
      <dgm:spPr/>
      <dgm:t>
        <a:bodyPr/>
        <a:lstStyle/>
        <a:p>
          <a:endParaRPr lang="en-US"/>
        </a:p>
      </dgm:t>
    </dgm:pt>
    <dgm:pt modelId="{43B0A8CD-1E63-4230-A497-707705C2264A}">
      <dgm:prSet phldrT="[Text]" custT="1"/>
      <dgm:spPr/>
      <dgm:t>
        <a:bodyPr anchor="ctr"/>
        <a:lstStyle/>
        <a:p>
          <a:pPr algn="l"/>
          <a:r>
            <a:rPr lang="en-US" sz="2000" b="1"/>
            <a:t>Feature selection</a:t>
          </a:r>
          <a:endParaRPr lang="en-US" sz="2000" dirty="0"/>
        </a:p>
      </dgm:t>
    </dgm:pt>
    <dgm:pt modelId="{675A829C-7D0D-4BC6-AF7D-C250761A1355}" type="parTrans" cxnId="{AD871BC4-241B-438E-B804-113F2FB22627}">
      <dgm:prSet/>
      <dgm:spPr/>
      <dgm:t>
        <a:bodyPr/>
        <a:lstStyle/>
        <a:p>
          <a:endParaRPr lang="en-US"/>
        </a:p>
      </dgm:t>
    </dgm:pt>
    <dgm:pt modelId="{43AEB62B-9E21-474C-9C20-C90DE76F8C71}" type="sibTrans" cxnId="{AD871BC4-241B-438E-B804-113F2FB22627}">
      <dgm:prSet/>
      <dgm:spPr/>
      <dgm:t>
        <a:bodyPr/>
        <a:lstStyle/>
        <a:p>
          <a:endParaRPr lang="en-US"/>
        </a:p>
      </dgm:t>
    </dgm:pt>
    <dgm:pt modelId="{96DBB036-D7FF-40B3-8345-7E6416D8FE21}">
      <dgm:prSet phldrT="[Text]"/>
      <dgm:spPr/>
      <dgm:t>
        <a:bodyPr/>
        <a:lstStyle/>
        <a:p>
          <a:r>
            <a:rPr lang="en-US" b="1" dirty="0"/>
            <a:t>Classifiers</a:t>
          </a:r>
          <a:endParaRPr lang="en-US" dirty="0"/>
        </a:p>
      </dgm:t>
    </dgm:pt>
    <dgm:pt modelId="{CFF64D65-C927-4ADC-9708-B071A0825731}" type="parTrans" cxnId="{594A4A16-C80D-42FB-A674-E6A77739E346}">
      <dgm:prSet/>
      <dgm:spPr/>
      <dgm:t>
        <a:bodyPr/>
        <a:lstStyle/>
        <a:p>
          <a:endParaRPr lang="en-US"/>
        </a:p>
      </dgm:t>
    </dgm:pt>
    <dgm:pt modelId="{23C31678-C395-4334-88EA-929557209FB4}" type="sibTrans" cxnId="{594A4A16-C80D-42FB-A674-E6A77739E346}">
      <dgm:prSet/>
      <dgm:spPr/>
      <dgm:t>
        <a:bodyPr/>
        <a:lstStyle/>
        <a:p>
          <a:endParaRPr lang="en-US"/>
        </a:p>
      </dgm:t>
    </dgm:pt>
    <dgm:pt modelId="{6C21927A-4282-45A2-BBDE-09EF8B12D384}">
      <dgm:prSet phldrT="[Text]" custT="1"/>
      <dgm:spPr/>
      <dgm:t>
        <a:bodyPr anchor="ctr"/>
        <a:lstStyle/>
        <a:p>
          <a:pPr algn="l"/>
          <a:r>
            <a:rPr lang="en-US" sz="2000" b="1" dirty="0"/>
            <a:t>SVM</a:t>
          </a:r>
          <a:endParaRPr lang="en-US" sz="2000" dirty="0"/>
        </a:p>
      </dgm:t>
    </dgm:pt>
    <dgm:pt modelId="{3E8A853E-4381-4089-A382-011EED874CB8}" type="parTrans" cxnId="{EF400940-B664-4256-9AF0-53E250F0B8ED}">
      <dgm:prSet/>
      <dgm:spPr/>
      <dgm:t>
        <a:bodyPr/>
        <a:lstStyle/>
        <a:p>
          <a:endParaRPr lang="en-US"/>
        </a:p>
      </dgm:t>
    </dgm:pt>
    <dgm:pt modelId="{31F1F6BF-28C4-465B-9743-0E18A166EC7A}" type="sibTrans" cxnId="{EF400940-B664-4256-9AF0-53E250F0B8ED}">
      <dgm:prSet/>
      <dgm:spPr/>
      <dgm:t>
        <a:bodyPr/>
        <a:lstStyle/>
        <a:p>
          <a:endParaRPr lang="en-US"/>
        </a:p>
      </dgm:t>
    </dgm:pt>
    <dgm:pt modelId="{5B59D2FF-62D2-40DB-9FCE-433F00BF2C85}">
      <dgm:prSet custT="1"/>
      <dgm:spPr/>
      <dgm:t>
        <a:bodyPr anchor="ctr"/>
        <a:lstStyle/>
        <a:p>
          <a:pPr algn="l"/>
          <a:r>
            <a:rPr lang="en-US" sz="2000" b="1"/>
            <a:t>Data augmentation </a:t>
          </a:r>
          <a:r>
            <a:rPr lang="en-US" sz="2000"/>
            <a:t>(noise, mixup, sliding window)</a:t>
          </a:r>
          <a:endParaRPr lang="en-US" sz="2000" b="1" dirty="0"/>
        </a:p>
      </dgm:t>
    </dgm:pt>
    <dgm:pt modelId="{DAF9146E-3CE6-45E6-8702-C5F394BA5244}" type="parTrans" cxnId="{CD0CF48C-66AA-4FFD-B273-529E6D769FF7}">
      <dgm:prSet/>
      <dgm:spPr/>
      <dgm:t>
        <a:bodyPr/>
        <a:lstStyle/>
        <a:p>
          <a:endParaRPr lang="en-US"/>
        </a:p>
      </dgm:t>
    </dgm:pt>
    <dgm:pt modelId="{CB306B11-D24F-47B5-BAA8-389B2580C8E6}" type="sibTrans" cxnId="{CD0CF48C-66AA-4FFD-B273-529E6D769FF7}">
      <dgm:prSet/>
      <dgm:spPr/>
      <dgm:t>
        <a:bodyPr/>
        <a:lstStyle/>
        <a:p>
          <a:endParaRPr lang="en-US"/>
        </a:p>
      </dgm:t>
    </dgm:pt>
    <dgm:pt modelId="{2A70D94C-F137-43E8-9524-818943EEE82D}">
      <dgm:prSet custT="1"/>
      <dgm:spPr/>
      <dgm:t>
        <a:bodyPr anchor="ctr"/>
        <a:lstStyle/>
        <a:p>
          <a:pPr algn="l"/>
          <a:r>
            <a:rPr lang="en-US" sz="2000" b="1"/>
            <a:t>Dynamic FNCs</a:t>
          </a:r>
          <a:endParaRPr lang="en-US" sz="2000" b="1" dirty="0"/>
        </a:p>
      </dgm:t>
    </dgm:pt>
    <dgm:pt modelId="{1CD702D2-DF95-4A8B-A5C2-2B80A25A0004}" type="parTrans" cxnId="{43A985E9-1CD4-4F11-91CB-CB0C31F0E56A}">
      <dgm:prSet/>
      <dgm:spPr/>
      <dgm:t>
        <a:bodyPr/>
        <a:lstStyle/>
        <a:p>
          <a:endParaRPr lang="en-US"/>
        </a:p>
      </dgm:t>
    </dgm:pt>
    <dgm:pt modelId="{4E90D707-11EE-4612-B17D-B0E3714C44D4}" type="sibTrans" cxnId="{43A985E9-1CD4-4F11-91CB-CB0C31F0E56A}">
      <dgm:prSet/>
      <dgm:spPr/>
      <dgm:t>
        <a:bodyPr/>
        <a:lstStyle/>
        <a:p>
          <a:endParaRPr lang="en-US"/>
        </a:p>
      </dgm:t>
    </dgm:pt>
    <dgm:pt modelId="{B7F94268-FEC2-45CC-9094-03349EAC44AD}">
      <dgm:prSet custT="1"/>
      <dgm:spPr/>
      <dgm:t>
        <a:bodyPr anchor="ctr"/>
        <a:lstStyle/>
        <a:p>
          <a:pPr algn="l"/>
          <a:r>
            <a:rPr lang="en-US" sz="2000" b="1"/>
            <a:t>Riemannian projection</a:t>
          </a:r>
          <a:endParaRPr lang="en-US" sz="2000" b="1" dirty="0"/>
        </a:p>
      </dgm:t>
    </dgm:pt>
    <dgm:pt modelId="{0931B9F0-9D65-4EDB-91F3-B3FDB9D7B378}" type="parTrans" cxnId="{A58C5EFD-2475-49F3-81E6-06B9AB22E1BA}">
      <dgm:prSet/>
      <dgm:spPr/>
      <dgm:t>
        <a:bodyPr/>
        <a:lstStyle/>
        <a:p>
          <a:endParaRPr lang="en-US"/>
        </a:p>
      </dgm:t>
    </dgm:pt>
    <dgm:pt modelId="{90E4CE44-6206-4A82-AC89-3AAD0D92438D}" type="sibTrans" cxnId="{A58C5EFD-2475-49F3-81E6-06B9AB22E1BA}">
      <dgm:prSet/>
      <dgm:spPr/>
      <dgm:t>
        <a:bodyPr/>
        <a:lstStyle/>
        <a:p>
          <a:endParaRPr lang="en-US"/>
        </a:p>
      </dgm:t>
    </dgm:pt>
    <dgm:pt modelId="{E730F98D-BF8B-4C65-9F89-52218AC57607}">
      <dgm:prSet custT="1"/>
      <dgm:spPr/>
      <dgm:t>
        <a:bodyPr anchor="ctr"/>
        <a:lstStyle/>
        <a:p>
          <a:pPr algn="l"/>
          <a:r>
            <a:rPr lang="en-US" sz="2000" b="1"/>
            <a:t>Clustering</a:t>
          </a:r>
          <a:endParaRPr lang="en-US" sz="2000" dirty="0"/>
        </a:p>
      </dgm:t>
    </dgm:pt>
    <dgm:pt modelId="{F63676BF-D5E5-4E4D-B78E-DBF3FEF467A6}" type="parTrans" cxnId="{72EC9FFB-C4E7-456B-9DB4-0754D03F8CED}">
      <dgm:prSet/>
      <dgm:spPr/>
      <dgm:t>
        <a:bodyPr/>
        <a:lstStyle/>
        <a:p>
          <a:endParaRPr lang="en-US"/>
        </a:p>
      </dgm:t>
    </dgm:pt>
    <dgm:pt modelId="{3CC6D144-3747-4FAC-B44F-85167F0431AE}" type="sibTrans" cxnId="{72EC9FFB-C4E7-456B-9DB4-0754D03F8CED}">
      <dgm:prSet/>
      <dgm:spPr/>
      <dgm:t>
        <a:bodyPr/>
        <a:lstStyle/>
        <a:p>
          <a:endParaRPr lang="en-US"/>
        </a:p>
      </dgm:t>
    </dgm:pt>
    <dgm:pt modelId="{FC906D04-F718-46AE-8DE9-700E7D7ECFB4}">
      <dgm:prSet custT="1"/>
      <dgm:spPr/>
      <dgm:t>
        <a:bodyPr anchor="ctr"/>
        <a:lstStyle/>
        <a:p>
          <a:pPr algn="l"/>
          <a:r>
            <a:rPr lang="en-US" sz="2000" b="1" dirty="0"/>
            <a:t>MLP</a:t>
          </a:r>
        </a:p>
      </dgm:t>
    </dgm:pt>
    <dgm:pt modelId="{A45615BD-ABFC-4C9B-9E59-DEB12BEA90AD}" type="parTrans" cxnId="{0C9C65FE-D5B1-4516-9942-F2B98FC336DD}">
      <dgm:prSet/>
      <dgm:spPr/>
      <dgm:t>
        <a:bodyPr/>
        <a:lstStyle/>
        <a:p>
          <a:endParaRPr lang="en-US"/>
        </a:p>
      </dgm:t>
    </dgm:pt>
    <dgm:pt modelId="{DDAFACB0-A713-4E14-B501-6CE04BC313C4}" type="sibTrans" cxnId="{0C9C65FE-D5B1-4516-9942-F2B98FC336DD}">
      <dgm:prSet/>
      <dgm:spPr/>
      <dgm:t>
        <a:bodyPr/>
        <a:lstStyle/>
        <a:p>
          <a:endParaRPr lang="en-US"/>
        </a:p>
      </dgm:t>
    </dgm:pt>
    <dgm:pt modelId="{0273D118-1CF4-4A66-B7BC-D1DEF515E854}">
      <dgm:prSet custT="1"/>
      <dgm:spPr/>
      <dgm:t>
        <a:bodyPr anchor="ctr"/>
        <a:lstStyle/>
        <a:p>
          <a:pPr algn="l"/>
          <a:r>
            <a:rPr lang="en-US" sz="2000" b="1" dirty="0"/>
            <a:t>CNN </a:t>
          </a:r>
          <a:endParaRPr lang="en-US" sz="2000" dirty="0"/>
        </a:p>
      </dgm:t>
    </dgm:pt>
    <dgm:pt modelId="{BEC43734-84E1-466C-BC07-561993A03680}" type="parTrans" cxnId="{2F4FDEAE-8685-4118-B053-A3DB7F512657}">
      <dgm:prSet/>
      <dgm:spPr/>
      <dgm:t>
        <a:bodyPr/>
        <a:lstStyle/>
        <a:p>
          <a:endParaRPr lang="en-US"/>
        </a:p>
      </dgm:t>
    </dgm:pt>
    <dgm:pt modelId="{A31C4F56-65E7-4921-B82A-B66A95EC85CC}" type="sibTrans" cxnId="{2F4FDEAE-8685-4118-B053-A3DB7F512657}">
      <dgm:prSet/>
      <dgm:spPr/>
      <dgm:t>
        <a:bodyPr/>
        <a:lstStyle/>
        <a:p>
          <a:endParaRPr lang="en-US"/>
        </a:p>
      </dgm:t>
    </dgm:pt>
    <dgm:pt modelId="{10682AF2-1D1A-4AEB-A03B-549A1FA7F295}">
      <dgm:prSet custT="1"/>
      <dgm:spPr/>
      <dgm:t>
        <a:bodyPr anchor="ctr"/>
        <a:lstStyle/>
        <a:p>
          <a:pPr algn="l"/>
          <a:r>
            <a:rPr lang="en-US" sz="2000" b="1" dirty="0"/>
            <a:t>GNN</a:t>
          </a:r>
          <a:endParaRPr lang="en-US" sz="2000" dirty="0"/>
        </a:p>
      </dgm:t>
    </dgm:pt>
    <dgm:pt modelId="{AE781DF9-EF22-49A5-82CB-989CCB857669}" type="parTrans" cxnId="{3C7BF3AD-0C3A-42ED-898D-53CF1ED3C1DD}">
      <dgm:prSet/>
      <dgm:spPr/>
      <dgm:t>
        <a:bodyPr/>
        <a:lstStyle/>
        <a:p>
          <a:endParaRPr lang="en-US"/>
        </a:p>
      </dgm:t>
    </dgm:pt>
    <dgm:pt modelId="{9620306F-6308-4FC5-8258-81358474FE0A}" type="sibTrans" cxnId="{3C7BF3AD-0C3A-42ED-898D-53CF1ED3C1DD}">
      <dgm:prSet/>
      <dgm:spPr/>
      <dgm:t>
        <a:bodyPr/>
        <a:lstStyle/>
        <a:p>
          <a:endParaRPr lang="en-US"/>
        </a:p>
      </dgm:t>
    </dgm:pt>
    <dgm:pt modelId="{D130F9E8-5573-4F04-A869-BA819778089F}">
      <dgm:prSet phldrT="[Text]" custT="1"/>
      <dgm:spPr/>
      <dgm:t>
        <a:bodyPr/>
        <a:lstStyle/>
        <a:p>
          <a:pPr algn="l"/>
          <a:r>
            <a:rPr lang="en-US" sz="2000" b="1" dirty="0"/>
            <a:t>Boosting </a:t>
          </a:r>
          <a:r>
            <a:rPr lang="en-US" sz="2000" dirty="0"/>
            <a:t>(</a:t>
          </a:r>
          <a:r>
            <a:rPr lang="en-US" sz="2000" dirty="0" err="1"/>
            <a:t>xgboost</a:t>
          </a:r>
          <a:r>
            <a:rPr lang="en-US" sz="2000" dirty="0"/>
            <a:t>, LGBM, ADA)</a:t>
          </a:r>
        </a:p>
      </dgm:t>
    </dgm:pt>
    <dgm:pt modelId="{68DFBB30-0EEB-4E4D-898B-58A217362F7C}" type="parTrans" cxnId="{643649D8-059B-4ED0-8A28-7092A260B459}">
      <dgm:prSet/>
      <dgm:spPr/>
      <dgm:t>
        <a:bodyPr/>
        <a:lstStyle/>
        <a:p>
          <a:endParaRPr lang="en-US"/>
        </a:p>
      </dgm:t>
    </dgm:pt>
    <dgm:pt modelId="{D6B65A7A-067F-4535-B576-243E6DB82FF6}" type="sibTrans" cxnId="{643649D8-059B-4ED0-8A28-7092A260B459}">
      <dgm:prSet/>
      <dgm:spPr/>
      <dgm:t>
        <a:bodyPr/>
        <a:lstStyle/>
        <a:p>
          <a:endParaRPr lang="en-US"/>
        </a:p>
      </dgm:t>
    </dgm:pt>
    <dgm:pt modelId="{6C199425-DA70-4321-BC9B-303563DECB81}">
      <dgm:prSet custT="1"/>
      <dgm:spPr/>
      <dgm:t>
        <a:bodyPr/>
        <a:lstStyle/>
        <a:p>
          <a:pPr algn="l"/>
          <a:r>
            <a:rPr lang="en-US" sz="2000" b="1" dirty="0"/>
            <a:t>Bagging</a:t>
          </a:r>
          <a:endParaRPr lang="en-US" sz="3600" dirty="0"/>
        </a:p>
      </dgm:t>
    </dgm:pt>
    <dgm:pt modelId="{DB01A8A8-7442-4755-A1ED-D0ADDCD1968E}" type="parTrans" cxnId="{CDB86728-A1ED-4D2C-A5DC-5ACE16279FF1}">
      <dgm:prSet/>
      <dgm:spPr/>
      <dgm:t>
        <a:bodyPr/>
        <a:lstStyle/>
        <a:p>
          <a:endParaRPr lang="en-US"/>
        </a:p>
      </dgm:t>
    </dgm:pt>
    <dgm:pt modelId="{D9EBF944-5A99-4C20-9250-B3E51CB9A6B8}" type="sibTrans" cxnId="{CDB86728-A1ED-4D2C-A5DC-5ACE16279FF1}">
      <dgm:prSet/>
      <dgm:spPr/>
      <dgm:t>
        <a:bodyPr/>
        <a:lstStyle/>
        <a:p>
          <a:endParaRPr lang="en-US"/>
        </a:p>
      </dgm:t>
    </dgm:pt>
    <dgm:pt modelId="{1E26AC60-6342-4E9F-BEE6-4B6ECAFD69B4}" type="pres">
      <dgm:prSet presAssocID="{E7CCBB87-F866-4EA9-AB53-3C16E6E77F35}" presName="Name0" presStyleCnt="0">
        <dgm:presLayoutVars>
          <dgm:dir/>
          <dgm:animLvl val="lvl"/>
          <dgm:resizeHandles val="exact"/>
        </dgm:presLayoutVars>
      </dgm:prSet>
      <dgm:spPr/>
    </dgm:pt>
    <dgm:pt modelId="{7F4198B1-8EDF-407F-A62A-EB7D5D74D8D3}" type="pres">
      <dgm:prSet presAssocID="{E7CCBB87-F866-4EA9-AB53-3C16E6E77F35}" presName="tSp" presStyleCnt="0"/>
      <dgm:spPr/>
    </dgm:pt>
    <dgm:pt modelId="{AB72F9D1-7E99-4F9C-84DB-FD591A19BCB6}" type="pres">
      <dgm:prSet presAssocID="{E7CCBB87-F866-4EA9-AB53-3C16E6E77F35}" presName="bSp" presStyleCnt="0"/>
      <dgm:spPr/>
    </dgm:pt>
    <dgm:pt modelId="{D068B9D1-9D5B-4B3D-B5A1-06A32883346C}" type="pres">
      <dgm:prSet presAssocID="{E7CCBB87-F866-4EA9-AB53-3C16E6E77F35}" presName="process" presStyleCnt="0"/>
      <dgm:spPr/>
    </dgm:pt>
    <dgm:pt modelId="{8757DED3-E711-49FE-968F-299732E1129F}" type="pres">
      <dgm:prSet presAssocID="{0D0BB4E0-EC2B-47DC-817E-66408DCD8F10}" presName="composite1" presStyleCnt="0"/>
      <dgm:spPr/>
    </dgm:pt>
    <dgm:pt modelId="{8F878E4F-1EE6-411E-BC54-03EA9AE16D72}" type="pres">
      <dgm:prSet presAssocID="{0D0BB4E0-EC2B-47DC-817E-66408DCD8F10}" presName="dummyNode1" presStyleLbl="node1" presStyleIdx="0" presStyleCnt="3"/>
      <dgm:spPr/>
    </dgm:pt>
    <dgm:pt modelId="{5D1AE76D-3859-46BA-8BFE-CB0034E62D8F}" type="pres">
      <dgm:prSet presAssocID="{0D0BB4E0-EC2B-47DC-817E-66408DCD8F10}" presName="childNode1" presStyleLbl="bgAcc1" presStyleIdx="0" presStyleCnt="3">
        <dgm:presLayoutVars>
          <dgm:bulletEnabled val="1"/>
        </dgm:presLayoutVars>
      </dgm:prSet>
      <dgm:spPr/>
    </dgm:pt>
    <dgm:pt modelId="{923A1EC5-40EF-4398-9CEE-3B4421A02B36}" type="pres">
      <dgm:prSet presAssocID="{0D0BB4E0-EC2B-47DC-817E-66408DCD8F10}" presName="childNode1tx" presStyleLbl="bgAcc1" presStyleIdx="0" presStyleCnt="3">
        <dgm:presLayoutVars>
          <dgm:bulletEnabled val="1"/>
        </dgm:presLayoutVars>
      </dgm:prSet>
      <dgm:spPr/>
    </dgm:pt>
    <dgm:pt modelId="{10305D8B-37BA-4D23-A472-F3821DE6A0BB}" type="pres">
      <dgm:prSet presAssocID="{0D0BB4E0-EC2B-47DC-817E-66408DCD8F10}" presName="parentNode1" presStyleLbl="node1" presStyleIdx="0" presStyleCnt="3" custLinFactNeighborY="34260">
        <dgm:presLayoutVars>
          <dgm:chMax val="1"/>
          <dgm:bulletEnabled val="1"/>
        </dgm:presLayoutVars>
      </dgm:prSet>
      <dgm:spPr/>
    </dgm:pt>
    <dgm:pt modelId="{AD3C1A32-74FB-458B-AA62-46990E3E977F}" type="pres">
      <dgm:prSet presAssocID="{0D0BB4E0-EC2B-47DC-817E-66408DCD8F10}" presName="connSite1" presStyleCnt="0"/>
      <dgm:spPr/>
    </dgm:pt>
    <dgm:pt modelId="{9847D183-A48C-44F2-9B93-191103728394}" type="pres">
      <dgm:prSet presAssocID="{756C3FDB-C399-4A81-8C5E-48E0DB187C5E}" presName="Name9" presStyleLbl="sibTrans2D1" presStyleIdx="0" presStyleCnt="2"/>
      <dgm:spPr/>
    </dgm:pt>
    <dgm:pt modelId="{64493DAB-6E06-40EA-99DF-0BB948CC9505}" type="pres">
      <dgm:prSet presAssocID="{9620837F-9A79-4469-8C21-410F58FD3639}" presName="composite2" presStyleCnt="0"/>
      <dgm:spPr/>
    </dgm:pt>
    <dgm:pt modelId="{DB9D2849-777C-4CA1-8D5B-01AEB312CB88}" type="pres">
      <dgm:prSet presAssocID="{9620837F-9A79-4469-8C21-410F58FD3639}" presName="dummyNode2" presStyleLbl="node1" presStyleIdx="0" presStyleCnt="3"/>
      <dgm:spPr/>
    </dgm:pt>
    <dgm:pt modelId="{60D5B297-DFDE-45B5-90B0-A6272D5FE012}" type="pres">
      <dgm:prSet presAssocID="{9620837F-9A79-4469-8C21-410F58FD3639}" presName="childNode2" presStyleLbl="bgAcc1" presStyleIdx="1" presStyleCnt="3" custScaleY="71299">
        <dgm:presLayoutVars>
          <dgm:bulletEnabled val="1"/>
        </dgm:presLayoutVars>
      </dgm:prSet>
      <dgm:spPr/>
    </dgm:pt>
    <dgm:pt modelId="{FB25D989-1CB2-4CF2-AC44-961B52F60C45}" type="pres">
      <dgm:prSet presAssocID="{9620837F-9A79-4469-8C21-410F58FD3639}" presName="childNode2tx" presStyleLbl="bgAcc1" presStyleIdx="1" presStyleCnt="3">
        <dgm:presLayoutVars>
          <dgm:bulletEnabled val="1"/>
        </dgm:presLayoutVars>
      </dgm:prSet>
      <dgm:spPr/>
    </dgm:pt>
    <dgm:pt modelId="{57C8602F-C731-4248-9E97-13609E80E3A8}" type="pres">
      <dgm:prSet presAssocID="{9620837F-9A79-4469-8C21-410F58FD3639}" presName="parentNode2" presStyleLbl="node1" presStyleIdx="1" presStyleCnt="3" custLinFactNeighborY="25260">
        <dgm:presLayoutVars>
          <dgm:chMax val="0"/>
          <dgm:bulletEnabled val="1"/>
        </dgm:presLayoutVars>
      </dgm:prSet>
      <dgm:spPr/>
    </dgm:pt>
    <dgm:pt modelId="{D03BE7E6-484D-4FAB-8AB4-A0A540045665}" type="pres">
      <dgm:prSet presAssocID="{9620837F-9A79-4469-8C21-410F58FD3639}" presName="connSite2" presStyleCnt="0"/>
      <dgm:spPr/>
    </dgm:pt>
    <dgm:pt modelId="{8E0523BC-16E4-47DB-85EB-878FF63F4860}" type="pres">
      <dgm:prSet presAssocID="{C462F0D5-8444-494B-8A9A-0E42EA90D705}" presName="Name18" presStyleLbl="sibTrans2D1" presStyleIdx="1" presStyleCnt="2"/>
      <dgm:spPr/>
    </dgm:pt>
    <dgm:pt modelId="{0184ACA7-C80D-40C7-AB50-665AD9C1BC27}" type="pres">
      <dgm:prSet presAssocID="{96DBB036-D7FF-40B3-8345-7E6416D8FE21}" presName="composite1" presStyleCnt="0"/>
      <dgm:spPr/>
    </dgm:pt>
    <dgm:pt modelId="{9FD49332-6CB1-4310-8E93-37BC602F8D23}" type="pres">
      <dgm:prSet presAssocID="{96DBB036-D7FF-40B3-8345-7E6416D8FE21}" presName="dummyNode1" presStyleLbl="node1" presStyleIdx="1" presStyleCnt="3"/>
      <dgm:spPr/>
    </dgm:pt>
    <dgm:pt modelId="{B660D784-6A13-4C5E-922E-CFDA9616D765}" type="pres">
      <dgm:prSet presAssocID="{96DBB036-D7FF-40B3-8345-7E6416D8FE21}" presName="childNode1" presStyleLbl="bgAcc1" presStyleIdx="2" presStyleCnt="3" custScaleY="129365">
        <dgm:presLayoutVars>
          <dgm:bulletEnabled val="1"/>
        </dgm:presLayoutVars>
      </dgm:prSet>
      <dgm:spPr/>
    </dgm:pt>
    <dgm:pt modelId="{9019DD12-9C24-432C-BAAD-7FEBC21782E7}" type="pres">
      <dgm:prSet presAssocID="{96DBB036-D7FF-40B3-8345-7E6416D8FE21}" presName="childNode1tx" presStyleLbl="bgAcc1" presStyleIdx="2" presStyleCnt="3">
        <dgm:presLayoutVars>
          <dgm:bulletEnabled val="1"/>
        </dgm:presLayoutVars>
      </dgm:prSet>
      <dgm:spPr/>
    </dgm:pt>
    <dgm:pt modelId="{1E9A511E-075B-408F-B4DD-4EF8BDE57856}" type="pres">
      <dgm:prSet presAssocID="{96DBB036-D7FF-40B3-8345-7E6416D8FE21}" presName="parentNode1" presStyleLbl="node1" presStyleIdx="2" presStyleCnt="3" custLinFactNeighborY="34015">
        <dgm:presLayoutVars>
          <dgm:chMax val="1"/>
          <dgm:bulletEnabled val="1"/>
        </dgm:presLayoutVars>
      </dgm:prSet>
      <dgm:spPr/>
    </dgm:pt>
    <dgm:pt modelId="{A8F42FD2-2F85-406B-AF2F-B6D1069E4758}" type="pres">
      <dgm:prSet presAssocID="{96DBB036-D7FF-40B3-8345-7E6416D8FE21}" presName="connSite1" presStyleCnt="0"/>
      <dgm:spPr/>
    </dgm:pt>
  </dgm:ptLst>
  <dgm:cxnLst>
    <dgm:cxn modelId="{768D9508-169B-492F-9917-8D63248AC59D}" type="presOf" srcId="{E730F98D-BF8B-4C65-9F89-52218AC57607}" destId="{FB25D989-1CB2-4CF2-AC44-961B52F60C45}" srcOrd="1" destOrd="2" presId="urn:microsoft.com/office/officeart/2005/8/layout/hProcess4"/>
    <dgm:cxn modelId="{594A4A16-C80D-42FB-A674-E6A77739E346}" srcId="{E7CCBB87-F866-4EA9-AB53-3C16E6E77F35}" destId="{96DBB036-D7FF-40B3-8345-7E6416D8FE21}" srcOrd="2" destOrd="0" parTransId="{CFF64D65-C927-4ADC-9708-B071A0825731}" sibTransId="{23C31678-C395-4334-88EA-929557209FB4}"/>
    <dgm:cxn modelId="{932F561C-6DBF-4C45-9805-8F92CDC63C45}" type="presOf" srcId="{0273D118-1CF4-4A66-B7BC-D1DEF515E854}" destId="{9019DD12-9C24-432C-BAAD-7FEBC21782E7}" srcOrd="1" destOrd="4" presId="urn:microsoft.com/office/officeart/2005/8/layout/hProcess4"/>
    <dgm:cxn modelId="{03871922-A72C-455F-A812-725BB3978773}" type="presOf" srcId="{6C199425-DA70-4321-BC9B-303563DECB81}" destId="{B660D784-6A13-4C5E-922E-CFDA9616D765}" srcOrd="0" destOrd="2" presId="urn:microsoft.com/office/officeart/2005/8/layout/hProcess4"/>
    <dgm:cxn modelId="{B490A326-6688-4090-B0B4-F73C1F42439D}" srcId="{0D0BB4E0-EC2B-47DC-817E-66408DCD8F10}" destId="{14284CED-2591-4D77-B83B-46F4F2B5B2A0}" srcOrd="0" destOrd="0" parTransId="{BDA2B63A-EA6C-41A4-917A-0D1268EE7EDB}" sibTransId="{DC27502C-E2FE-4681-A1E2-58F4E1E8C2EC}"/>
    <dgm:cxn modelId="{CDB86728-A1ED-4D2C-A5DC-5ACE16279FF1}" srcId="{96DBB036-D7FF-40B3-8345-7E6416D8FE21}" destId="{6C199425-DA70-4321-BC9B-303563DECB81}" srcOrd="2" destOrd="0" parTransId="{DB01A8A8-7442-4755-A1ED-D0ADDCD1968E}" sibTransId="{D9EBF944-5A99-4C20-9250-B3E51CB9A6B8}"/>
    <dgm:cxn modelId="{D1B6A62B-578B-47C9-A1DE-E92DB46CB21A}" type="presOf" srcId="{6C21927A-4282-45A2-BBDE-09EF8B12D384}" destId="{B660D784-6A13-4C5E-922E-CFDA9616D765}" srcOrd="0" destOrd="0" presId="urn:microsoft.com/office/officeart/2005/8/layout/hProcess4"/>
    <dgm:cxn modelId="{66DA9A34-1B66-4CFE-8F1A-F178EE636332}" type="presOf" srcId="{C462F0D5-8444-494B-8A9A-0E42EA90D705}" destId="{8E0523BC-16E4-47DB-85EB-878FF63F4860}" srcOrd="0" destOrd="0" presId="urn:microsoft.com/office/officeart/2005/8/layout/hProcess4"/>
    <dgm:cxn modelId="{9BFD6439-760B-4B7F-9C5D-13C9EC9BB92C}" type="presOf" srcId="{0D0BB4E0-EC2B-47DC-817E-66408DCD8F10}" destId="{10305D8B-37BA-4D23-A472-F3821DE6A0BB}" srcOrd="0" destOrd="0" presId="urn:microsoft.com/office/officeart/2005/8/layout/hProcess4"/>
    <dgm:cxn modelId="{BEB3703F-37A6-4361-998C-F439806E65BC}" type="presOf" srcId="{14284CED-2591-4D77-B83B-46F4F2B5B2A0}" destId="{5D1AE76D-3859-46BA-8BFE-CB0034E62D8F}" srcOrd="0" destOrd="0" presId="urn:microsoft.com/office/officeart/2005/8/layout/hProcess4"/>
    <dgm:cxn modelId="{EF400940-B664-4256-9AF0-53E250F0B8ED}" srcId="{96DBB036-D7FF-40B3-8345-7E6416D8FE21}" destId="{6C21927A-4282-45A2-BBDE-09EF8B12D384}" srcOrd="0" destOrd="0" parTransId="{3E8A853E-4381-4089-A382-011EED874CB8}" sibTransId="{31F1F6BF-28C4-465B-9743-0E18A166EC7A}"/>
    <dgm:cxn modelId="{2368FD41-4292-4A75-93E2-5DF4FA1584B8}" type="presOf" srcId="{756C3FDB-C399-4A81-8C5E-48E0DB187C5E}" destId="{9847D183-A48C-44F2-9B93-191103728394}" srcOrd="0" destOrd="0" presId="urn:microsoft.com/office/officeart/2005/8/layout/hProcess4"/>
    <dgm:cxn modelId="{D15D5C64-B13B-47F4-ACDA-D7FB58E79182}" type="presOf" srcId="{43B0A8CD-1E63-4230-A497-707705C2264A}" destId="{60D5B297-DFDE-45B5-90B0-A6272D5FE012}" srcOrd="0" destOrd="0" presId="urn:microsoft.com/office/officeart/2005/8/layout/hProcess4"/>
    <dgm:cxn modelId="{EABD2448-5F85-475F-9B59-6E344B856B4E}" type="presOf" srcId="{96DBB036-D7FF-40B3-8345-7E6416D8FE21}" destId="{1E9A511E-075B-408F-B4DD-4EF8BDE57856}" srcOrd="0" destOrd="0" presId="urn:microsoft.com/office/officeart/2005/8/layout/hProcess4"/>
    <dgm:cxn modelId="{92476A4B-600F-4D19-964F-D349C5414049}" type="presOf" srcId="{B7F94268-FEC2-45CC-9094-03349EAC44AD}" destId="{FB25D989-1CB2-4CF2-AC44-961B52F60C45}" srcOrd="1" destOrd="1" presId="urn:microsoft.com/office/officeart/2005/8/layout/hProcess4"/>
    <dgm:cxn modelId="{B9703050-E1AE-4502-B83B-B4A44BF1BA5F}" type="presOf" srcId="{2A70D94C-F137-43E8-9524-818943EEE82D}" destId="{5D1AE76D-3859-46BA-8BFE-CB0034E62D8F}" srcOrd="0" destOrd="2" presId="urn:microsoft.com/office/officeart/2005/8/layout/hProcess4"/>
    <dgm:cxn modelId="{4F7D5757-85DE-4261-951A-55C3512AFACB}" type="presOf" srcId="{D130F9E8-5573-4F04-A869-BA819778089F}" destId="{9019DD12-9C24-432C-BAAD-7FEBC21782E7}" srcOrd="1" destOrd="1" presId="urn:microsoft.com/office/officeart/2005/8/layout/hProcess4"/>
    <dgm:cxn modelId="{3E9B9E5A-8A04-45FD-A24C-08B515F1D2C7}" type="presOf" srcId="{0273D118-1CF4-4A66-B7BC-D1DEF515E854}" destId="{B660D784-6A13-4C5E-922E-CFDA9616D765}" srcOrd="0" destOrd="4" presId="urn:microsoft.com/office/officeart/2005/8/layout/hProcess4"/>
    <dgm:cxn modelId="{CE603682-A4B5-4A6E-BE9C-B9FA738255FE}" type="presOf" srcId="{43B0A8CD-1E63-4230-A497-707705C2264A}" destId="{FB25D989-1CB2-4CF2-AC44-961B52F60C45}" srcOrd="1" destOrd="0" presId="urn:microsoft.com/office/officeart/2005/8/layout/hProcess4"/>
    <dgm:cxn modelId="{600F5186-209D-47F7-A57E-B55A123A1321}" type="presOf" srcId="{10682AF2-1D1A-4AEB-A03B-549A1FA7F295}" destId="{9019DD12-9C24-432C-BAAD-7FEBC21782E7}" srcOrd="1" destOrd="5" presId="urn:microsoft.com/office/officeart/2005/8/layout/hProcess4"/>
    <dgm:cxn modelId="{E4FFF58B-848F-494F-9C82-FAF5E898515B}" srcId="{E7CCBB87-F866-4EA9-AB53-3C16E6E77F35}" destId="{9620837F-9A79-4469-8C21-410F58FD3639}" srcOrd="1" destOrd="0" parTransId="{A3D4482B-1DB1-4670-A6EE-E07538FBB0CF}" sibTransId="{C462F0D5-8444-494B-8A9A-0E42EA90D705}"/>
    <dgm:cxn modelId="{CD0CF48C-66AA-4FFD-B273-529E6D769FF7}" srcId="{0D0BB4E0-EC2B-47DC-817E-66408DCD8F10}" destId="{5B59D2FF-62D2-40DB-9FCE-433F00BF2C85}" srcOrd="1" destOrd="0" parTransId="{DAF9146E-3CE6-45E6-8702-C5F394BA5244}" sibTransId="{CB306B11-D24F-47B5-BAA8-389B2580C8E6}"/>
    <dgm:cxn modelId="{5293CA91-E78F-4A0B-83FD-10FBF94ED1CA}" type="presOf" srcId="{D130F9E8-5573-4F04-A869-BA819778089F}" destId="{B660D784-6A13-4C5E-922E-CFDA9616D765}" srcOrd="0" destOrd="1" presId="urn:microsoft.com/office/officeart/2005/8/layout/hProcess4"/>
    <dgm:cxn modelId="{ADED4893-F9F1-4A3E-AB35-081D2EFEED0C}" type="presOf" srcId="{6C21927A-4282-45A2-BBDE-09EF8B12D384}" destId="{9019DD12-9C24-432C-BAAD-7FEBC21782E7}" srcOrd="1" destOrd="0" presId="urn:microsoft.com/office/officeart/2005/8/layout/hProcess4"/>
    <dgm:cxn modelId="{6476989B-910F-4DBA-B8C8-CC638A73AB14}" type="presOf" srcId="{E730F98D-BF8B-4C65-9F89-52218AC57607}" destId="{60D5B297-DFDE-45B5-90B0-A6272D5FE012}" srcOrd="0" destOrd="2" presId="urn:microsoft.com/office/officeart/2005/8/layout/hProcess4"/>
    <dgm:cxn modelId="{3C7BF3AD-0C3A-42ED-898D-53CF1ED3C1DD}" srcId="{96DBB036-D7FF-40B3-8345-7E6416D8FE21}" destId="{10682AF2-1D1A-4AEB-A03B-549A1FA7F295}" srcOrd="5" destOrd="0" parTransId="{AE781DF9-EF22-49A5-82CB-989CCB857669}" sibTransId="{9620306F-6308-4FC5-8258-81358474FE0A}"/>
    <dgm:cxn modelId="{C5103FAE-EF1F-4232-8619-B3B96F6DD053}" type="presOf" srcId="{FC906D04-F718-46AE-8DE9-700E7D7ECFB4}" destId="{9019DD12-9C24-432C-BAAD-7FEBC21782E7}" srcOrd="1" destOrd="3" presId="urn:microsoft.com/office/officeart/2005/8/layout/hProcess4"/>
    <dgm:cxn modelId="{2F4FDEAE-8685-4118-B053-A3DB7F512657}" srcId="{96DBB036-D7FF-40B3-8345-7E6416D8FE21}" destId="{0273D118-1CF4-4A66-B7BC-D1DEF515E854}" srcOrd="4" destOrd="0" parTransId="{BEC43734-84E1-466C-BC07-561993A03680}" sibTransId="{A31C4F56-65E7-4921-B82A-B66A95EC85CC}"/>
    <dgm:cxn modelId="{1EF3DDB8-292F-4B37-BA0B-C1C83C462A8A}" type="presOf" srcId="{9620837F-9A79-4469-8C21-410F58FD3639}" destId="{57C8602F-C731-4248-9E97-13609E80E3A8}" srcOrd="0" destOrd="0" presId="urn:microsoft.com/office/officeart/2005/8/layout/hProcess4"/>
    <dgm:cxn modelId="{0315FDBE-415A-4173-A85C-479EC8FB95B3}" srcId="{E7CCBB87-F866-4EA9-AB53-3C16E6E77F35}" destId="{0D0BB4E0-EC2B-47DC-817E-66408DCD8F10}" srcOrd="0" destOrd="0" parTransId="{4A2A1B3B-59EB-4F6A-A27B-717A4DD69F43}" sibTransId="{756C3FDB-C399-4A81-8C5E-48E0DB187C5E}"/>
    <dgm:cxn modelId="{AD871BC4-241B-438E-B804-113F2FB22627}" srcId="{9620837F-9A79-4469-8C21-410F58FD3639}" destId="{43B0A8CD-1E63-4230-A497-707705C2264A}" srcOrd="0" destOrd="0" parTransId="{675A829C-7D0D-4BC6-AF7D-C250761A1355}" sibTransId="{43AEB62B-9E21-474C-9C20-C90DE76F8C71}"/>
    <dgm:cxn modelId="{D4FAF6C6-EAB4-449C-A4C4-CDAC9F1862C2}" type="presOf" srcId="{FC906D04-F718-46AE-8DE9-700E7D7ECFB4}" destId="{B660D784-6A13-4C5E-922E-CFDA9616D765}" srcOrd="0" destOrd="3" presId="urn:microsoft.com/office/officeart/2005/8/layout/hProcess4"/>
    <dgm:cxn modelId="{C83914CB-7392-412C-9E44-1F9CA5095989}" type="presOf" srcId="{5B59D2FF-62D2-40DB-9FCE-433F00BF2C85}" destId="{923A1EC5-40EF-4398-9CEE-3B4421A02B36}" srcOrd="1" destOrd="1" presId="urn:microsoft.com/office/officeart/2005/8/layout/hProcess4"/>
    <dgm:cxn modelId="{9CCFD5D7-A5C1-4D84-8020-0D0EAEADA3D4}" type="presOf" srcId="{5B59D2FF-62D2-40DB-9FCE-433F00BF2C85}" destId="{5D1AE76D-3859-46BA-8BFE-CB0034E62D8F}" srcOrd="0" destOrd="1" presId="urn:microsoft.com/office/officeart/2005/8/layout/hProcess4"/>
    <dgm:cxn modelId="{643649D8-059B-4ED0-8A28-7092A260B459}" srcId="{96DBB036-D7FF-40B3-8345-7E6416D8FE21}" destId="{D130F9E8-5573-4F04-A869-BA819778089F}" srcOrd="1" destOrd="0" parTransId="{68DFBB30-0EEB-4E4D-898B-58A217362F7C}" sibTransId="{D6B65A7A-067F-4535-B576-243E6DB82FF6}"/>
    <dgm:cxn modelId="{C1FCCFE7-5C8C-44DD-86F1-D0BEFF0D369F}" type="presOf" srcId="{2A70D94C-F137-43E8-9524-818943EEE82D}" destId="{923A1EC5-40EF-4398-9CEE-3B4421A02B36}" srcOrd="1" destOrd="2" presId="urn:microsoft.com/office/officeart/2005/8/layout/hProcess4"/>
    <dgm:cxn modelId="{43A985E9-1CD4-4F11-91CB-CB0C31F0E56A}" srcId="{0D0BB4E0-EC2B-47DC-817E-66408DCD8F10}" destId="{2A70D94C-F137-43E8-9524-818943EEE82D}" srcOrd="2" destOrd="0" parTransId="{1CD702D2-DF95-4A8B-A5C2-2B80A25A0004}" sibTransId="{4E90D707-11EE-4612-B17D-B0E3714C44D4}"/>
    <dgm:cxn modelId="{E59A11EC-B18C-4833-A1CC-E22C2D6C22B2}" type="presOf" srcId="{6C199425-DA70-4321-BC9B-303563DECB81}" destId="{9019DD12-9C24-432C-BAAD-7FEBC21782E7}" srcOrd="1" destOrd="2" presId="urn:microsoft.com/office/officeart/2005/8/layout/hProcess4"/>
    <dgm:cxn modelId="{8E6FFDF3-83A1-4F6F-A006-2F5F3DAB085D}" type="presOf" srcId="{10682AF2-1D1A-4AEB-A03B-549A1FA7F295}" destId="{B660D784-6A13-4C5E-922E-CFDA9616D765}" srcOrd="0" destOrd="5" presId="urn:microsoft.com/office/officeart/2005/8/layout/hProcess4"/>
    <dgm:cxn modelId="{11ABF7F4-2611-406F-90D3-C23AFEB8A77C}" type="presOf" srcId="{E7CCBB87-F866-4EA9-AB53-3C16E6E77F35}" destId="{1E26AC60-6342-4E9F-BEE6-4B6ECAFD69B4}" srcOrd="0" destOrd="0" presId="urn:microsoft.com/office/officeart/2005/8/layout/hProcess4"/>
    <dgm:cxn modelId="{72EC9FFB-C4E7-456B-9DB4-0754D03F8CED}" srcId="{9620837F-9A79-4469-8C21-410F58FD3639}" destId="{E730F98D-BF8B-4C65-9F89-52218AC57607}" srcOrd="2" destOrd="0" parTransId="{F63676BF-D5E5-4E4D-B78E-DBF3FEF467A6}" sibTransId="{3CC6D144-3747-4FAC-B44F-85167F0431AE}"/>
    <dgm:cxn modelId="{A58C5EFD-2475-49F3-81E6-06B9AB22E1BA}" srcId="{9620837F-9A79-4469-8C21-410F58FD3639}" destId="{B7F94268-FEC2-45CC-9094-03349EAC44AD}" srcOrd="1" destOrd="0" parTransId="{0931B9F0-9D65-4EDB-91F3-B3FDB9D7B378}" sibTransId="{90E4CE44-6206-4A82-AC89-3AAD0D92438D}"/>
    <dgm:cxn modelId="{85C076FD-3E90-44D3-8313-C76AA051C359}" type="presOf" srcId="{14284CED-2591-4D77-B83B-46F4F2B5B2A0}" destId="{923A1EC5-40EF-4398-9CEE-3B4421A02B36}" srcOrd="1" destOrd="0" presId="urn:microsoft.com/office/officeart/2005/8/layout/hProcess4"/>
    <dgm:cxn modelId="{0C9C65FE-D5B1-4516-9942-F2B98FC336DD}" srcId="{96DBB036-D7FF-40B3-8345-7E6416D8FE21}" destId="{FC906D04-F718-46AE-8DE9-700E7D7ECFB4}" srcOrd="3" destOrd="0" parTransId="{A45615BD-ABFC-4C9B-9E59-DEB12BEA90AD}" sibTransId="{DDAFACB0-A713-4E14-B501-6CE04BC313C4}"/>
    <dgm:cxn modelId="{3435D6FF-6BFE-4696-8158-685A71429C28}" type="presOf" srcId="{B7F94268-FEC2-45CC-9094-03349EAC44AD}" destId="{60D5B297-DFDE-45B5-90B0-A6272D5FE012}" srcOrd="0" destOrd="1" presId="urn:microsoft.com/office/officeart/2005/8/layout/hProcess4"/>
    <dgm:cxn modelId="{6B7D3E7A-5877-4945-8E5A-F2E1B887447C}" type="presParOf" srcId="{1E26AC60-6342-4E9F-BEE6-4B6ECAFD69B4}" destId="{7F4198B1-8EDF-407F-A62A-EB7D5D74D8D3}" srcOrd="0" destOrd="0" presId="urn:microsoft.com/office/officeart/2005/8/layout/hProcess4"/>
    <dgm:cxn modelId="{252D48A7-2E6F-4FF6-A603-DF52C7787F28}" type="presParOf" srcId="{1E26AC60-6342-4E9F-BEE6-4B6ECAFD69B4}" destId="{AB72F9D1-7E99-4F9C-84DB-FD591A19BCB6}" srcOrd="1" destOrd="0" presId="urn:microsoft.com/office/officeart/2005/8/layout/hProcess4"/>
    <dgm:cxn modelId="{0034BA33-A990-4C56-82DD-89C2C0BFC3CE}" type="presParOf" srcId="{1E26AC60-6342-4E9F-BEE6-4B6ECAFD69B4}" destId="{D068B9D1-9D5B-4B3D-B5A1-06A32883346C}" srcOrd="2" destOrd="0" presId="urn:microsoft.com/office/officeart/2005/8/layout/hProcess4"/>
    <dgm:cxn modelId="{6B324423-ECC3-4D35-B85D-FF029506EBD2}" type="presParOf" srcId="{D068B9D1-9D5B-4B3D-B5A1-06A32883346C}" destId="{8757DED3-E711-49FE-968F-299732E1129F}" srcOrd="0" destOrd="0" presId="urn:microsoft.com/office/officeart/2005/8/layout/hProcess4"/>
    <dgm:cxn modelId="{5D45A132-1024-4C64-90BE-1FC8E74C5B14}" type="presParOf" srcId="{8757DED3-E711-49FE-968F-299732E1129F}" destId="{8F878E4F-1EE6-411E-BC54-03EA9AE16D72}" srcOrd="0" destOrd="0" presId="urn:microsoft.com/office/officeart/2005/8/layout/hProcess4"/>
    <dgm:cxn modelId="{CEA4005E-7873-4A0D-802C-8141BC5E4FAB}" type="presParOf" srcId="{8757DED3-E711-49FE-968F-299732E1129F}" destId="{5D1AE76D-3859-46BA-8BFE-CB0034E62D8F}" srcOrd="1" destOrd="0" presId="urn:microsoft.com/office/officeart/2005/8/layout/hProcess4"/>
    <dgm:cxn modelId="{D9A81F45-F933-428B-93D8-C28D7D0AD799}" type="presParOf" srcId="{8757DED3-E711-49FE-968F-299732E1129F}" destId="{923A1EC5-40EF-4398-9CEE-3B4421A02B36}" srcOrd="2" destOrd="0" presId="urn:microsoft.com/office/officeart/2005/8/layout/hProcess4"/>
    <dgm:cxn modelId="{B7E8DB49-330C-430C-A793-0242E10BAC41}" type="presParOf" srcId="{8757DED3-E711-49FE-968F-299732E1129F}" destId="{10305D8B-37BA-4D23-A472-F3821DE6A0BB}" srcOrd="3" destOrd="0" presId="urn:microsoft.com/office/officeart/2005/8/layout/hProcess4"/>
    <dgm:cxn modelId="{80DBF906-A631-498C-831F-47BB89FE12FA}" type="presParOf" srcId="{8757DED3-E711-49FE-968F-299732E1129F}" destId="{AD3C1A32-74FB-458B-AA62-46990E3E977F}" srcOrd="4" destOrd="0" presId="urn:microsoft.com/office/officeart/2005/8/layout/hProcess4"/>
    <dgm:cxn modelId="{140520B9-E8C9-448D-BFDA-9414FF6F56B6}" type="presParOf" srcId="{D068B9D1-9D5B-4B3D-B5A1-06A32883346C}" destId="{9847D183-A48C-44F2-9B93-191103728394}" srcOrd="1" destOrd="0" presId="urn:microsoft.com/office/officeart/2005/8/layout/hProcess4"/>
    <dgm:cxn modelId="{4A5F5BB2-9E58-4942-8EBB-97629942B579}" type="presParOf" srcId="{D068B9D1-9D5B-4B3D-B5A1-06A32883346C}" destId="{64493DAB-6E06-40EA-99DF-0BB948CC9505}" srcOrd="2" destOrd="0" presId="urn:microsoft.com/office/officeart/2005/8/layout/hProcess4"/>
    <dgm:cxn modelId="{4F3EC23C-ECF2-472A-BA92-9A553DEA529E}" type="presParOf" srcId="{64493DAB-6E06-40EA-99DF-0BB948CC9505}" destId="{DB9D2849-777C-4CA1-8D5B-01AEB312CB88}" srcOrd="0" destOrd="0" presId="urn:microsoft.com/office/officeart/2005/8/layout/hProcess4"/>
    <dgm:cxn modelId="{1D16FD4A-8BE3-4434-8EFC-31FCFB60DA1C}" type="presParOf" srcId="{64493DAB-6E06-40EA-99DF-0BB948CC9505}" destId="{60D5B297-DFDE-45B5-90B0-A6272D5FE012}" srcOrd="1" destOrd="0" presId="urn:microsoft.com/office/officeart/2005/8/layout/hProcess4"/>
    <dgm:cxn modelId="{F1441C7F-492F-4C0F-BA5C-3AA873070037}" type="presParOf" srcId="{64493DAB-6E06-40EA-99DF-0BB948CC9505}" destId="{FB25D989-1CB2-4CF2-AC44-961B52F60C45}" srcOrd="2" destOrd="0" presId="urn:microsoft.com/office/officeart/2005/8/layout/hProcess4"/>
    <dgm:cxn modelId="{51792606-C43A-4E9C-8123-CEAE2EBFCA3F}" type="presParOf" srcId="{64493DAB-6E06-40EA-99DF-0BB948CC9505}" destId="{57C8602F-C731-4248-9E97-13609E80E3A8}" srcOrd="3" destOrd="0" presId="urn:microsoft.com/office/officeart/2005/8/layout/hProcess4"/>
    <dgm:cxn modelId="{21FCC629-023D-4B62-A7F6-8244F3F361A2}" type="presParOf" srcId="{64493DAB-6E06-40EA-99DF-0BB948CC9505}" destId="{D03BE7E6-484D-4FAB-8AB4-A0A540045665}" srcOrd="4" destOrd="0" presId="urn:microsoft.com/office/officeart/2005/8/layout/hProcess4"/>
    <dgm:cxn modelId="{575B7206-EAD4-4478-9C10-00E39DA4392A}" type="presParOf" srcId="{D068B9D1-9D5B-4B3D-B5A1-06A32883346C}" destId="{8E0523BC-16E4-47DB-85EB-878FF63F4860}" srcOrd="3" destOrd="0" presId="urn:microsoft.com/office/officeart/2005/8/layout/hProcess4"/>
    <dgm:cxn modelId="{6B8FFF1F-FE6D-4218-B90C-70F40450470E}" type="presParOf" srcId="{D068B9D1-9D5B-4B3D-B5A1-06A32883346C}" destId="{0184ACA7-C80D-40C7-AB50-665AD9C1BC27}" srcOrd="4" destOrd="0" presId="urn:microsoft.com/office/officeart/2005/8/layout/hProcess4"/>
    <dgm:cxn modelId="{9EF91A7B-8672-4365-9649-A7730C68502B}" type="presParOf" srcId="{0184ACA7-C80D-40C7-AB50-665AD9C1BC27}" destId="{9FD49332-6CB1-4310-8E93-37BC602F8D23}" srcOrd="0" destOrd="0" presId="urn:microsoft.com/office/officeart/2005/8/layout/hProcess4"/>
    <dgm:cxn modelId="{2F94D400-F38B-4421-B4E2-BF92B7B95616}" type="presParOf" srcId="{0184ACA7-C80D-40C7-AB50-665AD9C1BC27}" destId="{B660D784-6A13-4C5E-922E-CFDA9616D765}" srcOrd="1" destOrd="0" presId="urn:microsoft.com/office/officeart/2005/8/layout/hProcess4"/>
    <dgm:cxn modelId="{5E478A5E-ACF3-439E-AE32-2A0F4FD6D7E4}" type="presParOf" srcId="{0184ACA7-C80D-40C7-AB50-665AD9C1BC27}" destId="{9019DD12-9C24-432C-BAAD-7FEBC21782E7}" srcOrd="2" destOrd="0" presId="urn:microsoft.com/office/officeart/2005/8/layout/hProcess4"/>
    <dgm:cxn modelId="{08EE14DC-2062-4AC5-8612-51320D1E4C5F}" type="presParOf" srcId="{0184ACA7-C80D-40C7-AB50-665AD9C1BC27}" destId="{1E9A511E-075B-408F-B4DD-4EF8BDE57856}" srcOrd="3" destOrd="0" presId="urn:microsoft.com/office/officeart/2005/8/layout/hProcess4"/>
    <dgm:cxn modelId="{F864689C-0878-43F6-8BF5-663E33B7C937}" type="presParOf" srcId="{0184ACA7-C80D-40C7-AB50-665AD9C1BC27}" destId="{A8F42FD2-2F85-406B-AF2F-B6D1069E4758}" srcOrd="4" destOrd="0" presId="urn:microsoft.com/office/officeart/2005/8/layout/h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7CCBB87-F866-4EA9-AB53-3C16E6E77F35}" type="doc">
      <dgm:prSet loTypeId="urn:microsoft.com/office/officeart/2005/8/layout/hProcess4" loCatId="process" qsTypeId="urn:microsoft.com/office/officeart/2005/8/quickstyle/3d3" qsCatId="3D" csTypeId="urn:microsoft.com/office/officeart/2005/8/colors/accent0_3" csCatId="mainScheme" phldr="1"/>
      <dgm:spPr/>
      <dgm:t>
        <a:bodyPr/>
        <a:lstStyle/>
        <a:p>
          <a:endParaRPr lang="en-US"/>
        </a:p>
      </dgm:t>
    </dgm:pt>
    <dgm:pt modelId="{0D0BB4E0-EC2B-47DC-817E-66408DCD8F10}">
      <dgm:prSet phldrT="[Text]"/>
      <dgm:spPr/>
      <dgm:t>
        <a:bodyPr/>
        <a:lstStyle/>
        <a:p>
          <a:r>
            <a:rPr lang="en-US" b="1" dirty="0"/>
            <a:t>Data</a:t>
          </a:r>
        </a:p>
      </dgm:t>
    </dgm:pt>
    <dgm:pt modelId="{4A2A1B3B-59EB-4F6A-A27B-717A4DD69F43}" type="parTrans" cxnId="{0315FDBE-415A-4173-A85C-479EC8FB95B3}">
      <dgm:prSet/>
      <dgm:spPr/>
      <dgm:t>
        <a:bodyPr/>
        <a:lstStyle/>
        <a:p>
          <a:endParaRPr lang="en-US"/>
        </a:p>
      </dgm:t>
    </dgm:pt>
    <dgm:pt modelId="{756C3FDB-C399-4A81-8C5E-48E0DB187C5E}" type="sibTrans" cxnId="{0315FDBE-415A-4173-A85C-479EC8FB95B3}">
      <dgm:prSet/>
      <dgm:spPr/>
      <dgm:t>
        <a:bodyPr/>
        <a:lstStyle/>
        <a:p>
          <a:endParaRPr lang="en-US"/>
        </a:p>
      </dgm:t>
    </dgm:pt>
    <dgm:pt modelId="{14284CED-2591-4D77-B83B-46F4F2B5B2A0}">
      <dgm:prSet phldrT="[Text]" custT="1"/>
      <dgm:spPr/>
      <dgm:t>
        <a:bodyPr anchor="ctr"/>
        <a:lstStyle/>
        <a:p>
          <a:pPr algn="l"/>
          <a:r>
            <a:rPr lang="en-US" sz="2000" b="1"/>
            <a:t>Statistical data analysis</a:t>
          </a:r>
          <a:endParaRPr lang="en-US" sz="2000" dirty="0"/>
        </a:p>
      </dgm:t>
    </dgm:pt>
    <dgm:pt modelId="{BDA2B63A-EA6C-41A4-917A-0D1268EE7EDB}" type="parTrans" cxnId="{B490A326-6688-4090-B0B4-F73C1F42439D}">
      <dgm:prSet/>
      <dgm:spPr/>
      <dgm:t>
        <a:bodyPr/>
        <a:lstStyle/>
        <a:p>
          <a:endParaRPr lang="en-US"/>
        </a:p>
      </dgm:t>
    </dgm:pt>
    <dgm:pt modelId="{DC27502C-E2FE-4681-A1E2-58F4E1E8C2EC}" type="sibTrans" cxnId="{B490A326-6688-4090-B0B4-F73C1F42439D}">
      <dgm:prSet/>
      <dgm:spPr/>
      <dgm:t>
        <a:bodyPr/>
        <a:lstStyle/>
        <a:p>
          <a:endParaRPr lang="en-US"/>
        </a:p>
      </dgm:t>
    </dgm:pt>
    <dgm:pt modelId="{9620837F-9A79-4469-8C21-410F58FD3639}">
      <dgm:prSet phldrT="[Text]"/>
      <dgm:spPr/>
      <dgm:t>
        <a:bodyPr/>
        <a:lstStyle/>
        <a:p>
          <a:r>
            <a:rPr lang="en-US" b="1" dirty="0"/>
            <a:t>Features</a:t>
          </a:r>
          <a:endParaRPr lang="en-US" dirty="0"/>
        </a:p>
      </dgm:t>
    </dgm:pt>
    <dgm:pt modelId="{A3D4482B-1DB1-4670-A6EE-E07538FBB0CF}" type="parTrans" cxnId="{E4FFF58B-848F-494F-9C82-FAF5E898515B}">
      <dgm:prSet/>
      <dgm:spPr/>
      <dgm:t>
        <a:bodyPr/>
        <a:lstStyle/>
        <a:p>
          <a:endParaRPr lang="en-US"/>
        </a:p>
      </dgm:t>
    </dgm:pt>
    <dgm:pt modelId="{C462F0D5-8444-494B-8A9A-0E42EA90D705}" type="sibTrans" cxnId="{E4FFF58B-848F-494F-9C82-FAF5E898515B}">
      <dgm:prSet/>
      <dgm:spPr/>
      <dgm:t>
        <a:bodyPr/>
        <a:lstStyle/>
        <a:p>
          <a:endParaRPr lang="en-US"/>
        </a:p>
      </dgm:t>
    </dgm:pt>
    <dgm:pt modelId="{43B0A8CD-1E63-4230-A497-707705C2264A}">
      <dgm:prSet phldrT="[Text]" custT="1"/>
      <dgm:spPr/>
      <dgm:t>
        <a:bodyPr anchor="ctr"/>
        <a:lstStyle/>
        <a:p>
          <a:pPr algn="l"/>
          <a:r>
            <a:rPr lang="en-US" sz="2000" b="1"/>
            <a:t>Feature selection</a:t>
          </a:r>
          <a:endParaRPr lang="en-US" sz="2000" dirty="0"/>
        </a:p>
      </dgm:t>
    </dgm:pt>
    <dgm:pt modelId="{675A829C-7D0D-4BC6-AF7D-C250761A1355}" type="parTrans" cxnId="{AD871BC4-241B-438E-B804-113F2FB22627}">
      <dgm:prSet/>
      <dgm:spPr/>
      <dgm:t>
        <a:bodyPr/>
        <a:lstStyle/>
        <a:p>
          <a:endParaRPr lang="en-US"/>
        </a:p>
      </dgm:t>
    </dgm:pt>
    <dgm:pt modelId="{43AEB62B-9E21-474C-9C20-C90DE76F8C71}" type="sibTrans" cxnId="{AD871BC4-241B-438E-B804-113F2FB22627}">
      <dgm:prSet/>
      <dgm:spPr/>
      <dgm:t>
        <a:bodyPr/>
        <a:lstStyle/>
        <a:p>
          <a:endParaRPr lang="en-US"/>
        </a:p>
      </dgm:t>
    </dgm:pt>
    <dgm:pt modelId="{96DBB036-D7FF-40B3-8345-7E6416D8FE21}">
      <dgm:prSet phldrT="[Text]"/>
      <dgm:spPr/>
      <dgm:t>
        <a:bodyPr/>
        <a:lstStyle/>
        <a:p>
          <a:r>
            <a:rPr lang="en-US" b="1" dirty="0"/>
            <a:t>Classifiers</a:t>
          </a:r>
          <a:endParaRPr lang="en-US" dirty="0"/>
        </a:p>
      </dgm:t>
    </dgm:pt>
    <dgm:pt modelId="{CFF64D65-C927-4ADC-9708-B071A0825731}" type="parTrans" cxnId="{594A4A16-C80D-42FB-A674-E6A77739E346}">
      <dgm:prSet/>
      <dgm:spPr/>
      <dgm:t>
        <a:bodyPr/>
        <a:lstStyle/>
        <a:p>
          <a:endParaRPr lang="en-US"/>
        </a:p>
      </dgm:t>
    </dgm:pt>
    <dgm:pt modelId="{23C31678-C395-4334-88EA-929557209FB4}" type="sibTrans" cxnId="{594A4A16-C80D-42FB-A674-E6A77739E346}">
      <dgm:prSet/>
      <dgm:spPr/>
      <dgm:t>
        <a:bodyPr/>
        <a:lstStyle/>
        <a:p>
          <a:endParaRPr lang="en-US"/>
        </a:p>
      </dgm:t>
    </dgm:pt>
    <dgm:pt modelId="{6C21927A-4282-45A2-BBDE-09EF8B12D384}">
      <dgm:prSet phldrT="[Text]" custT="1"/>
      <dgm:spPr/>
      <dgm:t>
        <a:bodyPr anchor="ctr"/>
        <a:lstStyle/>
        <a:p>
          <a:pPr algn="l"/>
          <a:r>
            <a:rPr lang="en-US" sz="2000" b="1" dirty="0"/>
            <a:t>SVM</a:t>
          </a:r>
          <a:endParaRPr lang="en-US" sz="2000" dirty="0"/>
        </a:p>
      </dgm:t>
    </dgm:pt>
    <dgm:pt modelId="{3E8A853E-4381-4089-A382-011EED874CB8}" type="parTrans" cxnId="{EF400940-B664-4256-9AF0-53E250F0B8ED}">
      <dgm:prSet/>
      <dgm:spPr/>
      <dgm:t>
        <a:bodyPr/>
        <a:lstStyle/>
        <a:p>
          <a:endParaRPr lang="en-US"/>
        </a:p>
      </dgm:t>
    </dgm:pt>
    <dgm:pt modelId="{31F1F6BF-28C4-465B-9743-0E18A166EC7A}" type="sibTrans" cxnId="{EF400940-B664-4256-9AF0-53E250F0B8ED}">
      <dgm:prSet/>
      <dgm:spPr/>
      <dgm:t>
        <a:bodyPr/>
        <a:lstStyle/>
        <a:p>
          <a:endParaRPr lang="en-US"/>
        </a:p>
      </dgm:t>
    </dgm:pt>
    <dgm:pt modelId="{5B59D2FF-62D2-40DB-9FCE-433F00BF2C85}">
      <dgm:prSet custT="1"/>
      <dgm:spPr/>
      <dgm:t>
        <a:bodyPr anchor="ctr"/>
        <a:lstStyle/>
        <a:p>
          <a:pPr algn="l"/>
          <a:r>
            <a:rPr lang="en-US" sz="2000" b="1"/>
            <a:t>Data augmentation </a:t>
          </a:r>
          <a:r>
            <a:rPr lang="en-US" sz="2000"/>
            <a:t>(noise, mixup, sliding window)</a:t>
          </a:r>
          <a:endParaRPr lang="en-US" sz="2000" b="1" dirty="0"/>
        </a:p>
      </dgm:t>
    </dgm:pt>
    <dgm:pt modelId="{DAF9146E-3CE6-45E6-8702-C5F394BA5244}" type="parTrans" cxnId="{CD0CF48C-66AA-4FFD-B273-529E6D769FF7}">
      <dgm:prSet/>
      <dgm:spPr/>
      <dgm:t>
        <a:bodyPr/>
        <a:lstStyle/>
        <a:p>
          <a:endParaRPr lang="en-US"/>
        </a:p>
      </dgm:t>
    </dgm:pt>
    <dgm:pt modelId="{CB306B11-D24F-47B5-BAA8-389B2580C8E6}" type="sibTrans" cxnId="{CD0CF48C-66AA-4FFD-B273-529E6D769FF7}">
      <dgm:prSet/>
      <dgm:spPr/>
      <dgm:t>
        <a:bodyPr/>
        <a:lstStyle/>
        <a:p>
          <a:endParaRPr lang="en-US"/>
        </a:p>
      </dgm:t>
    </dgm:pt>
    <dgm:pt modelId="{2A70D94C-F137-43E8-9524-818943EEE82D}">
      <dgm:prSet custT="1"/>
      <dgm:spPr/>
      <dgm:t>
        <a:bodyPr anchor="ctr"/>
        <a:lstStyle/>
        <a:p>
          <a:pPr algn="l"/>
          <a:r>
            <a:rPr lang="en-US" sz="2000" b="1"/>
            <a:t>Dynamic FNCs</a:t>
          </a:r>
          <a:endParaRPr lang="en-US" sz="2000" b="1" dirty="0"/>
        </a:p>
      </dgm:t>
    </dgm:pt>
    <dgm:pt modelId="{1CD702D2-DF95-4A8B-A5C2-2B80A25A0004}" type="parTrans" cxnId="{43A985E9-1CD4-4F11-91CB-CB0C31F0E56A}">
      <dgm:prSet/>
      <dgm:spPr/>
      <dgm:t>
        <a:bodyPr/>
        <a:lstStyle/>
        <a:p>
          <a:endParaRPr lang="en-US"/>
        </a:p>
      </dgm:t>
    </dgm:pt>
    <dgm:pt modelId="{4E90D707-11EE-4612-B17D-B0E3714C44D4}" type="sibTrans" cxnId="{43A985E9-1CD4-4F11-91CB-CB0C31F0E56A}">
      <dgm:prSet/>
      <dgm:spPr/>
      <dgm:t>
        <a:bodyPr/>
        <a:lstStyle/>
        <a:p>
          <a:endParaRPr lang="en-US"/>
        </a:p>
      </dgm:t>
    </dgm:pt>
    <dgm:pt modelId="{B7F94268-FEC2-45CC-9094-03349EAC44AD}">
      <dgm:prSet custT="1"/>
      <dgm:spPr/>
      <dgm:t>
        <a:bodyPr anchor="ctr"/>
        <a:lstStyle/>
        <a:p>
          <a:pPr algn="l"/>
          <a:r>
            <a:rPr lang="en-US" sz="2000" b="1"/>
            <a:t>Riemannian projection</a:t>
          </a:r>
          <a:endParaRPr lang="en-US" sz="2000" b="1" dirty="0"/>
        </a:p>
      </dgm:t>
    </dgm:pt>
    <dgm:pt modelId="{0931B9F0-9D65-4EDB-91F3-B3FDB9D7B378}" type="parTrans" cxnId="{A58C5EFD-2475-49F3-81E6-06B9AB22E1BA}">
      <dgm:prSet/>
      <dgm:spPr/>
      <dgm:t>
        <a:bodyPr/>
        <a:lstStyle/>
        <a:p>
          <a:endParaRPr lang="en-US"/>
        </a:p>
      </dgm:t>
    </dgm:pt>
    <dgm:pt modelId="{90E4CE44-6206-4A82-AC89-3AAD0D92438D}" type="sibTrans" cxnId="{A58C5EFD-2475-49F3-81E6-06B9AB22E1BA}">
      <dgm:prSet/>
      <dgm:spPr/>
      <dgm:t>
        <a:bodyPr/>
        <a:lstStyle/>
        <a:p>
          <a:endParaRPr lang="en-US"/>
        </a:p>
      </dgm:t>
    </dgm:pt>
    <dgm:pt modelId="{E730F98D-BF8B-4C65-9F89-52218AC57607}">
      <dgm:prSet custT="1"/>
      <dgm:spPr/>
      <dgm:t>
        <a:bodyPr anchor="ctr"/>
        <a:lstStyle/>
        <a:p>
          <a:pPr algn="l"/>
          <a:r>
            <a:rPr lang="en-US" sz="2000" b="1"/>
            <a:t>Clustering</a:t>
          </a:r>
          <a:endParaRPr lang="en-US" sz="2000" dirty="0"/>
        </a:p>
      </dgm:t>
    </dgm:pt>
    <dgm:pt modelId="{F63676BF-D5E5-4E4D-B78E-DBF3FEF467A6}" type="parTrans" cxnId="{72EC9FFB-C4E7-456B-9DB4-0754D03F8CED}">
      <dgm:prSet/>
      <dgm:spPr/>
      <dgm:t>
        <a:bodyPr/>
        <a:lstStyle/>
        <a:p>
          <a:endParaRPr lang="en-US"/>
        </a:p>
      </dgm:t>
    </dgm:pt>
    <dgm:pt modelId="{3CC6D144-3747-4FAC-B44F-85167F0431AE}" type="sibTrans" cxnId="{72EC9FFB-C4E7-456B-9DB4-0754D03F8CED}">
      <dgm:prSet/>
      <dgm:spPr/>
      <dgm:t>
        <a:bodyPr/>
        <a:lstStyle/>
        <a:p>
          <a:endParaRPr lang="en-US"/>
        </a:p>
      </dgm:t>
    </dgm:pt>
    <dgm:pt modelId="{FC906D04-F718-46AE-8DE9-700E7D7ECFB4}">
      <dgm:prSet custT="1"/>
      <dgm:spPr/>
      <dgm:t>
        <a:bodyPr anchor="ctr"/>
        <a:lstStyle/>
        <a:p>
          <a:pPr algn="l"/>
          <a:r>
            <a:rPr lang="en-US" sz="2000" b="1" dirty="0"/>
            <a:t>MLP</a:t>
          </a:r>
        </a:p>
      </dgm:t>
    </dgm:pt>
    <dgm:pt modelId="{A45615BD-ABFC-4C9B-9E59-DEB12BEA90AD}" type="parTrans" cxnId="{0C9C65FE-D5B1-4516-9942-F2B98FC336DD}">
      <dgm:prSet/>
      <dgm:spPr/>
      <dgm:t>
        <a:bodyPr/>
        <a:lstStyle/>
        <a:p>
          <a:endParaRPr lang="en-US"/>
        </a:p>
      </dgm:t>
    </dgm:pt>
    <dgm:pt modelId="{DDAFACB0-A713-4E14-B501-6CE04BC313C4}" type="sibTrans" cxnId="{0C9C65FE-D5B1-4516-9942-F2B98FC336DD}">
      <dgm:prSet/>
      <dgm:spPr/>
      <dgm:t>
        <a:bodyPr/>
        <a:lstStyle/>
        <a:p>
          <a:endParaRPr lang="en-US"/>
        </a:p>
      </dgm:t>
    </dgm:pt>
    <dgm:pt modelId="{0273D118-1CF4-4A66-B7BC-D1DEF515E854}">
      <dgm:prSet custT="1"/>
      <dgm:spPr/>
      <dgm:t>
        <a:bodyPr anchor="ctr"/>
        <a:lstStyle/>
        <a:p>
          <a:pPr algn="l"/>
          <a:r>
            <a:rPr lang="en-US" sz="2000" b="1" dirty="0"/>
            <a:t>CNN </a:t>
          </a:r>
          <a:endParaRPr lang="en-US" sz="2000" dirty="0"/>
        </a:p>
      </dgm:t>
    </dgm:pt>
    <dgm:pt modelId="{BEC43734-84E1-466C-BC07-561993A03680}" type="parTrans" cxnId="{2F4FDEAE-8685-4118-B053-A3DB7F512657}">
      <dgm:prSet/>
      <dgm:spPr/>
      <dgm:t>
        <a:bodyPr/>
        <a:lstStyle/>
        <a:p>
          <a:endParaRPr lang="en-US"/>
        </a:p>
      </dgm:t>
    </dgm:pt>
    <dgm:pt modelId="{A31C4F56-65E7-4921-B82A-B66A95EC85CC}" type="sibTrans" cxnId="{2F4FDEAE-8685-4118-B053-A3DB7F512657}">
      <dgm:prSet/>
      <dgm:spPr/>
      <dgm:t>
        <a:bodyPr/>
        <a:lstStyle/>
        <a:p>
          <a:endParaRPr lang="en-US"/>
        </a:p>
      </dgm:t>
    </dgm:pt>
    <dgm:pt modelId="{10682AF2-1D1A-4AEB-A03B-549A1FA7F295}">
      <dgm:prSet custT="1"/>
      <dgm:spPr/>
      <dgm:t>
        <a:bodyPr anchor="ctr"/>
        <a:lstStyle/>
        <a:p>
          <a:pPr algn="l"/>
          <a:r>
            <a:rPr lang="en-US" sz="2000" b="1" dirty="0"/>
            <a:t>GNN</a:t>
          </a:r>
          <a:endParaRPr lang="en-US" sz="2000" dirty="0"/>
        </a:p>
      </dgm:t>
    </dgm:pt>
    <dgm:pt modelId="{AE781DF9-EF22-49A5-82CB-989CCB857669}" type="parTrans" cxnId="{3C7BF3AD-0C3A-42ED-898D-53CF1ED3C1DD}">
      <dgm:prSet/>
      <dgm:spPr/>
      <dgm:t>
        <a:bodyPr/>
        <a:lstStyle/>
        <a:p>
          <a:endParaRPr lang="en-US"/>
        </a:p>
      </dgm:t>
    </dgm:pt>
    <dgm:pt modelId="{9620306F-6308-4FC5-8258-81358474FE0A}" type="sibTrans" cxnId="{3C7BF3AD-0C3A-42ED-898D-53CF1ED3C1DD}">
      <dgm:prSet/>
      <dgm:spPr/>
      <dgm:t>
        <a:bodyPr/>
        <a:lstStyle/>
        <a:p>
          <a:endParaRPr lang="en-US"/>
        </a:p>
      </dgm:t>
    </dgm:pt>
    <dgm:pt modelId="{D130F9E8-5573-4F04-A869-BA819778089F}">
      <dgm:prSet phldrT="[Text]" custT="1"/>
      <dgm:spPr/>
      <dgm:t>
        <a:bodyPr/>
        <a:lstStyle/>
        <a:p>
          <a:pPr algn="l"/>
          <a:r>
            <a:rPr lang="en-US" sz="2000" b="1" dirty="0"/>
            <a:t>Boosting </a:t>
          </a:r>
          <a:r>
            <a:rPr lang="en-US" sz="2000" dirty="0"/>
            <a:t>(</a:t>
          </a:r>
          <a:r>
            <a:rPr lang="en-US" sz="2000" dirty="0" err="1"/>
            <a:t>xgboost</a:t>
          </a:r>
          <a:r>
            <a:rPr lang="en-US" sz="2000" dirty="0"/>
            <a:t>, LGBM, ADA)</a:t>
          </a:r>
        </a:p>
      </dgm:t>
    </dgm:pt>
    <dgm:pt modelId="{68DFBB30-0EEB-4E4D-898B-58A217362F7C}" type="parTrans" cxnId="{643649D8-059B-4ED0-8A28-7092A260B459}">
      <dgm:prSet/>
      <dgm:spPr/>
      <dgm:t>
        <a:bodyPr/>
        <a:lstStyle/>
        <a:p>
          <a:endParaRPr lang="en-US"/>
        </a:p>
      </dgm:t>
    </dgm:pt>
    <dgm:pt modelId="{D6B65A7A-067F-4535-B576-243E6DB82FF6}" type="sibTrans" cxnId="{643649D8-059B-4ED0-8A28-7092A260B459}">
      <dgm:prSet/>
      <dgm:spPr/>
      <dgm:t>
        <a:bodyPr/>
        <a:lstStyle/>
        <a:p>
          <a:endParaRPr lang="en-US"/>
        </a:p>
      </dgm:t>
    </dgm:pt>
    <dgm:pt modelId="{6C199425-DA70-4321-BC9B-303563DECB81}">
      <dgm:prSet custT="1"/>
      <dgm:spPr/>
      <dgm:t>
        <a:bodyPr/>
        <a:lstStyle/>
        <a:p>
          <a:pPr algn="l"/>
          <a:r>
            <a:rPr lang="en-US" sz="2000" b="1" dirty="0"/>
            <a:t>Bagging</a:t>
          </a:r>
          <a:endParaRPr lang="en-US" sz="3600" dirty="0"/>
        </a:p>
      </dgm:t>
    </dgm:pt>
    <dgm:pt modelId="{DB01A8A8-7442-4755-A1ED-D0ADDCD1968E}" type="parTrans" cxnId="{CDB86728-A1ED-4D2C-A5DC-5ACE16279FF1}">
      <dgm:prSet/>
      <dgm:spPr/>
      <dgm:t>
        <a:bodyPr/>
        <a:lstStyle/>
        <a:p>
          <a:endParaRPr lang="en-US"/>
        </a:p>
      </dgm:t>
    </dgm:pt>
    <dgm:pt modelId="{D9EBF944-5A99-4C20-9250-B3E51CB9A6B8}" type="sibTrans" cxnId="{CDB86728-A1ED-4D2C-A5DC-5ACE16279FF1}">
      <dgm:prSet/>
      <dgm:spPr/>
      <dgm:t>
        <a:bodyPr/>
        <a:lstStyle/>
        <a:p>
          <a:endParaRPr lang="en-US"/>
        </a:p>
      </dgm:t>
    </dgm:pt>
    <dgm:pt modelId="{1E26AC60-6342-4E9F-BEE6-4B6ECAFD69B4}" type="pres">
      <dgm:prSet presAssocID="{E7CCBB87-F866-4EA9-AB53-3C16E6E77F35}" presName="Name0" presStyleCnt="0">
        <dgm:presLayoutVars>
          <dgm:dir/>
          <dgm:animLvl val="lvl"/>
          <dgm:resizeHandles val="exact"/>
        </dgm:presLayoutVars>
      </dgm:prSet>
      <dgm:spPr/>
    </dgm:pt>
    <dgm:pt modelId="{7F4198B1-8EDF-407F-A62A-EB7D5D74D8D3}" type="pres">
      <dgm:prSet presAssocID="{E7CCBB87-F866-4EA9-AB53-3C16E6E77F35}" presName="tSp" presStyleCnt="0"/>
      <dgm:spPr/>
    </dgm:pt>
    <dgm:pt modelId="{AB72F9D1-7E99-4F9C-84DB-FD591A19BCB6}" type="pres">
      <dgm:prSet presAssocID="{E7CCBB87-F866-4EA9-AB53-3C16E6E77F35}" presName="bSp" presStyleCnt="0"/>
      <dgm:spPr/>
    </dgm:pt>
    <dgm:pt modelId="{D068B9D1-9D5B-4B3D-B5A1-06A32883346C}" type="pres">
      <dgm:prSet presAssocID="{E7CCBB87-F866-4EA9-AB53-3C16E6E77F35}" presName="process" presStyleCnt="0"/>
      <dgm:spPr/>
    </dgm:pt>
    <dgm:pt modelId="{8757DED3-E711-49FE-968F-299732E1129F}" type="pres">
      <dgm:prSet presAssocID="{0D0BB4E0-EC2B-47DC-817E-66408DCD8F10}" presName="composite1" presStyleCnt="0"/>
      <dgm:spPr/>
    </dgm:pt>
    <dgm:pt modelId="{8F878E4F-1EE6-411E-BC54-03EA9AE16D72}" type="pres">
      <dgm:prSet presAssocID="{0D0BB4E0-EC2B-47DC-817E-66408DCD8F10}" presName="dummyNode1" presStyleLbl="node1" presStyleIdx="0" presStyleCnt="3"/>
      <dgm:spPr/>
    </dgm:pt>
    <dgm:pt modelId="{5D1AE76D-3859-46BA-8BFE-CB0034E62D8F}" type="pres">
      <dgm:prSet presAssocID="{0D0BB4E0-EC2B-47DC-817E-66408DCD8F10}" presName="childNode1" presStyleLbl="bgAcc1" presStyleIdx="0" presStyleCnt="3">
        <dgm:presLayoutVars>
          <dgm:bulletEnabled val="1"/>
        </dgm:presLayoutVars>
      </dgm:prSet>
      <dgm:spPr/>
    </dgm:pt>
    <dgm:pt modelId="{923A1EC5-40EF-4398-9CEE-3B4421A02B36}" type="pres">
      <dgm:prSet presAssocID="{0D0BB4E0-EC2B-47DC-817E-66408DCD8F10}" presName="childNode1tx" presStyleLbl="bgAcc1" presStyleIdx="0" presStyleCnt="3">
        <dgm:presLayoutVars>
          <dgm:bulletEnabled val="1"/>
        </dgm:presLayoutVars>
      </dgm:prSet>
      <dgm:spPr/>
    </dgm:pt>
    <dgm:pt modelId="{10305D8B-37BA-4D23-A472-F3821DE6A0BB}" type="pres">
      <dgm:prSet presAssocID="{0D0BB4E0-EC2B-47DC-817E-66408DCD8F10}" presName="parentNode1" presStyleLbl="node1" presStyleIdx="0" presStyleCnt="3" custLinFactNeighborY="34260">
        <dgm:presLayoutVars>
          <dgm:chMax val="1"/>
          <dgm:bulletEnabled val="1"/>
        </dgm:presLayoutVars>
      </dgm:prSet>
      <dgm:spPr/>
    </dgm:pt>
    <dgm:pt modelId="{AD3C1A32-74FB-458B-AA62-46990E3E977F}" type="pres">
      <dgm:prSet presAssocID="{0D0BB4E0-EC2B-47DC-817E-66408DCD8F10}" presName="connSite1" presStyleCnt="0"/>
      <dgm:spPr/>
    </dgm:pt>
    <dgm:pt modelId="{9847D183-A48C-44F2-9B93-191103728394}" type="pres">
      <dgm:prSet presAssocID="{756C3FDB-C399-4A81-8C5E-48E0DB187C5E}" presName="Name9" presStyleLbl="sibTrans2D1" presStyleIdx="0" presStyleCnt="2"/>
      <dgm:spPr/>
    </dgm:pt>
    <dgm:pt modelId="{64493DAB-6E06-40EA-99DF-0BB948CC9505}" type="pres">
      <dgm:prSet presAssocID="{9620837F-9A79-4469-8C21-410F58FD3639}" presName="composite2" presStyleCnt="0"/>
      <dgm:spPr/>
    </dgm:pt>
    <dgm:pt modelId="{DB9D2849-777C-4CA1-8D5B-01AEB312CB88}" type="pres">
      <dgm:prSet presAssocID="{9620837F-9A79-4469-8C21-410F58FD3639}" presName="dummyNode2" presStyleLbl="node1" presStyleIdx="0" presStyleCnt="3"/>
      <dgm:spPr/>
    </dgm:pt>
    <dgm:pt modelId="{60D5B297-DFDE-45B5-90B0-A6272D5FE012}" type="pres">
      <dgm:prSet presAssocID="{9620837F-9A79-4469-8C21-410F58FD3639}" presName="childNode2" presStyleLbl="bgAcc1" presStyleIdx="1" presStyleCnt="3" custScaleY="71299">
        <dgm:presLayoutVars>
          <dgm:bulletEnabled val="1"/>
        </dgm:presLayoutVars>
      </dgm:prSet>
      <dgm:spPr/>
    </dgm:pt>
    <dgm:pt modelId="{FB25D989-1CB2-4CF2-AC44-961B52F60C45}" type="pres">
      <dgm:prSet presAssocID="{9620837F-9A79-4469-8C21-410F58FD3639}" presName="childNode2tx" presStyleLbl="bgAcc1" presStyleIdx="1" presStyleCnt="3">
        <dgm:presLayoutVars>
          <dgm:bulletEnabled val="1"/>
        </dgm:presLayoutVars>
      </dgm:prSet>
      <dgm:spPr/>
    </dgm:pt>
    <dgm:pt modelId="{57C8602F-C731-4248-9E97-13609E80E3A8}" type="pres">
      <dgm:prSet presAssocID="{9620837F-9A79-4469-8C21-410F58FD3639}" presName="parentNode2" presStyleLbl="node1" presStyleIdx="1" presStyleCnt="3" custLinFactNeighborY="25260">
        <dgm:presLayoutVars>
          <dgm:chMax val="0"/>
          <dgm:bulletEnabled val="1"/>
        </dgm:presLayoutVars>
      </dgm:prSet>
      <dgm:spPr/>
    </dgm:pt>
    <dgm:pt modelId="{D03BE7E6-484D-4FAB-8AB4-A0A540045665}" type="pres">
      <dgm:prSet presAssocID="{9620837F-9A79-4469-8C21-410F58FD3639}" presName="connSite2" presStyleCnt="0"/>
      <dgm:spPr/>
    </dgm:pt>
    <dgm:pt modelId="{8E0523BC-16E4-47DB-85EB-878FF63F4860}" type="pres">
      <dgm:prSet presAssocID="{C462F0D5-8444-494B-8A9A-0E42EA90D705}" presName="Name18" presStyleLbl="sibTrans2D1" presStyleIdx="1" presStyleCnt="2"/>
      <dgm:spPr/>
    </dgm:pt>
    <dgm:pt modelId="{0184ACA7-C80D-40C7-AB50-665AD9C1BC27}" type="pres">
      <dgm:prSet presAssocID="{96DBB036-D7FF-40B3-8345-7E6416D8FE21}" presName="composite1" presStyleCnt="0"/>
      <dgm:spPr/>
    </dgm:pt>
    <dgm:pt modelId="{9FD49332-6CB1-4310-8E93-37BC602F8D23}" type="pres">
      <dgm:prSet presAssocID="{96DBB036-D7FF-40B3-8345-7E6416D8FE21}" presName="dummyNode1" presStyleLbl="node1" presStyleIdx="1" presStyleCnt="3"/>
      <dgm:spPr/>
    </dgm:pt>
    <dgm:pt modelId="{B660D784-6A13-4C5E-922E-CFDA9616D765}" type="pres">
      <dgm:prSet presAssocID="{96DBB036-D7FF-40B3-8345-7E6416D8FE21}" presName="childNode1" presStyleLbl="bgAcc1" presStyleIdx="2" presStyleCnt="3" custScaleY="129365">
        <dgm:presLayoutVars>
          <dgm:bulletEnabled val="1"/>
        </dgm:presLayoutVars>
      </dgm:prSet>
      <dgm:spPr/>
    </dgm:pt>
    <dgm:pt modelId="{9019DD12-9C24-432C-BAAD-7FEBC21782E7}" type="pres">
      <dgm:prSet presAssocID="{96DBB036-D7FF-40B3-8345-7E6416D8FE21}" presName="childNode1tx" presStyleLbl="bgAcc1" presStyleIdx="2" presStyleCnt="3">
        <dgm:presLayoutVars>
          <dgm:bulletEnabled val="1"/>
        </dgm:presLayoutVars>
      </dgm:prSet>
      <dgm:spPr/>
    </dgm:pt>
    <dgm:pt modelId="{1E9A511E-075B-408F-B4DD-4EF8BDE57856}" type="pres">
      <dgm:prSet presAssocID="{96DBB036-D7FF-40B3-8345-7E6416D8FE21}" presName="parentNode1" presStyleLbl="node1" presStyleIdx="2" presStyleCnt="3" custLinFactNeighborY="34015">
        <dgm:presLayoutVars>
          <dgm:chMax val="1"/>
          <dgm:bulletEnabled val="1"/>
        </dgm:presLayoutVars>
      </dgm:prSet>
      <dgm:spPr/>
    </dgm:pt>
    <dgm:pt modelId="{A8F42FD2-2F85-406B-AF2F-B6D1069E4758}" type="pres">
      <dgm:prSet presAssocID="{96DBB036-D7FF-40B3-8345-7E6416D8FE21}" presName="connSite1" presStyleCnt="0"/>
      <dgm:spPr/>
    </dgm:pt>
  </dgm:ptLst>
  <dgm:cxnLst>
    <dgm:cxn modelId="{768D9508-169B-492F-9917-8D63248AC59D}" type="presOf" srcId="{E730F98D-BF8B-4C65-9F89-52218AC57607}" destId="{FB25D989-1CB2-4CF2-AC44-961B52F60C45}" srcOrd="1" destOrd="2" presId="urn:microsoft.com/office/officeart/2005/8/layout/hProcess4"/>
    <dgm:cxn modelId="{594A4A16-C80D-42FB-A674-E6A77739E346}" srcId="{E7CCBB87-F866-4EA9-AB53-3C16E6E77F35}" destId="{96DBB036-D7FF-40B3-8345-7E6416D8FE21}" srcOrd="2" destOrd="0" parTransId="{CFF64D65-C927-4ADC-9708-B071A0825731}" sibTransId="{23C31678-C395-4334-88EA-929557209FB4}"/>
    <dgm:cxn modelId="{932F561C-6DBF-4C45-9805-8F92CDC63C45}" type="presOf" srcId="{0273D118-1CF4-4A66-B7BC-D1DEF515E854}" destId="{9019DD12-9C24-432C-BAAD-7FEBC21782E7}" srcOrd="1" destOrd="4" presId="urn:microsoft.com/office/officeart/2005/8/layout/hProcess4"/>
    <dgm:cxn modelId="{03871922-A72C-455F-A812-725BB3978773}" type="presOf" srcId="{6C199425-DA70-4321-BC9B-303563DECB81}" destId="{B660D784-6A13-4C5E-922E-CFDA9616D765}" srcOrd="0" destOrd="2" presId="urn:microsoft.com/office/officeart/2005/8/layout/hProcess4"/>
    <dgm:cxn modelId="{B490A326-6688-4090-B0B4-F73C1F42439D}" srcId="{0D0BB4E0-EC2B-47DC-817E-66408DCD8F10}" destId="{14284CED-2591-4D77-B83B-46F4F2B5B2A0}" srcOrd="0" destOrd="0" parTransId="{BDA2B63A-EA6C-41A4-917A-0D1268EE7EDB}" sibTransId="{DC27502C-E2FE-4681-A1E2-58F4E1E8C2EC}"/>
    <dgm:cxn modelId="{CDB86728-A1ED-4D2C-A5DC-5ACE16279FF1}" srcId="{96DBB036-D7FF-40B3-8345-7E6416D8FE21}" destId="{6C199425-DA70-4321-BC9B-303563DECB81}" srcOrd="2" destOrd="0" parTransId="{DB01A8A8-7442-4755-A1ED-D0ADDCD1968E}" sibTransId="{D9EBF944-5A99-4C20-9250-B3E51CB9A6B8}"/>
    <dgm:cxn modelId="{D1B6A62B-578B-47C9-A1DE-E92DB46CB21A}" type="presOf" srcId="{6C21927A-4282-45A2-BBDE-09EF8B12D384}" destId="{B660D784-6A13-4C5E-922E-CFDA9616D765}" srcOrd="0" destOrd="0" presId="urn:microsoft.com/office/officeart/2005/8/layout/hProcess4"/>
    <dgm:cxn modelId="{66DA9A34-1B66-4CFE-8F1A-F178EE636332}" type="presOf" srcId="{C462F0D5-8444-494B-8A9A-0E42EA90D705}" destId="{8E0523BC-16E4-47DB-85EB-878FF63F4860}" srcOrd="0" destOrd="0" presId="urn:microsoft.com/office/officeart/2005/8/layout/hProcess4"/>
    <dgm:cxn modelId="{9BFD6439-760B-4B7F-9C5D-13C9EC9BB92C}" type="presOf" srcId="{0D0BB4E0-EC2B-47DC-817E-66408DCD8F10}" destId="{10305D8B-37BA-4D23-A472-F3821DE6A0BB}" srcOrd="0" destOrd="0" presId="urn:microsoft.com/office/officeart/2005/8/layout/hProcess4"/>
    <dgm:cxn modelId="{BEB3703F-37A6-4361-998C-F439806E65BC}" type="presOf" srcId="{14284CED-2591-4D77-B83B-46F4F2B5B2A0}" destId="{5D1AE76D-3859-46BA-8BFE-CB0034E62D8F}" srcOrd="0" destOrd="0" presId="urn:microsoft.com/office/officeart/2005/8/layout/hProcess4"/>
    <dgm:cxn modelId="{EF400940-B664-4256-9AF0-53E250F0B8ED}" srcId="{96DBB036-D7FF-40B3-8345-7E6416D8FE21}" destId="{6C21927A-4282-45A2-BBDE-09EF8B12D384}" srcOrd="0" destOrd="0" parTransId="{3E8A853E-4381-4089-A382-011EED874CB8}" sibTransId="{31F1F6BF-28C4-465B-9743-0E18A166EC7A}"/>
    <dgm:cxn modelId="{2368FD41-4292-4A75-93E2-5DF4FA1584B8}" type="presOf" srcId="{756C3FDB-C399-4A81-8C5E-48E0DB187C5E}" destId="{9847D183-A48C-44F2-9B93-191103728394}" srcOrd="0" destOrd="0" presId="urn:microsoft.com/office/officeart/2005/8/layout/hProcess4"/>
    <dgm:cxn modelId="{D15D5C64-B13B-47F4-ACDA-D7FB58E79182}" type="presOf" srcId="{43B0A8CD-1E63-4230-A497-707705C2264A}" destId="{60D5B297-DFDE-45B5-90B0-A6272D5FE012}" srcOrd="0" destOrd="0" presId="urn:microsoft.com/office/officeart/2005/8/layout/hProcess4"/>
    <dgm:cxn modelId="{EABD2448-5F85-475F-9B59-6E344B856B4E}" type="presOf" srcId="{96DBB036-D7FF-40B3-8345-7E6416D8FE21}" destId="{1E9A511E-075B-408F-B4DD-4EF8BDE57856}" srcOrd="0" destOrd="0" presId="urn:microsoft.com/office/officeart/2005/8/layout/hProcess4"/>
    <dgm:cxn modelId="{92476A4B-600F-4D19-964F-D349C5414049}" type="presOf" srcId="{B7F94268-FEC2-45CC-9094-03349EAC44AD}" destId="{FB25D989-1CB2-4CF2-AC44-961B52F60C45}" srcOrd="1" destOrd="1" presId="urn:microsoft.com/office/officeart/2005/8/layout/hProcess4"/>
    <dgm:cxn modelId="{B9703050-E1AE-4502-B83B-B4A44BF1BA5F}" type="presOf" srcId="{2A70D94C-F137-43E8-9524-818943EEE82D}" destId="{5D1AE76D-3859-46BA-8BFE-CB0034E62D8F}" srcOrd="0" destOrd="2" presId="urn:microsoft.com/office/officeart/2005/8/layout/hProcess4"/>
    <dgm:cxn modelId="{4F7D5757-85DE-4261-951A-55C3512AFACB}" type="presOf" srcId="{D130F9E8-5573-4F04-A869-BA819778089F}" destId="{9019DD12-9C24-432C-BAAD-7FEBC21782E7}" srcOrd="1" destOrd="1" presId="urn:microsoft.com/office/officeart/2005/8/layout/hProcess4"/>
    <dgm:cxn modelId="{3E9B9E5A-8A04-45FD-A24C-08B515F1D2C7}" type="presOf" srcId="{0273D118-1CF4-4A66-B7BC-D1DEF515E854}" destId="{B660D784-6A13-4C5E-922E-CFDA9616D765}" srcOrd="0" destOrd="4" presId="urn:microsoft.com/office/officeart/2005/8/layout/hProcess4"/>
    <dgm:cxn modelId="{CE603682-A4B5-4A6E-BE9C-B9FA738255FE}" type="presOf" srcId="{43B0A8CD-1E63-4230-A497-707705C2264A}" destId="{FB25D989-1CB2-4CF2-AC44-961B52F60C45}" srcOrd="1" destOrd="0" presId="urn:microsoft.com/office/officeart/2005/8/layout/hProcess4"/>
    <dgm:cxn modelId="{600F5186-209D-47F7-A57E-B55A123A1321}" type="presOf" srcId="{10682AF2-1D1A-4AEB-A03B-549A1FA7F295}" destId="{9019DD12-9C24-432C-BAAD-7FEBC21782E7}" srcOrd="1" destOrd="5" presId="urn:microsoft.com/office/officeart/2005/8/layout/hProcess4"/>
    <dgm:cxn modelId="{E4FFF58B-848F-494F-9C82-FAF5E898515B}" srcId="{E7CCBB87-F866-4EA9-AB53-3C16E6E77F35}" destId="{9620837F-9A79-4469-8C21-410F58FD3639}" srcOrd="1" destOrd="0" parTransId="{A3D4482B-1DB1-4670-A6EE-E07538FBB0CF}" sibTransId="{C462F0D5-8444-494B-8A9A-0E42EA90D705}"/>
    <dgm:cxn modelId="{CD0CF48C-66AA-4FFD-B273-529E6D769FF7}" srcId="{0D0BB4E0-EC2B-47DC-817E-66408DCD8F10}" destId="{5B59D2FF-62D2-40DB-9FCE-433F00BF2C85}" srcOrd="1" destOrd="0" parTransId="{DAF9146E-3CE6-45E6-8702-C5F394BA5244}" sibTransId="{CB306B11-D24F-47B5-BAA8-389B2580C8E6}"/>
    <dgm:cxn modelId="{5293CA91-E78F-4A0B-83FD-10FBF94ED1CA}" type="presOf" srcId="{D130F9E8-5573-4F04-A869-BA819778089F}" destId="{B660D784-6A13-4C5E-922E-CFDA9616D765}" srcOrd="0" destOrd="1" presId="urn:microsoft.com/office/officeart/2005/8/layout/hProcess4"/>
    <dgm:cxn modelId="{ADED4893-F9F1-4A3E-AB35-081D2EFEED0C}" type="presOf" srcId="{6C21927A-4282-45A2-BBDE-09EF8B12D384}" destId="{9019DD12-9C24-432C-BAAD-7FEBC21782E7}" srcOrd="1" destOrd="0" presId="urn:microsoft.com/office/officeart/2005/8/layout/hProcess4"/>
    <dgm:cxn modelId="{6476989B-910F-4DBA-B8C8-CC638A73AB14}" type="presOf" srcId="{E730F98D-BF8B-4C65-9F89-52218AC57607}" destId="{60D5B297-DFDE-45B5-90B0-A6272D5FE012}" srcOrd="0" destOrd="2" presId="urn:microsoft.com/office/officeart/2005/8/layout/hProcess4"/>
    <dgm:cxn modelId="{3C7BF3AD-0C3A-42ED-898D-53CF1ED3C1DD}" srcId="{96DBB036-D7FF-40B3-8345-7E6416D8FE21}" destId="{10682AF2-1D1A-4AEB-A03B-549A1FA7F295}" srcOrd="5" destOrd="0" parTransId="{AE781DF9-EF22-49A5-82CB-989CCB857669}" sibTransId="{9620306F-6308-4FC5-8258-81358474FE0A}"/>
    <dgm:cxn modelId="{C5103FAE-EF1F-4232-8619-B3B96F6DD053}" type="presOf" srcId="{FC906D04-F718-46AE-8DE9-700E7D7ECFB4}" destId="{9019DD12-9C24-432C-BAAD-7FEBC21782E7}" srcOrd="1" destOrd="3" presId="urn:microsoft.com/office/officeart/2005/8/layout/hProcess4"/>
    <dgm:cxn modelId="{2F4FDEAE-8685-4118-B053-A3DB7F512657}" srcId="{96DBB036-D7FF-40B3-8345-7E6416D8FE21}" destId="{0273D118-1CF4-4A66-B7BC-D1DEF515E854}" srcOrd="4" destOrd="0" parTransId="{BEC43734-84E1-466C-BC07-561993A03680}" sibTransId="{A31C4F56-65E7-4921-B82A-B66A95EC85CC}"/>
    <dgm:cxn modelId="{1EF3DDB8-292F-4B37-BA0B-C1C83C462A8A}" type="presOf" srcId="{9620837F-9A79-4469-8C21-410F58FD3639}" destId="{57C8602F-C731-4248-9E97-13609E80E3A8}" srcOrd="0" destOrd="0" presId="urn:microsoft.com/office/officeart/2005/8/layout/hProcess4"/>
    <dgm:cxn modelId="{0315FDBE-415A-4173-A85C-479EC8FB95B3}" srcId="{E7CCBB87-F866-4EA9-AB53-3C16E6E77F35}" destId="{0D0BB4E0-EC2B-47DC-817E-66408DCD8F10}" srcOrd="0" destOrd="0" parTransId="{4A2A1B3B-59EB-4F6A-A27B-717A4DD69F43}" sibTransId="{756C3FDB-C399-4A81-8C5E-48E0DB187C5E}"/>
    <dgm:cxn modelId="{AD871BC4-241B-438E-B804-113F2FB22627}" srcId="{9620837F-9A79-4469-8C21-410F58FD3639}" destId="{43B0A8CD-1E63-4230-A497-707705C2264A}" srcOrd="0" destOrd="0" parTransId="{675A829C-7D0D-4BC6-AF7D-C250761A1355}" sibTransId="{43AEB62B-9E21-474C-9C20-C90DE76F8C71}"/>
    <dgm:cxn modelId="{D4FAF6C6-EAB4-449C-A4C4-CDAC9F1862C2}" type="presOf" srcId="{FC906D04-F718-46AE-8DE9-700E7D7ECFB4}" destId="{B660D784-6A13-4C5E-922E-CFDA9616D765}" srcOrd="0" destOrd="3" presId="urn:microsoft.com/office/officeart/2005/8/layout/hProcess4"/>
    <dgm:cxn modelId="{C83914CB-7392-412C-9E44-1F9CA5095989}" type="presOf" srcId="{5B59D2FF-62D2-40DB-9FCE-433F00BF2C85}" destId="{923A1EC5-40EF-4398-9CEE-3B4421A02B36}" srcOrd="1" destOrd="1" presId="urn:microsoft.com/office/officeart/2005/8/layout/hProcess4"/>
    <dgm:cxn modelId="{9CCFD5D7-A5C1-4D84-8020-0D0EAEADA3D4}" type="presOf" srcId="{5B59D2FF-62D2-40DB-9FCE-433F00BF2C85}" destId="{5D1AE76D-3859-46BA-8BFE-CB0034E62D8F}" srcOrd="0" destOrd="1" presId="urn:microsoft.com/office/officeart/2005/8/layout/hProcess4"/>
    <dgm:cxn modelId="{643649D8-059B-4ED0-8A28-7092A260B459}" srcId="{96DBB036-D7FF-40B3-8345-7E6416D8FE21}" destId="{D130F9E8-5573-4F04-A869-BA819778089F}" srcOrd="1" destOrd="0" parTransId="{68DFBB30-0EEB-4E4D-898B-58A217362F7C}" sibTransId="{D6B65A7A-067F-4535-B576-243E6DB82FF6}"/>
    <dgm:cxn modelId="{C1FCCFE7-5C8C-44DD-86F1-D0BEFF0D369F}" type="presOf" srcId="{2A70D94C-F137-43E8-9524-818943EEE82D}" destId="{923A1EC5-40EF-4398-9CEE-3B4421A02B36}" srcOrd="1" destOrd="2" presId="urn:microsoft.com/office/officeart/2005/8/layout/hProcess4"/>
    <dgm:cxn modelId="{43A985E9-1CD4-4F11-91CB-CB0C31F0E56A}" srcId="{0D0BB4E0-EC2B-47DC-817E-66408DCD8F10}" destId="{2A70D94C-F137-43E8-9524-818943EEE82D}" srcOrd="2" destOrd="0" parTransId="{1CD702D2-DF95-4A8B-A5C2-2B80A25A0004}" sibTransId="{4E90D707-11EE-4612-B17D-B0E3714C44D4}"/>
    <dgm:cxn modelId="{E59A11EC-B18C-4833-A1CC-E22C2D6C22B2}" type="presOf" srcId="{6C199425-DA70-4321-BC9B-303563DECB81}" destId="{9019DD12-9C24-432C-BAAD-7FEBC21782E7}" srcOrd="1" destOrd="2" presId="urn:microsoft.com/office/officeart/2005/8/layout/hProcess4"/>
    <dgm:cxn modelId="{8E6FFDF3-83A1-4F6F-A006-2F5F3DAB085D}" type="presOf" srcId="{10682AF2-1D1A-4AEB-A03B-549A1FA7F295}" destId="{B660D784-6A13-4C5E-922E-CFDA9616D765}" srcOrd="0" destOrd="5" presId="urn:microsoft.com/office/officeart/2005/8/layout/hProcess4"/>
    <dgm:cxn modelId="{11ABF7F4-2611-406F-90D3-C23AFEB8A77C}" type="presOf" srcId="{E7CCBB87-F866-4EA9-AB53-3C16E6E77F35}" destId="{1E26AC60-6342-4E9F-BEE6-4B6ECAFD69B4}" srcOrd="0" destOrd="0" presId="urn:microsoft.com/office/officeart/2005/8/layout/hProcess4"/>
    <dgm:cxn modelId="{72EC9FFB-C4E7-456B-9DB4-0754D03F8CED}" srcId="{9620837F-9A79-4469-8C21-410F58FD3639}" destId="{E730F98D-BF8B-4C65-9F89-52218AC57607}" srcOrd="2" destOrd="0" parTransId="{F63676BF-D5E5-4E4D-B78E-DBF3FEF467A6}" sibTransId="{3CC6D144-3747-4FAC-B44F-85167F0431AE}"/>
    <dgm:cxn modelId="{A58C5EFD-2475-49F3-81E6-06B9AB22E1BA}" srcId="{9620837F-9A79-4469-8C21-410F58FD3639}" destId="{B7F94268-FEC2-45CC-9094-03349EAC44AD}" srcOrd="1" destOrd="0" parTransId="{0931B9F0-9D65-4EDB-91F3-B3FDB9D7B378}" sibTransId="{90E4CE44-6206-4A82-AC89-3AAD0D92438D}"/>
    <dgm:cxn modelId="{85C076FD-3E90-44D3-8313-C76AA051C359}" type="presOf" srcId="{14284CED-2591-4D77-B83B-46F4F2B5B2A0}" destId="{923A1EC5-40EF-4398-9CEE-3B4421A02B36}" srcOrd="1" destOrd="0" presId="urn:microsoft.com/office/officeart/2005/8/layout/hProcess4"/>
    <dgm:cxn modelId="{0C9C65FE-D5B1-4516-9942-F2B98FC336DD}" srcId="{96DBB036-D7FF-40B3-8345-7E6416D8FE21}" destId="{FC906D04-F718-46AE-8DE9-700E7D7ECFB4}" srcOrd="3" destOrd="0" parTransId="{A45615BD-ABFC-4C9B-9E59-DEB12BEA90AD}" sibTransId="{DDAFACB0-A713-4E14-B501-6CE04BC313C4}"/>
    <dgm:cxn modelId="{3435D6FF-6BFE-4696-8158-685A71429C28}" type="presOf" srcId="{B7F94268-FEC2-45CC-9094-03349EAC44AD}" destId="{60D5B297-DFDE-45B5-90B0-A6272D5FE012}" srcOrd="0" destOrd="1" presId="urn:microsoft.com/office/officeart/2005/8/layout/hProcess4"/>
    <dgm:cxn modelId="{6B7D3E7A-5877-4945-8E5A-F2E1B887447C}" type="presParOf" srcId="{1E26AC60-6342-4E9F-BEE6-4B6ECAFD69B4}" destId="{7F4198B1-8EDF-407F-A62A-EB7D5D74D8D3}" srcOrd="0" destOrd="0" presId="urn:microsoft.com/office/officeart/2005/8/layout/hProcess4"/>
    <dgm:cxn modelId="{252D48A7-2E6F-4FF6-A603-DF52C7787F28}" type="presParOf" srcId="{1E26AC60-6342-4E9F-BEE6-4B6ECAFD69B4}" destId="{AB72F9D1-7E99-4F9C-84DB-FD591A19BCB6}" srcOrd="1" destOrd="0" presId="urn:microsoft.com/office/officeart/2005/8/layout/hProcess4"/>
    <dgm:cxn modelId="{0034BA33-A990-4C56-82DD-89C2C0BFC3CE}" type="presParOf" srcId="{1E26AC60-6342-4E9F-BEE6-4B6ECAFD69B4}" destId="{D068B9D1-9D5B-4B3D-B5A1-06A32883346C}" srcOrd="2" destOrd="0" presId="urn:microsoft.com/office/officeart/2005/8/layout/hProcess4"/>
    <dgm:cxn modelId="{6B324423-ECC3-4D35-B85D-FF029506EBD2}" type="presParOf" srcId="{D068B9D1-9D5B-4B3D-B5A1-06A32883346C}" destId="{8757DED3-E711-49FE-968F-299732E1129F}" srcOrd="0" destOrd="0" presId="urn:microsoft.com/office/officeart/2005/8/layout/hProcess4"/>
    <dgm:cxn modelId="{5D45A132-1024-4C64-90BE-1FC8E74C5B14}" type="presParOf" srcId="{8757DED3-E711-49FE-968F-299732E1129F}" destId="{8F878E4F-1EE6-411E-BC54-03EA9AE16D72}" srcOrd="0" destOrd="0" presId="urn:microsoft.com/office/officeart/2005/8/layout/hProcess4"/>
    <dgm:cxn modelId="{CEA4005E-7873-4A0D-802C-8141BC5E4FAB}" type="presParOf" srcId="{8757DED3-E711-49FE-968F-299732E1129F}" destId="{5D1AE76D-3859-46BA-8BFE-CB0034E62D8F}" srcOrd="1" destOrd="0" presId="urn:microsoft.com/office/officeart/2005/8/layout/hProcess4"/>
    <dgm:cxn modelId="{D9A81F45-F933-428B-93D8-C28D7D0AD799}" type="presParOf" srcId="{8757DED3-E711-49FE-968F-299732E1129F}" destId="{923A1EC5-40EF-4398-9CEE-3B4421A02B36}" srcOrd="2" destOrd="0" presId="urn:microsoft.com/office/officeart/2005/8/layout/hProcess4"/>
    <dgm:cxn modelId="{B7E8DB49-330C-430C-A793-0242E10BAC41}" type="presParOf" srcId="{8757DED3-E711-49FE-968F-299732E1129F}" destId="{10305D8B-37BA-4D23-A472-F3821DE6A0BB}" srcOrd="3" destOrd="0" presId="urn:microsoft.com/office/officeart/2005/8/layout/hProcess4"/>
    <dgm:cxn modelId="{80DBF906-A631-498C-831F-47BB89FE12FA}" type="presParOf" srcId="{8757DED3-E711-49FE-968F-299732E1129F}" destId="{AD3C1A32-74FB-458B-AA62-46990E3E977F}" srcOrd="4" destOrd="0" presId="urn:microsoft.com/office/officeart/2005/8/layout/hProcess4"/>
    <dgm:cxn modelId="{140520B9-E8C9-448D-BFDA-9414FF6F56B6}" type="presParOf" srcId="{D068B9D1-9D5B-4B3D-B5A1-06A32883346C}" destId="{9847D183-A48C-44F2-9B93-191103728394}" srcOrd="1" destOrd="0" presId="urn:microsoft.com/office/officeart/2005/8/layout/hProcess4"/>
    <dgm:cxn modelId="{4A5F5BB2-9E58-4942-8EBB-97629942B579}" type="presParOf" srcId="{D068B9D1-9D5B-4B3D-B5A1-06A32883346C}" destId="{64493DAB-6E06-40EA-99DF-0BB948CC9505}" srcOrd="2" destOrd="0" presId="urn:microsoft.com/office/officeart/2005/8/layout/hProcess4"/>
    <dgm:cxn modelId="{4F3EC23C-ECF2-472A-BA92-9A553DEA529E}" type="presParOf" srcId="{64493DAB-6E06-40EA-99DF-0BB948CC9505}" destId="{DB9D2849-777C-4CA1-8D5B-01AEB312CB88}" srcOrd="0" destOrd="0" presId="urn:microsoft.com/office/officeart/2005/8/layout/hProcess4"/>
    <dgm:cxn modelId="{1D16FD4A-8BE3-4434-8EFC-31FCFB60DA1C}" type="presParOf" srcId="{64493DAB-6E06-40EA-99DF-0BB948CC9505}" destId="{60D5B297-DFDE-45B5-90B0-A6272D5FE012}" srcOrd="1" destOrd="0" presId="urn:microsoft.com/office/officeart/2005/8/layout/hProcess4"/>
    <dgm:cxn modelId="{F1441C7F-492F-4C0F-BA5C-3AA873070037}" type="presParOf" srcId="{64493DAB-6E06-40EA-99DF-0BB948CC9505}" destId="{FB25D989-1CB2-4CF2-AC44-961B52F60C45}" srcOrd="2" destOrd="0" presId="urn:microsoft.com/office/officeart/2005/8/layout/hProcess4"/>
    <dgm:cxn modelId="{51792606-C43A-4E9C-8123-CEAE2EBFCA3F}" type="presParOf" srcId="{64493DAB-6E06-40EA-99DF-0BB948CC9505}" destId="{57C8602F-C731-4248-9E97-13609E80E3A8}" srcOrd="3" destOrd="0" presId="urn:microsoft.com/office/officeart/2005/8/layout/hProcess4"/>
    <dgm:cxn modelId="{21FCC629-023D-4B62-A7F6-8244F3F361A2}" type="presParOf" srcId="{64493DAB-6E06-40EA-99DF-0BB948CC9505}" destId="{D03BE7E6-484D-4FAB-8AB4-A0A540045665}" srcOrd="4" destOrd="0" presId="urn:microsoft.com/office/officeart/2005/8/layout/hProcess4"/>
    <dgm:cxn modelId="{575B7206-EAD4-4478-9C10-00E39DA4392A}" type="presParOf" srcId="{D068B9D1-9D5B-4B3D-B5A1-06A32883346C}" destId="{8E0523BC-16E4-47DB-85EB-878FF63F4860}" srcOrd="3" destOrd="0" presId="urn:microsoft.com/office/officeart/2005/8/layout/hProcess4"/>
    <dgm:cxn modelId="{6B8FFF1F-FE6D-4218-B90C-70F40450470E}" type="presParOf" srcId="{D068B9D1-9D5B-4B3D-B5A1-06A32883346C}" destId="{0184ACA7-C80D-40C7-AB50-665AD9C1BC27}" srcOrd="4" destOrd="0" presId="urn:microsoft.com/office/officeart/2005/8/layout/hProcess4"/>
    <dgm:cxn modelId="{9EF91A7B-8672-4365-9649-A7730C68502B}" type="presParOf" srcId="{0184ACA7-C80D-40C7-AB50-665AD9C1BC27}" destId="{9FD49332-6CB1-4310-8E93-37BC602F8D23}" srcOrd="0" destOrd="0" presId="urn:microsoft.com/office/officeart/2005/8/layout/hProcess4"/>
    <dgm:cxn modelId="{2F94D400-F38B-4421-B4E2-BF92B7B95616}" type="presParOf" srcId="{0184ACA7-C80D-40C7-AB50-665AD9C1BC27}" destId="{B660D784-6A13-4C5E-922E-CFDA9616D765}" srcOrd="1" destOrd="0" presId="urn:microsoft.com/office/officeart/2005/8/layout/hProcess4"/>
    <dgm:cxn modelId="{5E478A5E-ACF3-439E-AE32-2A0F4FD6D7E4}" type="presParOf" srcId="{0184ACA7-C80D-40C7-AB50-665AD9C1BC27}" destId="{9019DD12-9C24-432C-BAAD-7FEBC21782E7}" srcOrd="2" destOrd="0" presId="urn:microsoft.com/office/officeart/2005/8/layout/hProcess4"/>
    <dgm:cxn modelId="{08EE14DC-2062-4AC5-8612-51320D1E4C5F}" type="presParOf" srcId="{0184ACA7-C80D-40C7-AB50-665AD9C1BC27}" destId="{1E9A511E-075B-408F-B4DD-4EF8BDE57856}" srcOrd="3" destOrd="0" presId="urn:microsoft.com/office/officeart/2005/8/layout/hProcess4"/>
    <dgm:cxn modelId="{F864689C-0878-43F6-8BF5-663E33B7C937}" type="presParOf" srcId="{0184ACA7-C80D-40C7-AB50-665AD9C1BC27}" destId="{A8F42FD2-2F85-406B-AF2F-B6D1069E4758}" srcOrd="4" destOrd="0" presId="urn:microsoft.com/office/officeart/2005/8/layout/h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7CCBB87-F866-4EA9-AB53-3C16E6E77F35}" type="doc">
      <dgm:prSet loTypeId="urn:microsoft.com/office/officeart/2005/8/layout/hProcess4" loCatId="process" qsTypeId="urn:microsoft.com/office/officeart/2005/8/quickstyle/3d3" qsCatId="3D" csTypeId="urn:microsoft.com/office/officeart/2005/8/colors/accent0_3" csCatId="mainScheme" phldr="1"/>
      <dgm:spPr/>
      <dgm:t>
        <a:bodyPr/>
        <a:lstStyle/>
        <a:p>
          <a:endParaRPr lang="en-US"/>
        </a:p>
      </dgm:t>
    </dgm:pt>
    <dgm:pt modelId="{0D0BB4E0-EC2B-47DC-817E-66408DCD8F10}">
      <dgm:prSet phldrT="[Text]" custT="1"/>
      <dgm:spPr/>
      <dgm:t>
        <a:bodyPr/>
        <a:lstStyle/>
        <a:p>
          <a:r>
            <a:rPr lang="en-US" sz="2800" b="1" dirty="0"/>
            <a:t>Data</a:t>
          </a:r>
        </a:p>
      </dgm:t>
    </dgm:pt>
    <dgm:pt modelId="{4A2A1B3B-59EB-4F6A-A27B-717A4DD69F43}" type="parTrans" cxnId="{0315FDBE-415A-4173-A85C-479EC8FB95B3}">
      <dgm:prSet/>
      <dgm:spPr/>
      <dgm:t>
        <a:bodyPr/>
        <a:lstStyle/>
        <a:p>
          <a:endParaRPr lang="en-US" sz="1200"/>
        </a:p>
      </dgm:t>
    </dgm:pt>
    <dgm:pt modelId="{756C3FDB-C399-4A81-8C5E-48E0DB187C5E}" type="sibTrans" cxnId="{0315FDBE-415A-4173-A85C-479EC8FB95B3}">
      <dgm:prSet/>
      <dgm:spPr/>
      <dgm:t>
        <a:bodyPr/>
        <a:lstStyle/>
        <a:p>
          <a:endParaRPr lang="en-US" sz="1200"/>
        </a:p>
      </dgm:t>
    </dgm:pt>
    <dgm:pt modelId="{14284CED-2591-4D77-B83B-46F4F2B5B2A0}">
      <dgm:prSet phldrT="[Text]" custT="1"/>
      <dgm:spPr/>
      <dgm:t>
        <a:bodyPr anchor="ctr"/>
        <a:lstStyle/>
        <a:p>
          <a:pPr algn="l"/>
          <a:r>
            <a:rPr lang="en-US" sz="1400" b="1"/>
            <a:t>Statistical data analysis</a:t>
          </a:r>
          <a:endParaRPr lang="en-US" sz="1400" dirty="0"/>
        </a:p>
      </dgm:t>
    </dgm:pt>
    <dgm:pt modelId="{BDA2B63A-EA6C-41A4-917A-0D1268EE7EDB}" type="parTrans" cxnId="{B490A326-6688-4090-B0B4-F73C1F42439D}">
      <dgm:prSet/>
      <dgm:spPr/>
      <dgm:t>
        <a:bodyPr/>
        <a:lstStyle/>
        <a:p>
          <a:endParaRPr lang="en-US" sz="1200"/>
        </a:p>
      </dgm:t>
    </dgm:pt>
    <dgm:pt modelId="{DC27502C-E2FE-4681-A1E2-58F4E1E8C2EC}" type="sibTrans" cxnId="{B490A326-6688-4090-B0B4-F73C1F42439D}">
      <dgm:prSet/>
      <dgm:spPr/>
      <dgm:t>
        <a:bodyPr/>
        <a:lstStyle/>
        <a:p>
          <a:endParaRPr lang="en-US" sz="1200"/>
        </a:p>
      </dgm:t>
    </dgm:pt>
    <dgm:pt modelId="{9620837F-9A79-4469-8C21-410F58FD3639}">
      <dgm:prSet phldrT="[Text]" custT="1"/>
      <dgm:spPr/>
      <dgm:t>
        <a:bodyPr/>
        <a:lstStyle/>
        <a:p>
          <a:r>
            <a:rPr lang="en-US" sz="2800" b="1" dirty="0"/>
            <a:t>Features</a:t>
          </a:r>
          <a:endParaRPr lang="en-US" sz="2800" dirty="0"/>
        </a:p>
      </dgm:t>
    </dgm:pt>
    <dgm:pt modelId="{A3D4482B-1DB1-4670-A6EE-E07538FBB0CF}" type="parTrans" cxnId="{E4FFF58B-848F-494F-9C82-FAF5E898515B}">
      <dgm:prSet/>
      <dgm:spPr/>
      <dgm:t>
        <a:bodyPr/>
        <a:lstStyle/>
        <a:p>
          <a:endParaRPr lang="en-US" sz="1200"/>
        </a:p>
      </dgm:t>
    </dgm:pt>
    <dgm:pt modelId="{C462F0D5-8444-494B-8A9A-0E42EA90D705}" type="sibTrans" cxnId="{E4FFF58B-848F-494F-9C82-FAF5E898515B}">
      <dgm:prSet/>
      <dgm:spPr/>
      <dgm:t>
        <a:bodyPr/>
        <a:lstStyle/>
        <a:p>
          <a:endParaRPr lang="en-US" sz="1200"/>
        </a:p>
      </dgm:t>
    </dgm:pt>
    <dgm:pt modelId="{43B0A8CD-1E63-4230-A497-707705C2264A}">
      <dgm:prSet phldrT="[Text]" custT="1"/>
      <dgm:spPr/>
      <dgm:t>
        <a:bodyPr anchor="ctr"/>
        <a:lstStyle/>
        <a:p>
          <a:pPr algn="l"/>
          <a:r>
            <a:rPr lang="en-US" sz="1400" b="1"/>
            <a:t>Feature selection</a:t>
          </a:r>
          <a:endParaRPr lang="en-US" sz="1400" dirty="0"/>
        </a:p>
      </dgm:t>
    </dgm:pt>
    <dgm:pt modelId="{675A829C-7D0D-4BC6-AF7D-C250761A1355}" type="parTrans" cxnId="{AD871BC4-241B-438E-B804-113F2FB22627}">
      <dgm:prSet/>
      <dgm:spPr/>
      <dgm:t>
        <a:bodyPr/>
        <a:lstStyle/>
        <a:p>
          <a:endParaRPr lang="en-US" sz="1200"/>
        </a:p>
      </dgm:t>
    </dgm:pt>
    <dgm:pt modelId="{43AEB62B-9E21-474C-9C20-C90DE76F8C71}" type="sibTrans" cxnId="{AD871BC4-241B-438E-B804-113F2FB22627}">
      <dgm:prSet/>
      <dgm:spPr/>
      <dgm:t>
        <a:bodyPr/>
        <a:lstStyle/>
        <a:p>
          <a:endParaRPr lang="en-US" sz="1200"/>
        </a:p>
      </dgm:t>
    </dgm:pt>
    <dgm:pt modelId="{96DBB036-D7FF-40B3-8345-7E6416D8FE21}">
      <dgm:prSet phldrT="[Text]" custT="1"/>
      <dgm:spPr/>
      <dgm:t>
        <a:bodyPr/>
        <a:lstStyle/>
        <a:p>
          <a:r>
            <a:rPr lang="en-US" sz="2800" b="1" dirty="0"/>
            <a:t>Classifiers</a:t>
          </a:r>
          <a:endParaRPr lang="en-US" sz="2800" dirty="0"/>
        </a:p>
      </dgm:t>
    </dgm:pt>
    <dgm:pt modelId="{CFF64D65-C927-4ADC-9708-B071A0825731}" type="parTrans" cxnId="{594A4A16-C80D-42FB-A674-E6A77739E346}">
      <dgm:prSet/>
      <dgm:spPr/>
      <dgm:t>
        <a:bodyPr/>
        <a:lstStyle/>
        <a:p>
          <a:endParaRPr lang="en-US" sz="1200"/>
        </a:p>
      </dgm:t>
    </dgm:pt>
    <dgm:pt modelId="{23C31678-C395-4334-88EA-929557209FB4}" type="sibTrans" cxnId="{594A4A16-C80D-42FB-A674-E6A77739E346}">
      <dgm:prSet/>
      <dgm:spPr/>
      <dgm:t>
        <a:bodyPr/>
        <a:lstStyle/>
        <a:p>
          <a:endParaRPr lang="en-US" sz="1200"/>
        </a:p>
      </dgm:t>
    </dgm:pt>
    <dgm:pt modelId="{6C21927A-4282-45A2-BBDE-09EF8B12D384}">
      <dgm:prSet phldrT="[Text]" custT="1"/>
      <dgm:spPr/>
      <dgm:t>
        <a:bodyPr anchor="ctr"/>
        <a:lstStyle/>
        <a:p>
          <a:pPr algn="l"/>
          <a:r>
            <a:rPr lang="en-US" sz="1400" b="1" dirty="0"/>
            <a:t>SVM</a:t>
          </a:r>
          <a:endParaRPr lang="en-US" sz="1400" dirty="0"/>
        </a:p>
      </dgm:t>
    </dgm:pt>
    <dgm:pt modelId="{3E8A853E-4381-4089-A382-011EED874CB8}" type="parTrans" cxnId="{EF400940-B664-4256-9AF0-53E250F0B8ED}">
      <dgm:prSet/>
      <dgm:spPr/>
      <dgm:t>
        <a:bodyPr/>
        <a:lstStyle/>
        <a:p>
          <a:endParaRPr lang="en-US" sz="1200"/>
        </a:p>
      </dgm:t>
    </dgm:pt>
    <dgm:pt modelId="{31F1F6BF-28C4-465B-9743-0E18A166EC7A}" type="sibTrans" cxnId="{EF400940-B664-4256-9AF0-53E250F0B8ED}">
      <dgm:prSet/>
      <dgm:spPr/>
      <dgm:t>
        <a:bodyPr/>
        <a:lstStyle/>
        <a:p>
          <a:endParaRPr lang="en-US" sz="1200"/>
        </a:p>
      </dgm:t>
    </dgm:pt>
    <dgm:pt modelId="{5B59D2FF-62D2-40DB-9FCE-433F00BF2C85}">
      <dgm:prSet custT="1"/>
      <dgm:spPr/>
      <dgm:t>
        <a:bodyPr anchor="ctr"/>
        <a:lstStyle/>
        <a:p>
          <a:pPr algn="l"/>
          <a:r>
            <a:rPr lang="en-US" sz="1400" b="1"/>
            <a:t>Data augmentation </a:t>
          </a:r>
          <a:r>
            <a:rPr lang="en-US" sz="1400"/>
            <a:t>(noise, mixup, sliding window)</a:t>
          </a:r>
          <a:endParaRPr lang="en-US" sz="1400" b="1" dirty="0"/>
        </a:p>
      </dgm:t>
    </dgm:pt>
    <dgm:pt modelId="{DAF9146E-3CE6-45E6-8702-C5F394BA5244}" type="parTrans" cxnId="{CD0CF48C-66AA-4FFD-B273-529E6D769FF7}">
      <dgm:prSet/>
      <dgm:spPr/>
      <dgm:t>
        <a:bodyPr/>
        <a:lstStyle/>
        <a:p>
          <a:endParaRPr lang="en-US" sz="1200"/>
        </a:p>
      </dgm:t>
    </dgm:pt>
    <dgm:pt modelId="{CB306B11-D24F-47B5-BAA8-389B2580C8E6}" type="sibTrans" cxnId="{CD0CF48C-66AA-4FFD-B273-529E6D769FF7}">
      <dgm:prSet/>
      <dgm:spPr/>
      <dgm:t>
        <a:bodyPr/>
        <a:lstStyle/>
        <a:p>
          <a:endParaRPr lang="en-US" sz="1200"/>
        </a:p>
      </dgm:t>
    </dgm:pt>
    <dgm:pt modelId="{2A70D94C-F137-43E8-9524-818943EEE82D}">
      <dgm:prSet custT="1"/>
      <dgm:spPr/>
      <dgm:t>
        <a:bodyPr anchor="ctr"/>
        <a:lstStyle/>
        <a:p>
          <a:pPr algn="l"/>
          <a:r>
            <a:rPr lang="en-US" sz="1400" b="1"/>
            <a:t>Dynamic FNCs</a:t>
          </a:r>
          <a:endParaRPr lang="en-US" sz="1400" b="1" dirty="0"/>
        </a:p>
      </dgm:t>
    </dgm:pt>
    <dgm:pt modelId="{1CD702D2-DF95-4A8B-A5C2-2B80A25A0004}" type="parTrans" cxnId="{43A985E9-1CD4-4F11-91CB-CB0C31F0E56A}">
      <dgm:prSet/>
      <dgm:spPr/>
      <dgm:t>
        <a:bodyPr/>
        <a:lstStyle/>
        <a:p>
          <a:endParaRPr lang="en-US" sz="1200"/>
        </a:p>
      </dgm:t>
    </dgm:pt>
    <dgm:pt modelId="{4E90D707-11EE-4612-B17D-B0E3714C44D4}" type="sibTrans" cxnId="{43A985E9-1CD4-4F11-91CB-CB0C31F0E56A}">
      <dgm:prSet/>
      <dgm:spPr/>
      <dgm:t>
        <a:bodyPr/>
        <a:lstStyle/>
        <a:p>
          <a:endParaRPr lang="en-US" sz="1200"/>
        </a:p>
      </dgm:t>
    </dgm:pt>
    <dgm:pt modelId="{B7F94268-FEC2-45CC-9094-03349EAC44AD}">
      <dgm:prSet custT="1"/>
      <dgm:spPr/>
      <dgm:t>
        <a:bodyPr anchor="ctr"/>
        <a:lstStyle/>
        <a:p>
          <a:pPr algn="l"/>
          <a:r>
            <a:rPr lang="en-US" sz="1400" b="1"/>
            <a:t>Riemannian projection</a:t>
          </a:r>
          <a:endParaRPr lang="en-US" sz="1400" b="1" dirty="0"/>
        </a:p>
      </dgm:t>
    </dgm:pt>
    <dgm:pt modelId="{0931B9F0-9D65-4EDB-91F3-B3FDB9D7B378}" type="parTrans" cxnId="{A58C5EFD-2475-49F3-81E6-06B9AB22E1BA}">
      <dgm:prSet/>
      <dgm:spPr/>
      <dgm:t>
        <a:bodyPr/>
        <a:lstStyle/>
        <a:p>
          <a:endParaRPr lang="en-US" sz="1200"/>
        </a:p>
      </dgm:t>
    </dgm:pt>
    <dgm:pt modelId="{90E4CE44-6206-4A82-AC89-3AAD0D92438D}" type="sibTrans" cxnId="{A58C5EFD-2475-49F3-81E6-06B9AB22E1BA}">
      <dgm:prSet/>
      <dgm:spPr/>
      <dgm:t>
        <a:bodyPr/>
        <a:lstStyle/>
        <a:p>
          <a:endParaRPr lang="en-US" sz="1200"/>
        </a:p>
      </dgm:t>
    </dgm:pt>
    <dgm:pt modelId="{E730F98D-BF8B-4C65-9F89-52218AC57607}">
      <dgm:prSet custT="1"/>
      <dgm:spPr/>
      <dgm:t>
        <a:bodyPr anchor="ctr"/>
        <a:lstStyle/>
        <a:p>
          <a:pPr algn="l"/>
          <a:r>
            <a:rPr lang="en-US" sz="1400" b="1"/>
            <a:t>Clustering</a:t>
          </a:r>
          <a:endParaRPr lang="en-US" sz="1400" dirty="0"/>
        </a:p>
      </dgm:t>
    </dgm:pt>
    <dgm:pt modelId="{F63676BF-D5E5-4E4D-B78E-DBF3FEF467A6}" type="parTrans" cxnId="{72EC9FFB-C4E7-456B-9DB4-0754D03F8CED}">
      <dgm:prSet/>
      <dgm:spPr/>
      <dgm:t>
        <a:bodyPr/>
        <a:lstStyle/>
        <a:p>
          <a:endParaRPr lang="en-US" sz="1200"/>
        </a:p>
      </dgm:t>
    </dgm:pt>
    <dgm:pt modelId="{3CC6D144-3747-4FAC-B44F-85167F0431AE}" type="sibTrans" cxnId="{72EC9FFB-C4E7-456B-9DB4-0754D03F8CED}">
      <dgm:prSet/>
      <dgm:spPr/>
      <dgm:t>
        <a:bodyPr/>
        <a:lstStyle/>
        <a:p>
          <a:endParaRPr lang="en-US" sz="1200"/>
        </a:p>
      </dgm:t>
    </dgm:pt>
    <dgm:pt modelId="{FC906D04-F718-46AE-8DE9-700E7D7ECFB4}">
      <dgm:prSet custT="1"/>
      <dgm:spPr/>
      <dgm:t>
        <a:bodyPr anchor="ctr"/>
        <a:lstStyle/>
        <a:p>
          <a:pPr algn="l"/>
          <a:r>
            <a:rPr lang="en-US" sz="1400" b="1" dirty="0"/>
            <a:t>MLP</a:t>
          </a:r>
        </a:p>
      </dgm:t>
    </dgm:pt>
    <dgm:pt modelId="{A45615BD-ABFC-4C9B-9E59-DEB12BEA90AD}" type="parTrans" cxnId="{0C9C65FE-D5B1-4516-9942-F2B98FC336DD}">
      <dgm:prSet/>
      <dgm:spPr/>
      <dgm:t>
        <a:bodyPr/>
        <a:lstStyle/>
        <a:p>
          <a:endParaRPr lang="en-US" sz="1200"/>
        </a:p>
      </dgm:t>
    </dgm:pt>
    <dgm:pt modelId="{DDAFACB0-A713-4E14-B501-6CE04BC313C4}" type="sibTrans" cxnId="{0C9C65FE-D5B1-4516-9942-F2B98FC336DD}">
      <dgm:prSet/>
      <dgm:spPr/>
      <dgm:t>
        <a:bodyPr/>
        <a:lstStyle/>
        <a:p>
          <a:endParaRPr lang="en-US" sz="1200"/>
        </a:p>
      </dgm:t>
    </dgm:pt>
    <dgm:pt modelId="{0273D118-1CF4-4A66-B7BC-D1DEF515E854}">
      <dgm:prSet custT="1"/>
      <dgm:spPr/>
      <dgm:t>
        <a:bodyPr anchor="ctr"/>
        <a:lstStyle/>
        <a:p>
          <a:pPr algn="l"/>
          <a:r>
            <a:rPr lang="en-US" sz="1400" b="1" dirty="0"/>
            <a:t>CNN </a:t>
          </a:r>
          <a:endParaRPr lang="en-US" sz="1400" dirty="0"/>
        </a:p>
      </dgm:t>
    </dgm:pt>
    <dgm:pt modelId="{BEC43734-84E1-466C-BC07-561993A03680}" type="parTrans" cxnId="{2F4FDEAE-8685-4118-B053-A3DB7F512657}">
      <dgm:prSet/>
      <dgm:spPr/>
      <dgm:t>
        <a:bodyPr/>
        <a:lstStyle/>
        <a:p>
          <a:endParaRPr lang="en-US" sz="1200"/>
        </a:p>
      </dgm:t>
    </dgm:pt>
    <dgm:pt modelId="{A31C4F56-65E7-4921-B82A-B66A95EC85CC}" type="sibTrans" cxnId="{2F4FDEAE-8685-4118-B053-A3DB7F512657}">
      <dgm:prSet/>
      <dgm:spPr/>
      <dgm:t>
        <a:bodyPr/>
        <a:lstStyle/>
        <a:p>
          <a:endParaRPr lang="en-US" sz="1200"/>
        </a:p>
      </dgm:t>
    </dgm:pt>
    <dgm:pt modelId="{10682AF2-1D1A-4AEB-A03B-549A1FA7F295}">
      <dgm:prSet custT="1"/>
      <dgm:spPr/>
      <dgm:t>
        <a:bodyPr anchor="ctr"/>
        <a:lstStyle/>
        <a:p>
          <a:pPr algn="l"/>
          <a:r>
            <a:rPr lang="en-US" sz="1400" b="1" dirty="0"/>
            <a:t>GNN</a:t>
          </a:r>
          <a:endParaRPr lang="en-US" sz="1400" dirty="0"/>
        </a:p>
      </dgm:t>
    </dgm:pt>
    <dgm:pt modelId="{AE781DF9-EF22-49A5-82CB-989CCB857669}" type="parTrans" cxnId="{3C7BF3AD-0C3A-42ED-898D-53CF1ED3C1DD}">
      <dgm:prSet/>
      <dgm:spPr/>
      <dgm:t>
        <a:bodyPr/>
        <a:lstStyle/>
        <a:p>
          <a:endParaRPr lang="en-US" sz="1200"/>
        </a:p>
      </dgm:t>
    </dgm:pt>
    <dgm:pt modelId="{9620306F-6308-4FC5-8258-81358474FE0A}" type="sibTrans" cxnId="{3C7BF3AD-0C3A-42ED-898D-53CF1ED3C1DD}">
      <dgm:prSet/>
      <dgm:spPr/>
      <dgm:t>
        <a:bodyPr/>
        <a:lstStyle/>
        <a:p>
          <a:endParaRPr lang="en-US" sz="1200"/>
        </a:p>
      </dgm:t>
    </dgm:pt>
    <dgm:pt modelId="{D130F9E8-5573-4F04-A869-BA819778089F}">
      <dgm:prSet phldrT="[Text]" custT="1"/>
      <dgm:spPr/>
      <dgm:t>
        <a:bodyPr/>
        <a:lstStyle/>
        <a:p>
          <a:pPr algn="l"/>
          <a:r>
            <a:rPr lang="en-US" sz="1400" b="1" dirty="0"/>
            <a:t>Boosting </a:t>
          </a:r>
          <a:r>
            <a:rPr lang="en-US" sz="1400" dirty="0"/>
            <a:t>(</a:t>
          </a:r>
          <a:r>
            <a:rPr lang="en-US" sz="1400" dirty="0" err="1"/>
            <a:t>xgboost</a:t>
          </a:r>
          <a:r>
            <a:rPr lang="en-US" sz="1400" dirty="0"/>
            <a:t>, LGBM, ADA)</a:t>
          </a:r>
        </a:p>
      </dgm:t>
    </dgm:pt>
    <dgm:pt modelId="{68DFBB30-0EEB-4E4D-898B-58A217362F7C}" type="parTrans" cxnId="{643649D8-059B-4ED0-8A28-7092A260B459}">
      <dgm:prSet/>
      <dgm:spPr/>
      <dgm:t>
        <a:bodyPr/>
        <a:lstStyle/>
        <a:p>
          <a:endParaRPr lang="en-US" sz="1200"/>
        </a:p>
      </dgm:t>
    </dgm:pt>
    <dgm:pt modelId="{D6B65A7A-067F-4535-B576-243E6DB82FF6}" type="sibTrans" cxnId="{643649D8-059B-4ED0-8A28-7092A260B459}">
      <dgm:prSet/>
      <dgm:spPr/>
      <dgm:t>
        <a:bodyPr/>
        <a:lstStyle/>
        <a:p>
          <a:endParaRPr lang="en-US" sz="1200"/>
        </a:p>
      </dgm:t>
    </dgm:pt>
    <dgm:pt modelId="{6C199425-DA70-4321-BC9B-303563DECB81}">
      <dgm:prSet custT="1"/>
      <dgm:spPr/>
      <dgm:t>
        <a:bodyPr/>
        <a:lstStyle/>
        <a:p>
          <a:pPr algn="l"/>
          <a:r>
            <a:rPr lang="en-US" sz="1400" b="1" dirty="0"/>
            <a:t>Bagging</a:t>
          </a:r>
          <a:endParaRPr lang="en-US" sz="2400" dirty="0"/>
        </a:p>
      </dgm:t>
    </dgm:pt>
    <dgm:pt modelId="{DB01A8A8-7442-4755-A1ED-D0ADDCD1968E}" type="parTrans" cxnId="{CDB86728-A1ED-4D2C-A5DC-5ACE16279FF1}">
      <dgm:prSet/>
      <dgm:spPr/>
      <dgm:t>
        <a:bodyPr/>
        <a:lstStyle/>
        <a:p>
          <a:endParaRPr lang="en-US" sz="1200"/>
        </a:p>
      </dgm:t>
    </dgm:pt>
    <dgm:pt modelId="{D9EBF944-5A99-4C20-9250-B3E51CB9A6B8}" type="sibTrans" cxnId="{CDB86728-A1ED-4D2C-A5DC-5ACE16279FF1}">
      <dgm:prSet/>
      <dgm:spPr/>
      <dgm:t>
        <a:bodyPr/>
        <a:lstStyle/>
        <a:p>
          <a:endParaRPr lang="en-US" sz="1200"/>
        </a:p>
      </dgm:t>
    </dgm:pt>
    <dgm:pt modelId="{1E26AC60-6342-4E9F-BEE6-4B6ECAFD69B4}" type="pres">
      <dgm:prSet presAssocID="{E7CCBB87-F866-4EA9-AB53-3C16E6E77F35}" presName="Name0" presStyleCnt="0">
        <dgm:presLayoutVars>
          <dgm:dir/>
          <dgm:animLvl val="lvl"/>
          <dgm:resizeHandles val="exact"/>
        </dgm:presLayoutVars>
      </dgm:prSet>
      <dgm:spPr/>
    </dgm:pt>
    <dgm:pt modelId="{7F4198B1-8EDF-407F-A62A-EB7D5D74D8D3}" type="pres">
      <dgm:prSet presAssocID="{E7CCBB87-F866-4EA9-AB53-3C16E6E77F35}" presName="tSp" presStyleCnt="0"/>
      <dgm:spPr/>
    </dgm:pt>
    <dgm:pt modelId="{AB72F9D1-7E99-4F9C-84DB-FD591A19BCB6}" type="pres">
      <dgm:prSet presAssocID="{E7CCBB87-F866-4EA9-AB53-3C16E6E77F35}" presName="bSp" presStyleCnt="0"/>
      <dgm:spPr/>
    </dgm:pt>
    <dgm:pt modelId="{D068B9D1-9D5B-4B3D-B5A1-06A32883346C}" type="pres">
      <dgm:prSet presAssocID="{E7CCBB87-F866-4EA9-AB53-3C16E6E77F35}" presName="process" presStyleCnt="0"/>
      <dgm:spPr/>
    </dgm:pt>
    <dgm:pt modelId="{8757DED3-E711-49FE-968F-299732E1129F}" type="pres">
      <dgm:prSet presAssocID="{0D0BB4E0-EC2B-47DC-817E-66408DCD8F10}" presName="composite1" presStyleCnt="0"/>
      <dgm:spPr/>
    </dgm:pt>
    <dgm:pt modelId="{8F878E4F-1EE6-411E-BC54-03EA9AE16D72}" type="pres">
      <dgm:prSet presAssocID="{0D0BB4E0-EC2B-47DC-817E-66408DCD8F10}" presName="dummyNode1" presStyleLbl="node1" presStyleIdx="0" presStyleCnt="3"/>
      <dgm:spPr/>
    </dgm:pt>
    <dgm:pt modelId="{5D1AE76D-3859-46BA-8BFE-CB0034E62D8F}" type="pres">
      <dgm:prSet presAssocID="{0D0BB4E0-EC2B-47DC-817E-66408DCD8F10}" presName="childNode1" presStyleLbl="bgAcc1" presStyleIdx="0" presStyleCnt="3">
        <dgm:presLayoutVars>
          <dgm:bulletEnabled val="1"/>
        </dgm:presLayoutVars>
      </dgm:prSet>
      <dgm:spPr/>
    </dgm:pt>
    <dgm:pt modelId="{923A1EC5-40EF-4398-9CEE-3B4421A02B36}" type="pres">
      <dgm:prSet presAssocID="{0D0BB4E0-EC2B-47DC-817E-66408DCD8F10}" presName="childNode1tx" presStyleLbl="bgAcc1" presStyleIdx="0" presStyleCnt="3">
        <dgm:presLayoutVars>
          <dgm:bulletEnabled val="1"/>
        </dgm:presLayoutVars>
      </dgm:prSet>
      <dgm:spPr/>
    </dgm:pt>
    <dgm:pt modelId="{10305D8B-37BA-4D23-A472-F3821DE6A0BB}" type="pres">
      <dgm:prSet presAssocID="{0D0BB4E0-EC2B-47DC-817E-66408DCD8F10}" presName="parentNode1" presStyleLbl="node1" presStyleIdx="0" presStyleCnt="3" custLinFactNeighborY="34260">
        <dgm:presLayoutVars>
          <dgm:chMax val="1"/>
          <dgm:bulletEnabled val="1"/>
        </dgm:presLayoutVars>
      </dgm:prSet>
      <dgm:spPr/>
    </dgm:pt>
    <dgm:pt modelId="{AD3C1A32-74FB-458B-AA62-46990E3E977F}" type="pres">
      <dgm:prSet presAssocID="{0D0BB4E0-EC2B-47DC-817E-66408DCD8F10}" presName="connSite1" presStyleCnt="0"/>
      <dgm:spPr/>
    </dgm:pt>
    <dgm:pt modelId="{9847D183-A48C-44F2-9B93-191103728394}" type="pres">
      <dgm:prSet presAssocID="{756C3FDB-C399-4A81-8C5E-48E0DB187C5E}" presName="Name9" presStyleLbl="sibTrans2D1" presStyleIdx="0" presStyleCnt="2"/>
      <dgm:spPr/>
    </dgm:pt>
    <dgm:pt modelId="{64493DAB-6E06-40EA-99DF-0BB948CC9505}" type="pres">
      <dgm:prSet presAssocID="{9620837F-9A79-4469-8C21-410F58FD3639}" presName="composite2" presStyleCnt="0"/>
      <dgm:spPr/>
    </dgm:pt>
    <dgm:pt modelId="{DB9D2849-777C-4CA1-8D5B-01AEB312CB88}" type="pres">
      <dgm:prSet presAssocID="{9620837F-9A79-4469-8C21-410F58FD3639}" presName="dummyNode2" presStyleLbl="node1" presStyleIdx="0" presStyleCnt="3"/>
      <dgm:spPr/>
    </dgm:pt>
    <dgm:pt modelId="{60D5B297-DFDE-45B5-90B0-A6272D5FE012}" type="pres">
      <dgm:prSet presAssocID="{9620837F-9A79-4469-8C21-410F58FD3639}" presName="childNode2" presStyleLbl="bgAcc1" presStyleIdx="1" presStyleCnt="3" custScaleY="71299">
        <dgm:presLayoutVars>
          <dgm:bulletEnabled val="1"/>
        </dgm:presLayoutVars>
      </dgm:prSet>
      <dgm:spPr/>
    </dgm:pt>
    <dgm:pt modelId="{FB25D989-1CB2-4CF2-AC44-961B52F60C45}" type="pres">
      <dgm:prSet presAssocID="{9620837F-9A79-4469-8C21-410F58FD3639}" presName="childNode2tx" presStyleLbl="bgAcc1" presStyleIdx="1" presStyleCnt="3">
        <dgm:presLayoutVars>
          <dgm:bulletEnabled val="1"/>
        </dgm:presLayoutVars>
      </dgm:prSet>
      <dgm:spPr/>
    </dgm:pt>
    <dgm:pt modelId="{57C8602F-C731-4248-9E97-13609E80E3A8}" type="pres">
      <dgm:prSet presAssocID="{9620837F-9A79-4469-8C21-410F58FD3639}" presName="parentNode2" presStyleLbl="node1" presStyleIdx="1" presStyleCnt="3" custLinFactNeighborY="25260">
        <dgm:presLayoutVars>
          <dgm:chMax val="0"/>
          <dgm:bulletEnabled val="1"/>
        </dgm:presLayoutVars>
      </dgm:prSet>
      <dgm:spPr/>
    </dgm:pt>
    <dgm:pt modelId="{D03BE7E6-484D-4FAB-8AB4-A0A540045665}" type="pres">
      <dgm:prSet presAssocID="{9620837F-9A79-4469-8C21-410F58FD3639}" presName="connSite2" presStyleCnt="0"/>
      <dgm:spPr/>
    </dgm:pt>
    <dgm:pt modelId="{8E0523BC-16E4-47DB-85EB-878FF63F4860}" type="pres">
      <dgm:prSet presAssocID="{C462F0D5-8444-494B-8A9A-0E42EA90D705}" presName="Name18" presStyleLbl="sibTrans2D1" presStyleIdx="1" presStyleCnt="2"/>
      <dgm:spPr/>
    </dgm:pt>
    <dgm:pt modelId="{0184ACA7-C80D-40C7-AB50-665AD9C1BC27}" type="pres">
      <dgm:prSet presAssocID="{96DBB036-D7FF-40B3-8345-7E6416D8FE21}" presName="composite1" presStyleCnt="0"/>
      <dgm:spPr/>
    </dgm:pt>
    <dgm:pt modelId="{9FD49332-6CB1-4310-8E93-37BC602F8D23}" type="pres">
      <dgm:prSet presAssocID="{96DBB036-D7FF-40B3-8345-7E6416D8FE21}" presName="dummyNode1" presStyleLbl="node1" presStyleIdx="1" presStyleCnt="3"/>
      <dgm:spPr/>
    </dgm:pt>
    <dgm:pt modelId="{B660D784-6A13-4C5E-922E-CFDA9616D765}" type="pres">
      <dgm:prSet presAssocID="{96DBB036-D7FF-40B3-8345-7E6416D8FE21}" presName="childNode1" presStyleLbl="bgAcc1" presStyleIdx="2" presStyleCnt="3" custScaleY="129365">
        <dgm:presLayoutVars>
          <dgm:bulletEnabled val="1"/>
        </dgm:presLayoutVars>
      </dgm:prSet>
      <dgm:spPr/>
    </dgm:pt>
    <dgm:pt modelId="{9019DD12-9C24-432C-BAAD-7FEBC21782E7}" type="pres">
      <dgm:prSet presAssocID="{96DBB036-D7FF-40B3-8345-7E6416D8FE21}" presName="childNode1tx" presStyleLbl="bgAcc1" presStyleIdx="2" presStyleCnt="3">
        <dgm:presLayoutVars>
          <dgm:bulletEnabled val="1"/>
        </dgm:presLayoutVars>
      </dgm:prSet>
      <dgm:spPr/>
    </dgm:pt>
    <dgm:pt modelId="{1E9A511E-075B-408F-B4DD-4EF8BDE57856}" type="pres">
      <dgm:prSet presAssocID="{96DBB036-D7FF-40B3-8345-7E6416D8FE21}" presName="parentNode1" presStyleLbl="node1" presStyleIdx="2" presStyleCnt="3" custLinFactNeighborY="34015">
        <dgm:presLayoutVars>
          <dgm:chMax val="1"/>
          <dgm:bulletEnabled val="1"/>
        </dgm:presLayoutVars>
      </dgm:prSet>
      <dgm:spPr/>
    </dgm:pt>
    <dgm:pt modelId="{A8F42FD2-2F85-406B-AF2F-B6D1069E4758}" type="pres">
      <dgm:prSet presAssocID="{96DBB036-D7FF-40B3-8345-7E6416D8FE21}" presName="connSite1" presStyleCnt="0"/>
      <dgm:spPr/>
    </dgm:pt>
  </dgm:ptLst>
  <dgm:cxnLst>
    <dgm:cxn modelId="{768D9508-169B-492F-9917-8D63248AC59D}" type="presOf" srcId="{E730F98D-BF8B-4C65-9F89-52218AC57607}" destId="{FB25D989-1CB2-4CF2-AC44-961B52F60C45}" srcOrd="1" destOrd="2" presId="urn:microsoft.com/office/officeart/2005/8/layout/hProcess4"/>
    <dgm:cxn modelId="{594A4A16-C80D-42FB-A674-E6A77739E346}" srcId="{E7CCBB87-F866-4EA9-AB53-3C16E6E77F35}" destId="{96DBB036-D7FF-40B3-8345-7E6416D8FE21}" srcOrd="2" destOrd="0" parTransId="{CFF64D65-C927-4ADC-9708-B071A0825731}" sibTransId="{23C31678-C395-4334-88EA-929557209FB4}"/>
    <dgm:cxn modelId="{932F561C-6DBF-4C45-9805-8F92CDC63C45}" type="presOf" srcId="{0273D118-1CF4-4A66-B7BC-D1DEF515E854}" destId="{9019DD12-9C24-432C-BAAD-7FEBC21782E7}" srcOrd="1" destOrd="4" presId="urn:microsoft.com/office/officeart/2005/8/layout/hProcess4"/>
    <dgm:cxn modelId="{03871922-A72C-455F-A812-725BB3978773}" type="presOf" srcId="{6C199425-DA70-4321-BC9B-303563DECB81}" destId="{B660D784-6A13-4C5E-922E-CFDA9616D765}" srcOrd="0" destOrd="2" presId="urn:microsoft.com/office/officeart/2005/8/layout/hProcess4"/>
    <dgm:cxn modelId="{B490A326-6688-4090-B0B4-F73C1F42439D}" srcId="{0D0BB4E0-EC2B-47DC-817E-66408DCD8F10}" destId="{14284CED-2591-4D77-B83B-46F4F2B5B2A0}" srcOrd="0" destOrd="0" parTransId="{BDA2B63A-EA6C-41A4-917A-0D1268EE7EDB}" sibTransId="{DC27502C-E2FE-4681-A1E2-58F4E1E8C2EC}"/>
    <dgm:cxn modelId="{CDB86728-A1ED-4D2C-A5DC-5ACE16279FF1}" srcId="{96DBB036-D7FF-40B3-8345-7E6416D8FE21}" destId="{6C199425-DA70-4321-BC9B-303563DECB81}" srcOrd="2" destOrd="0" parTransId="{DB01A8A8-7442-4755-A1ED-D0ADDCD1968E}" sibTransId="{D9EBF944-5A99-4C20-9250-B3E51CB9A6B8}"/>
    <dgm:cxn modelId="{D1B6A62B-578B-47C9-A1DE-E92DB46CB21A}" type="presOf" srcId="{6C21927A-4282-45A2-BBDE-09EF8B12D384}" destId="{B660D784-6A13-4C5E-922E-CFDA9616D765}" srcOrd="0" destOrd="0" presId="urn:microsoft.com/office/officeart/2005/8/layout/hProcess4"/>
    <dgm:cxn modelId="{66DA9A34-1B66-4CFE-8F1A-F178EE636332}" type="presOf" srcId="{C462F0D5-8444-494B-8A9A-0E42EA90D705}" destId="{8E0523BC-16E4-47DB-85EB-878FF63F4860}" srcOrd="0" destOrd="0" presId="urn:microsoft.com/office/officeart/2005/8/layout/hProcess4"/>
    <dgm:cxn modelId="{9BFD6439-760B-4B7F-9C5D-13C9EC9BB92C}" type="presOf" srcId="{0D0BB4E0-EC2B-47DC-817E-66408DCD8F10}" destId="{10305D8B-37BA-4D23-A472-F3821DE6A0BB}" srcOrd="0" destOrd="0" presId="urn:microsoft.com/office/officeart/2005/8/layout/hProcess4"/>
    <dgm:cxn modelId="{BEB3703F-37A6-4361-998C-F439806E65BC}" type="presOf" srcId="{14284CED-2591-4D77-B83B-46F4F2B5B2A0}" destId="{5D1AE76D-3859-46BA-8BFE-CB0034E62D8F}" srcOrd="0" destOrd="0" presId="urn:microsoft.com/office/officeart/2005/8/layout/hProcess4"/>
    <dgm:cxn modelId="{EF400940-B664-4256-9AF0-53E250F0B8ED}" srcId="{96DBB036-D7FF-40B3-8345-7E6416D8FE21}" destId="{6C21927A-4282-45A2-BBDE-09EF8B12D384}" srcOrd="0" destOrd="0" parTransId="{3E8A853E-4381-4089-A382-011EED874CB8}" sibTransId="{31F1F6BF-28C4-465B-9743-0E18A166EC7A}"/>
    <dgm:cxn modelId="{2368FD41-4292-4A75-93E2-5DF4FA1584B8}" type="presOf" srcId="{756C3FDB-C399-4A81-8C5E-48E0DB187C5E}" destId="{9847D183-A48C-44F2-9B93-191103728394}" srcOrd="0" destOrd="0" presId="urn:microsoft.com/office/officeart/2005/8/layout/hProcess4"/>
    <dgm:cxn modelId="{D15D5C64-B13B-47F4-ACDA-D7FB58E79182}" type="presOf" srcId="{43B0A8CD-1E63-4230-A497-707705C2264A}" destId="{60D5B297-DFDE-45B5-90B0-A6272D5FE012}" srcOrd="0" destOrd="0" presId="urn:microsoft.com/office/officeart/2005/8/layout/hProcess4"/>
    <dgm:cxn modelId="{EABD2448-5F85-475F-9B59-6E344B856B4E}" type="presOf" srcId="{96DBB036-D7FF-40B3-8345-7E6416D8FE21}" destId="{1E9A511E-075B-408F-B4DD-4EF8BDE57856}" srcOrd="0" destOrd="0" presId="urn:microsoft.com/office/officeart/2005/8/layout/hProcess4"/>
    <dgm:cxn modelId="{92476A4B-600F-4D19-964F-D349C5414049}" type="presOf" srcId="{B7F94268-FEC2-45CC-9094-03349EAC44AD}" destId="{FB25D989-1CB2-4CF2-AC44-961B52F60C45}" srcOrd="1" destOrd="1" presId="urn:microsoft.com/office/officeart/2005/8/layout/hProcess4"/>
    <dgm:cxn modelId="{B9703050-E1AE-4502-B83B-B4A44BF1BA5F}" type="presOf" srcId="{2A70D94C-F137-43E8-9524-818943EEE82D}" destId="{5D1AE76D-3859-46BA-8BFE-CB0034E62D8F}" srcOrd="0" destOrd="2" presId="urn:microsoft.com/office/officeart/2005/8/layout/hProcess4"/>
    <dgm:cxn modelId="{4F7D5757-85DE-4261-951A-55C3512AFACB}" type="presOf" srcId="{D130F9E8-5573-4F04-A869-BA819778089F}" destId="{9019DD12-9C24-432C-BAAD-7FEBC21782E7}" srcOrd="1" destOrd="1" presId="urn:microsoft.com/office/officeart/2005/8/layout/hProcess4"/>
    <dgm:cxn modelId="{3E9B9E5A-8A04-45FD-A24C-08B515F1D2C7}" type="presOf" srcId="{0273D118-1CF4-4A66-B7BC-D1DEF515E854}" destId="{B660D784-6A13-4C5E-922E-CFDA9616D765}" srcOrd="0" destOrd="4" presId="urn:microsoft.com/office/officeart/2005/8/layout/hProcess4"/>
    <dgm:cxn modelId="{CE603682-A4B5-4A6E-BE9C-B9FA738255FE}" type="presOf" srcId="{43B0A8CD-1E63-4230-A497-707705C2264A}" destId="{FB25D989-1CB2-4CF2-AC44-961B52F60C45}" srcOrd="1" destOrd="0" presId="urn:microsoft.com/office/officeart/2005/8/layout/hProcess4"/>
    <dgm:cxn modelId="{600F5186-209D-47F7-A57E-B55A123A1321}" type="presOf" srcId="{10682AF2-1D1A-4AEB-A03B-549A1FA7F295}" destId="{9019DD12-9C24-432C-BAAD-7FEBC21782E7}" srcOrd="1" destOrd="5" presId="urn:microsoft.com/office/officeart/2005/8/layout/hProcess4"/>
    <dgm:cxn modelId="{E4FFF58B-848F-494F-9C82-FAF5E898515B}" srcId="{E7CCBB87-F866-4EA9-AB53-3C16E6E77F35}" destId="{9620837F-9A79-4469-8C21-410F58FD3639}" srcOrd="1" destOrd="0" parTransId="{A3D4482B-1DB1-4670-A6EE-E07538FBB0CF}" sibTransId="{C462F0D5-8444-494B-8A9A-0E42EA90D705}"/>
    <dgm:cxn modelId="{CD0CF48C-66AA-4FFD-B273-529E6D769FF7}" srcId="{0D0BB4E0-EC2B-47DC-817E-66408DCD8F10}" destId="{5B59D2FF-62D2-40DB-9FCE-433F00BF2C85}" srcOrd="1" destOrd="0" parTransId="{DAF9146E-3CE6-45E6-8702-C5F394BA5244}" sibTransId="{CB306B11-D24F-47B5-BAA8-389B2580C8E6}"/>
    <dgm:cxn modelId="{5293CA91-E78F-4A0B-83FD-10FBF94ED1CA}" type="presOf" srcId="{D130F9E8-5573-4F04-A869-BA819778089F}" destId="{B660D784-6A13-4C5E-922E-CFDA9616D765}" srcOrd="0" destOrd="1" presId="urn:microsoft.com/office/officeart/2005/8/layout/hProcess4"/>
    <dgm:cxn modelId="{ADED4893-F9F1-4A3E-AB35-081D2EFEED0C}" type="presOf" srcId="{6C21927A-4282-45A2-BBDE-09EF8B12D384}" destId="{9019DD12-9C24-432C-BAAD-7FEBC21782E7}" srcOrd="1" destOrd="0" presId="urn:microsoft.com/office/officeart/2005/8/layout/hProcess4"/>
    <dgm:cxn modelId="{6476989B-910F-4DBA-B8C8-CC638A73AB14}" type="presOf" srcId="{E730F98D-BF8B-4C65-9F89-52218AC57607}" destId="{60D5B297-DFDE-45B5-90B0-A6272D5FE012}" srcOrd="0" destOrd="2" presId="urn:microsoft.com/office/officeart/2005/8/layout/hProcess4"/>
    <dgm:cxn modelId="{3C7BF3AD-0C3A-42ED-898D-53CF1ED3C1DD}" srcId="{96DBB036-D7FF-40B3-8345-7E6416D8FE21}" destId="{10682AF2-1D1A-4AEB-A03B-549A1FA7F295}" srcOrd="5" destOrd="0" parTransId="{AE781DF9-EF22-49A5-82CB-989CCB857669}" sibTransId="{9620306F-6308-4FC5-8258-81358474FE0A}"/>
    <dgm:cxn modelId="{C5103FAE-EF1F-4232-8619-B3B96F6DD053}" type="presOf" srcId="{FC906D04-F718-46AE-8DE9-700E7D7ECFB4}" destId="{9019DD12-9C24-432C-BAAD-7FEBC21782E7}" srcOrd="1" destOrd="3" presId="urn:microsoft.com/office/officeart/2005/8/layout/hProcess4"/>
    <dgm:cxn modelId="{2F4FDEAE-8685-4118-B053-A3DB7F512657}" srcId="{96DBB036-D7FF-40B3-8345-7E6416D8FE21}" destId="{0273D118-1CF4-4A66-B7BC-D1DEF515E854}" srcOrd="4" destOrd="0" parTransId="{BEC43734-84E1-466C-BC07-561993A03680}" sibTransId="{A31C4F56-65E7-4921-B82A-B66A95EC85CC}"/>
    <dgm:cxn modelId="{1EF3DDB8-292F-4B37-BA0B-C1C83C462A8A}" type="presOf" srcId="{9620837F-9A79-4469-8C21-410F58FD3639}" destId="{57C8602F-C731-4248-9E97-13609E80E3A8}" srcOrd="0" destOrd="0" presId="urn:microsoft.com/office/officeart/2005/8/layout/hProcess4"/>
    <dgm:cxn modelId="{0315FDBE-415A-4173-A85C-479EC8FB95B3}" srcId="{E7CCBB87-F866-4EA9-AB53-3C16E6E77F35}" destId="{0D0BB4E0-EC2B-47DC-817E-66408DCD8F10}" srcOrd="0" destOrd="0" parTransId="{4A2A1B3B-59EB-4F6A-A27B-717A4DD69F43}" sibTransId="{756C3FDB-C399-4A81-8C5E-48E0DB187C5E}"/>
    <dgm:cxn modelId="{AD871BC4-241B-438E-B804-113F2FB22627}" srcId="{9620837F-9A79-4469-8C21-410F58FD3639}" destId="{43B0A8CD-1E63-4230-A497-707705C2264A}" srcOrd="0" destOrd="0" parTransId="{675A829C-7D0D-4BC6-AF7D-C250761A1355}" sibTransId="{43AEB62B-9E21-474C-9C20-C90DE76F8C71}"/>
    <dgm:cxn modelId="{D4FAF6C6-EAB4-449C-A4C4-CDAC9F1862C2}" type="presOf" srcId="{FC906D04-F718-46AE-8DE9-700E7D7ECFB4}" destId="{B660D784-6A13-4C5E-922E-CFDA9616D765}" srcOrd="0" destOrd="3" presId="urn:microsoft.com/office/officeart/2005/8/layout/hProcess4"/>
    <dgm:cxn modelId="{C83914CB-7392-412C-9E44-1F9CA5095989}" type="presOf" srcId="{5B59D2FF-62D2-40DB-9FCE-433F00BF2C85}" destId="{923A1EC5-40EF-4398-9CEE-3B4421A02B36}" srcOrd="1" destOrd="1" presId="urn:microsoft.com/office/officeart/2005/8/layout/hProcess4"/>
    <dgm:cxn modelId="{9CCFD5D7-A5C1-4D84-8020-0D0EAEADA3D4}" type="presOf" srcId="{5B59D2FF-62D2-40DB-9FCE-433F00BF2C85}" destId="{5D1AE76D-3859-46BA-8BFE-CB0034E62D8F}" srcOrd="0" destOrd="1" presId="urn:microsoft.com/office/officeart/2005/8/layout/hProcess4"/>
    <dgm:cxn modelId="{643649D8-059B-4ED0-8A28-7092A260B459}" srcId="{96DBB036-D7FF-40B3-8345-7E6416D8FE21}" destId="{D130F9E8-5573-4F04-A869-BA819778089F}" srcOrd="1" destOrd="0" parTransId="{68DFBB30-0EEB-4E4D-898B-58A217362F7C}" sibTransId="{D6B65A7A-067F-4535-B576-243E6DB82FF6}"/>
    <dgm:cxn modelId="{C1FCCFE7-5C8C-44DD-86F1-D0BEFF0D369F}" type="presOf" srcId="{2A70D94C-F137-43E8-9524-818943EEE82D}" destId="{923A1EC5-40EF-4398-9CEE-3B4421A02B36}" srcOrd="1" destOrd="2" presId="urn:microsoft.com/office/officeart/2005/8/layout/hProcess4"/>
    <dgm:cxn modelId="{43A985E9-1CD4-4F11-91CB-CB0C31F0E56A}" srcId="{0D0BB4E0-EC2B-47DC-817E-66408DCD8F10}" destId="{2A70D94C-F137-43E8-9524-818943EEE82D}" srcOrd="2" destOrd="0" parTransId="{1CD702D2-DF95-4A8B-A5C2-2B80A25A0004}" sibTransId="{4E90D707-11EE-4612-B17D-B0E3714C44D4}"/>
    <dgm:cxn modelId="{E59A11EC-B18C-4833-A1CC-E22C2D6C22B2}" type="presOf" srcId="{6C199425-DA70-4321-BC9B-303563DECB81}" destId="{9019DD12-9C24-432C-BAAD-7FEBC21782E7}" srcOrd="1" destOrd="2" presId="urn:microsoft.com/office/officeart/2005/8/layout/hProcess4"/>
    <dgm:cxn modelId="{8E6FFDF3-83A1-4F6F-A006-2F5F3DAB085D}" type="presOf" srcId="{10682AF2-1D1A-4AEB-A03B-549A1FA7F295}" destId="{B660D784-6A13-4C5E-922E-CFDA9616D765}" srcOrd="0" destOrd="5" presId="urn:microsoft.com/office/officeart/2005/8/layout/hProcess4"/>
    <dgm:cxn modelId="{11ABF7F4-2611-406F-90D3-C23AFEB8A77C}" type="presOf" srcId="{E7CCBB87-F866-4EA9-AB53-3C16E6E77F35}" destId="{1E26AC60-6342-4E9F-BEE6-4B6ECAFD69B4}" srcOrd="0" destOrd="0" presId="urn:microsoft.com/office/officeart/2005/8/layout/hProcess4"/>
    <dgm:cxn modelId="{72EC9FFB-C4E7-456B-9DB4-0754D03F8CED}" srcId="{9620837F-9A79-4469-8C21-410F58FD3639}" destId="{E730F98D-BF8B-4C65-9F89-52218AC57607}" srcOrd="2" destOrd="0" parTransId="{F63676BF-D5E5-4E4D-B78E-DBF3FEF467A6}" sibTransId="{3CC6D144-3747-4FAC-B44F-85167F0431AE}"/>
    <dgm:cxn modelId="{A58C5EFD-2475-49F3-81E6-06B9AB22E1BA}" srcId="{9620837F-9A79-4469-8C21-410F58FD3639}" destId="{B7F94268-FEC2-45CC-9094-03349EAC44AD}" srcOrd="1" destOrd="0" parTransId="{0931B9F0-9D65-4EDB-91F3-B3FDB9D7B378}" sibTransId="{90E4CE44-6206-4A82-AC89-3AAD0D92438D}"/>
    <dgm:cxn modelId="{85C076FD-3E90-44D3-8313-C76AA051C359}" type="presOf" srcId="{14284CED-2591-4D77-B83B-46F4F2B5B2A0}" destId="{923A1EC5-40EF-4398-9CEE-3B4421A02B36}" srcOrd="1" destOrd="0" presId="urn:microsoft.com/office/officeart/2005/8/layout/hProcess4"/>
    <dgm:cxn modelId="{0C9C65FE-D5B1-4516-9942-F2B98FC336DD}" srcId="{96DBB036-D7FF-40B3-8345-7E6416D8FE21}" destId="{FC906D04-F718-46AE-8DE9-700E7D7ECFB4}" srcOrd="3" destOrd="0" parTransId="{A45615BD-ABFC-4C9B-9E59-DEB12BEA90AD}" sibTransId="{DDAFACB0-A713-4E14-B501-6CE04BC313C4}"/>
    <dgm:cxn modelId="{3435D6FF-6BFE-4696-8158-685A71429C28}" type="presOf" srcId="{B7F94268-FEC2-45CC-9094-03349EAC44AD}" destId="{60D5B297-DFDE-45B5-90B0-A6272D5FE012}" srcOrd="0" destOrd="1" presId="urn:microsoft.com/office/officeart/2005/8/layout/hProcess4"/>
    <dgm:cxn modelId="{6B7D3E7A-5877-4945-8E5A-F2E1B887447C}" type="presParOf" srcId="{1E26AC60-6342-4E9F-BEE6-4B6ECAFD69B4}" destId="{7F4198B1-8EDF-407F-A62A-EB7D5D74D8D3}" srcOrd="0" destOrd="0" presId="urn:microsoft.com/office/officeart/2005/8/layout/hProcess4"/>
    <dgm:cxn modelId="{252D48A7-2E6F-4FF6-A603-DF52C7787F28}" type="presParOf" srcId="{1E26AC60-6342-4E9F-BEE6-4B6ECAFD69B4}" destId="{AB72F9D1-7E99-4F9C-84DB-FD591A19BCB6}" srcOrd="1" destOrd="0" presId="urn:microsoft.com/office/officeart/2005/8/layout/hProcess4"/>
    <dgm:cxn modelId="{0034BA33-A990-4C56-82DD-89C2C0BFC3CE}" type="presParOf" srcId="{1E26AC60-6342-4E9F-BEE6-4B6ECAFD69B4}" destId="{D068B9D1-9D5B-4B3D-B5A1-06A32883346C}" srcOrd="2" destOrd="0" presId="urn:microsoft.com/office/officeart/2005/8/layout/hProcess4"/>
    <dgm:cxn modelId="{6B324423-ECC3-4D35-B85D-FF029506EBD2}" type="presParOf" srcId="{D068B9D1-9D5B-4B3D-B5A1-06A32883346C}" destId="{8757DED3-E711-49FE-968F-299732E1129F}" srcOrd="0" destOrd="0" presId="urn:microsoft.com/office/officeart/2005/8/layout/hProcess4"/>
    <dgm:cxn modelId="{5D45A132-1024-4C64-90BE-1FC8E74C5B14}" type="presParOf" srcId="{8757DED3-E711-49FE-968F-299732E1129F}" destId="{8F878E4F-1EE6-411E-BC54-03EA9AE16D72}" srcOrd="0" destOrd="0" presId="urn:microsoft.com/office/officeart/2005/8/layout/hProcess4"/>
    <dgm:cxn modelId="{CEA4005E-7873-4A0D-802C-8141BC5E4FAB}" type="presParOf" srcId="{8757DED3-E711-49FE-968F-299732E1129F}" destId="{5D1AE76D-3859-46BA-8BFE-CB0034E62D8F}" srcOrd="1" destOrd="0" presId="urn:microsoft.com/office/officeart/2005/8/layout/hProcess4"/>
    <dgm:cxn modelId="{D9A81F45-F933-428B-93D8-C28D7D0AD799}" type="presParOf" srcId="{8757DED3-E711-49FE-968F-299732E1129F}" destId="{923A1EC5-40EF-4398-9CEE-3B4421A02B36}" srcOrd="2" destOrd="0" presId="urn:microsoft.com/office/officeart/2005/8/layout/hProcess4"/>
    <dgm:cxn modelId="{B7E8DB49-330C-430C-A793-0242E10BAC41}" type="presParOf" srcId="{8757DED3-E711-49FE-968F-299732E1129F}" destId="{10305D8B-37BA-4D23-A472-F3821DE6A0BB}" srcOrd="3" destOrd="0" presId="urn:microsoft.com/office/officeart/2005/8/layout/hProcess4"/>
    <dgm:cxn modelId="{80DBF906-A631-498C-831F-47BB89FE12FA}" type="presParOf" srcId="{8757DED3-E711-49FE-968F-299732E1129F}" destId="{AD3C1A32-74FB-458B-AA62-46990E3E977F}" srcOrd="4" destOrd="0" presId="urn:microsoft.com/office/officeart/2005/8/layout/hProcess4"/>
    <dgm:cxn modelId="{140520B9-E8C9-448D-BFDA-9414FF6F56B6}" type="presParOf" srcId="{D068B9D1-9D5B-4B3D-B5A1-06A32883346C}" destId="{9847D183-A48C-44F2-9B93-191103728394}" srcOrd="1" destOrd="0" presId="urn:microsoft.com/office/officeart/2005/8/layout/hProcess4"/>
    <dgm:cxn modelId="{4A5F5BB2-9E58-4942-8EBB-97629942B579}" type="presParOf" srcId="{D068B9D1-9D5B-4B3D-B5A1-06A32883346C}" destId="{64493DAB-6E06-40EA-99DF-0BB948CC9505}" srcOrd="2" destOrd="0" presId="urn:microsoft.com/office/officeart/2005/8/layout/hProcess4"/>
    <dgm:cxn modelId="{4F3EC23C-ECF2-472A-BA92-9A553DEA529E}" type="presParOf" srcId="{64493DAB-6E06-40EA-99DF-0BB948CC9505}" destId="{DB9D2849-777C-4CA1-8D5B-01AEB312CB88}" srcOrd="0" destOrd="0" presId="urn:microsoft.com/office/officeart/2005/8/layout/hProcess4"/>
    <dgm:cxn modelId="{1D16FD4A-8BE3-4434-8EFC-31FCFB60DA1C}" type="presParOf" srcId="{64493DAB-6E06-40EA-99DF-0BB948CC9505}" destId="{60D5B297-DFDE-45B5-90B0-A6272D5FE012}" srcOrd="1" destOrd="0" presId="urn:microsoft.com/office/officeart/2005/8/layout/hProcess4"/>
    <dgm:cxn modelId="{F1441C7F-492F-4C0F-BA5C-3AA873070037}" type="presParOf" srcId="{64493DAB-6E06-40EA-99DF-0BB948CC9505}" destId="{FB25D989-1CB2-4CF2-AC44-961B52F60C45}" srcOrd="2" destOrd="0" presId="urn:microsoft.com/office/officeart/2005/8/layout/hProcess4"/>
    <dgm:cxn modelId="{51792606-C43A-4E9C-8123-CEAE2EBFCA3F}" type="presParOf" srcId="{64493DAB-6E06-40EA-99DF-0BB948CC9505}" destId="{57C8602F-C731-4248-9E97-13609E80E3A8}" srcOrd="3" destOrd="0" presId="urn:microsoft.com/office/officeart/2005/8/layout/hProcess4"/>
    <dgm:cxn modelId="{21FCC629-023D-4B62-A7F6-8244F3F361A2}" type="presParOf" srcId="{64493DAB-6E06-40EA-99DF-0BB948CC9505}" destId="{D03BE7E6-484D-4FAB-8AB4-A0A540045665}" srcOrd="4" destOrd="0" presId="urn:microsoft.com/office/officeart/2005/8/layout/hProcess4"/>
    <dgm:cxn modelId="{575B7206-EAD4-4478-9C10-00E39DA4392A}" type="presParOf" srcId="{D068B9D1-9D5B-4B3D-B5A1-06A32883346C}" destId="{8E0523BC-16E4-47DB-85EB-878FF63F4860}" srcOrd="3" destOrd="0" presId="urn:microsoft.com/office/officeart/2005/8/layout/hProcess4"/>
    <dgm:cxn modelId="{6B8FFF1F-FE6D-4218-B90C-70F40450470E}" type="presParOf" srcId="{D068B9D1-9D5B-4B3D-B5A1-06A32883346C}" destId="{0184ACA7-C80D-40C7-AB50-665AD9C1BC27}" srcOrd="4" destOrd="0" presId="urn:microsoft.com/office/officeart/2005/8/layout/hProcess4"/>
    <dgm:cxn modelId="{9EF91A7B-8672-4365-9649-A7730C68502B}" type="presParOf" srcId="{0184ACA7-C80D-40C7-AB50-665AD9C1BC27}" destId="{9FD49332-6CB1-4310-8E93-37BC602F8D23}" srcOrd="0" destOrd="0" presId="urn:microsoft.com/office/officeart/2005/8/layout/hProcess4"/>
    <dgm:cxn modelId="{2F94D400-F38B-4421-B4E2-BF92B7B95616}" type="presParOf" srcId="{0184ACA7-C80D-40C7-AB50-665AD9C1BC27}" destId="{B660D784-6A13-4C5E-922E-CFDA9616D765}" srcOrd="1" destOrd="0" presId="urn:microsoft.com/office/officeart/2005/8/layout/hProcess4"/>
    <dgm:cxn modelId="{5E478A5E-ACF3-439E-AE32-2A0F4FD6D7E4}" type="presParOf" srcId="{0184ACA7-C80D-40C7-AB50-665AD9C1BC27}" destId="{9019DD12-9C24-432C-BAAD-7FEBC21782E7}" srcOrd="2" destOrd="0" presId="urn:microsoft.com/office/officeart/2005/8/layout/hProcess4"/>
    <dgm:cxn modelId="{08EE14DC-2062-4AC5-8612-51320D1E4C5F}" type="presParOf" srcId="{0184ACA7-C80D-40C7-AB50-665AD9C1BC27}" destId="{1E9A511E-075B-408F-B4DD-4EF8BDE57856}" srcOrd="3" destOrd="0" presId="urn:microsoft.com/office/officeart/2005/8/layout/hProcess4"/>
    <dgm:cxn modelId="{F864689C-0878-43F6-8BF5-663E33B7C937}" type="presParOf" srcId="{0184ACA7-C80D-40C7-AB50-665AD9C1BC27}" destId="{A8F42FD2-2F85-406B-AF2F-B6D1069E4758}" srcOrd="4" destOrd="0" presId="urn:microsoft.com/office/officeart/2005/8/layout/h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1AE76D-3859-46BA-8BFE-CB0034E62D8F}">
      <dsp:nvSpPr>
        <dsp:cNvPr id="0" name=""/>
        <dsp:cNvSpPr/>
      </dsp:nvSpPr>
      <dsp:spPr>
        <a:xfrm>
          <a:off x="4514" y="1480290"/>
          <a:ext cx="2980252" cy="2458085"/>
        </a:xfrm>
        <a:prstGeom prst="roundRect">
          <a:avLst>
            <a:gd name="adj" fmla="val 10000"/>
          </a:avLst>
        </a:prstGeom>
        <a:solidFill>
          <a:schemeClr val="lt2">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23825" tIns="123825" rIns="123825" bIns="123825" numCol="1" spcCol="1270" anchor="ctr" anchorCtr="0">
          <a:noAutofit/>
        </a:bodyPr>
        <a:lstStyle/>
        <a:p>
          <a:pPr marL="228600" lvl="1" indent="-228600" algn="l" defTabSz="889000">
            <a:lnSpc>
              <a:spcPct val="90000"/>
            </a:lnSpc>
            <a:spcBef>
              <a:spcPct val="0"/>
            </a:spcBef>
            <a:spcAft>
              <a:spcPct val="15000"/>
            </a:spcAft>
            <a:buChar char="•"/>
          </a:pPr>
          <a:r>
            <a:rPr lang="en-US" sz="2000" b="1" kern="1200"/>
            <a:t>Statistical data analysis</a:t>
          </a:r>
          <a:endParaRPr lang="en-US" sz="2000" kern="1200" dirty="0"/>
        </a:p>
        <a:p>
          <a:pPr marL="228600" lvl="1" indent="-228600" algn="l" defTabSz="889000">
            <a:lnSpc>
              <a:spcPct val="90000"/>
            </a:lnSpc>
            <a:spcBef>
              <a:spcPct val="0"/>
            </a:spcBef>
            <a:spcAft>
              <a:spcPct val="15000"/>
            </a:spcAft>
            <a:buChar char="•"/>
          </a:pPr>
          <a:r>
            <a:rPr lang="en-US" sz="2000" b="1" kern="1200"/>
            <a:t>Data augmentation </a:t>
          </a:r>
          <a:r>
            <a:rPr lang="en-US" sz="2000" kern="1200"/>
            <a:t>(noise, mixup, sliding window)</a:t>
          </a:r>
          <a:endParaRPr lang="en-US" sz="2000" b="1" kern="1200" dirty="0"/>
        </a:p>
        <a:p>
          <a:pPr marL="228600" lvl="1" indent="-228600" algn="l" defTabSz="889000">
            <a:lnSpc>
              <a:spcPct val="90000"/>
            </a:lnSpc>
            <a:spcBef>
              <a:spcPct val="0"/>
            </a:spcBef>
            <a:spcAft>
              <a:spcPct val="15000"/>
            </a:spcAft>
            <a:buChar char="•"/>
          </a:pPr>
          <a:r>
            <a:rPr lang="en-US" sz="2000" b="1" kern="1200"/>
            <a:t>Dynamic FNCs</a:t>
          </a:r>
          <a:endParaRPr lang="en-US" sz="2000" b="1" kern="1200" dirty="0"/>
        </a:p>
      </dsp:txBody>
      <dsp:txXfrm>
        <a:off x="61081" y="1536857"/>
        <a:ext cx="2867118" cy="1818218"/>
      </dsp:txXfrm>
    </dsp:sp>
    <dsp:sp modelId="{9847D183-A48C-44F2-9B93-191103728394}">
      <dsp:nvSpPr>
        <dsp:cNvPr id="0" name=""/>
        <dsp:cNvSpPr/>
      </dsp:nvSpPr>
      <dsp:spPr>
        <a:xfrm>
          <a:off x="1557011" y="2214641"/>
          <a:ext cx="3337033" cy="3337033"/>
        </a:xfrm>
        <a:prstGeom prst="leftCircularArrow">
          <a:avLst>
            <a:gd name="adj1" fmla="val 3192"/>
            <a:gd name="adj2" fmla="val 393159"/>
            <a:gd name="adj3" fmla="val 1701470"/>
            <a:gd name="adj4" fmla="val 8557290"/>
            <a:gd name="adj5" fmla="val 3724"/>
          </a:avLst>
        </a:prstGeom>
        <a:solidFill>
          <a:schemeClr val="dk2">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sp>
    <dsp:sp modelId="{10305D8B-37BA-4D23-A472-F3821DE6A0BB}">
      <dsp:nvSpPr>
        <dsp:cNvPr id="0" name=""/>
        <dsp:cNvSpPr/>
      </dsp:nvSpPr>
      <dsp:spPr>
        <a:xfrm>
          <a:off x="666792" y="3772560"/>
          <a:ext cx="2649113" cy="1053465"/>
        </a:xfrm>
        <a:prstGeom prst="roundRect">
          <a:avLst>
            <a:gd name="adj" fmla="val 10000"/>
          </a:avLst>
        </a:prstGeom>
        <a:solidFill>
          <a:schemeClr val="dk2">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7630" tIns="58420" rIns="87630" bIns="58420" numCol="1" spcCol="1270" anchor="ctr" anchorCtr="0">
          <a:noAutofit/>
        </a:bodyPr>
        <a:lstStyle/>
        <a:p>
          <a:pPr marL="0" lvl="0" indent="0" algn="ctr" defTabSz="2044700">
            <a:lnSpc>
              <a:spcPct val="90000"/>
            </a:lnSpc>
            <a:spcBef>
              <a:spcPct val="0"/>
            </a:spcBef>
            <a:spcAft>
              <a:spcPct val="35000"/>
            </a:spcAft>
            <a:buNone/>
          </a:pPr>
          <a:r>
            <a:rPr lang="en-US" sz="4600" b="1" kern="1200" dirty="0"/>
            <a:t>Data</a:t>
          </a:r>
        </a:p>
      </dsp:txBody>
      <dsp:txXfrm>
        <a:off x="697647" y="3803415"/>
        <a:ext cx="2587403" cy="991755"/>
      </dsp:txXfrm>
    </dsp:sp>
    <dsp:sp modelId="{60D5B297-DFDE-45B5-90B0-A6272D5FE012}">
      <dsp:nvSpPr>
        <dsp:cNvPr id="0" name=""/>
        <dsp:cNvSpPr/>
      </dsp:nvSpPr>
      <dsp:spPr>
        <a:xfrm>
          <a:off x="3823125" y="1833038"/>
          <a:ext cx="2980252" cy="1752590"/>
        </a:xfrm>
        <a:prstGeom prst="roundRect">
          <a:avLst>
            <a:gd name="adj" fmla="val 10000"/>
          </a:avLst>
        </a:prstGeom>
        <a:solidFill>
          <a:schemeClr val="lt2">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23825" tIns="123825" rIns="123825" bIns="123825" numCol="1" spcCol="1270" anchor="ctr" anchorCtr="0">
          <a:noAutofit/>
        </a:bodyPr>
        <a:lstStyle/>
        <a:p>
          <a:pPr marL="228600" lvl="1" indent="-228600" algn="l" defTabSz="889000">
            <a:lnSpc>
              <a:spcPct val="90000"/>
            </a:lnSpc>
            <a:spcBef>
              <a:spcPct val="0"/>
            </a:spcBef>
            <a:spcAft>
              <a:spcPct val="15000"/>
            </a:spcAft>
            <a:buChar char="•"/>
          </a:pPr>
          <a:r>
            <a:rPr lang="en-US" sz="2000" b="1" kern="1200"/>
            <a:t>Feature selection</a:t>
          </a:r>
          <a:endParaRPr lang="en-US" sz="2000" kern="1200" dirty="0"/>
        </a:p>
        <a:p>
          <a:pPr marL="228600" lvl="1" indent="-228600" algn="l" defTabSz="889000">
            <a:lnSpc>
              <a:spcPct val="90000"/>
            </a:lnSpc>
            <a:spcBef>
              <a:spcPct val="0"/>
            </a:spcBef>
            <a:spcAft>
              <a:spcPct val="15000"/>
            </a:spcAft>
            <a:buChar char="•"/>
          </a:pPr>
          <a:r>
            <a:rPr lang="en-US" sz="2000" b="1" kern="1200"/>
            <a:t>Riemannian projection</a:t>
          </a:r>
          <a:endParaRPr lang="en-US" sz="2000" b="1" kern="1200" dirty="0"/>
        </a:p>
        <a:p>
          <a:pPr marL="228600" lvl="1" indent="-228600" algn="l" defTabSz="889000">
            <a:lnSpc>
              <a:spcPct val="90000"/>
            </a:lnSpc>
            <a:spcBef>
              <a:spcPct val="0"/>
            </a:spcBef>
            <a:spcAft>
              <a:spcPct val="15000"/>
            </a:spcAft>
            <a:buChar char="•"/>
          </a:pPr>
          <a:r>
            <a:rPr lang="en-US" sz="2000" b="1" kern="1200"/>
            <a:t>Clustering</a:t>
          </a:r>
          <a:endParaRPr lang="en-US" sz="2000" kern="1200" dirty="0"/>
        </a:p>
      </dsp:txBody>
      <dsp:txXfrm>
        <a:off x="3863457" y="2248925"/>
        <a:ext cx="2899588" cy="1296371"/>
      </dsp:txXfrm>
    </dsp:sp>
    <dsp:sp modelId="{8E0523BC-16E4-47DB-85EB-878FF63F4860}">
      <dsp:nvSpPr>
        <dsp:cNvPr id="0" name=""/>
        <dsp:cNvSpPr/>
      </dsp:nvSpPr>
      <dsp:spPr>
        <a:xfrm>
          <a:off x="5538422" y="87747"/>
          <a:ext cx="3702977" cy="3702977"/>
        </a:xfrm>
        <a:prstGeom prst="circularArrow">
          <a:avLst>
            <a:gd name="adj1" fmla="val 2876"/>
            <a:gd name="adj2" fmla="val 351684"/>
            <a:gd name="adj3" fmla="val 19166479"/>
            <a:gd name="adj4" fmla="val 12269185"/>
            <a:gd name="adj5" fmla="val 3356"/>
          </a:avLst>
        </a:prstGeom>
        <a:solidFill>
          <a:schemeClr val="dk2">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sp>
    <dsp:sp modelId="{57C8602F-C731-4248-9E97-13609E80E3A8}">
      <dsp:nvSpPr>
        <dsp:cNvPr id="0" name=""/>
        <dsp:cNvSpPr/>
      </dsp:nvSpPr>
      <dsp:spPr>
        <a:xfrm>
          <a:off x="4485403" y="1219663"/>
          <a:ext cx="2649113" cy="1053465"/>
        </a:xfrm>
        <a:prstGeom prst="roundRect">
          <a:avLst>
            <a:gd name="adj" fmla="val 10000"/>
          </a:avLst>
        </a:prstGeom>
        <a:solidFill>
          <a:schemeClr val="dk2">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7630" tIns="58420" rIns="87630" bIns="58420" numCol="1" spcCol="1270" anchor="ctr" anchorCtr="0">
          <a:noAutofit/>
        </a:bodyPr>
        <a:lstStyle/>
        <a:p>
          <a:pPr marL="0" lvl="0" indent="0" algn="ctr" defTabSz="2044700">
            <a:lnSpc>
              <a:spcPct val="90000"/>
            </a:lnSpc>
            <a:spcBef>
              <a:spcPct val="0"/>
            </a:spcBef>
            <a:spcAft>
              <a:spcPct val="35000"/>
            </a:spcAft>
            <a:buNone/>
          </a:pPr>
          <a:r>
            <a:rPr lang="en-US" sz="4600" b="1" kern="1200" dirty="0"/>
            <a:t>Features</a:t>
          </a:r>
          <a:endParaRPr lang="en-US" sz="4600" kern="1200" dirty="0"/>
        </a:p>
      </dsp:txBody>
      <dsp:txXfrm>
        <a:off x="4516258" y="1250518"/>
        <a:ext cx="2587403" cy="991755"/>
      </dsp:txXfrm>
    </dsp:sp>
    <dsp:sp modelId="{B660D784-6A13-4C5E-922E-CFDA9616D765}">
      <dsp:nvSpPr>
        <dsp:cNvPr id="0" name=""/>
        <dsp:cNvSpPr/>
      </dsp:nvSpPr>
      <dsp:spPr>
        <a:xfrm>
          <a:off x="7641735" y="1121960"/>
          <a:ext cx="2980252" cy="3179901"/>
        </a:xfrm>
        <a:prstGeom prst="roundRect">
          <a:avLst>
            <a:gd name="adj" fmla="val 10000"/>
          </a:avLst>
        </a:prstGeom>
        <a:solidFill>
          <a:schemeClr val="lt2">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23825" tIns="123825" rIns="123825" bIns="123825" numCol="1" spcCol="1270" anchor="ctr" anchorCtr="0">
          <a:noAutofit/>
        </a:bodyPr>
        <a:lstStyle/>
        <a:p>
          <a:pPr marL="228600" lvl="1" indent="-228600" algn="l" defTabSz="889000">
            <a:lnSpc>
              <a:spcPct val="90000"/>
            </a:lnSpc>
            <a:spcBef>
              <a:spcPct val="0"/>
            </a:spcBef>
            <a:spcAft>
              <a:spcPct val="15000"/>
            </a:spcAft>
            <a:buChar char="•"/>
          </a:pPr>
          <a:r>
            <a:rPr lang="en-US" sz="2000" b="1" kern="1200" dirty="0"/>
            <a:t>SVM</a:t>
          </a:r>
          <a:endParaRPr lang="en-US" sz="2000" kern="1200" dirty="0"/>
        </a:p>
        <a:p>
          <a:pPr marL="228600" lvl="1" indent="-228600" algn="l" defTabSz="889000">
            <a:lnSpc>
              <a:spcPct val="90000"/>
            </a:lnSpc>
            <a:spcBef>
              <a:spcPct val="0"/>
            </a:spcBef>
            <a:spcAft>
              <a:spcPct val="15000"/>
            </a:spcAft>
            <a:buChar char="•"/>
          </a:pPr>
          <a:r>
            <a:rPr lang="en-US" sz="2000" b="1" kern="1200" dirty="0"/>
            <a:t>Boosting </a:t>
          </a:r>
          <a:r>
            <a:rPr lang="en-US" sz="2000" kern="1200" dirty="0"/>
            <a:t>(</a:t>
          </a:r>
          <a:r>
            <a:rPr lang="en-US" sz="2000" kern="1200" dirty="0" err="1"/>
            <a:t>xgboost</a:t>
          </a:r>
          <a:r>
            <a:rPr lang="en-US" sz="2000" kern="1200" dirty="0"/>
            <a:t>, LGBM, ADA)</a:t>
          </a:r>
        </a:p>
        <a:p>
          <a:pPr marL="228600" lvl="1" indent="-228600" algn="l" defTabSz="889000">
            <a:lnSpc>
              <a:spcPct val="90000"/>
            </a:lnSpc>
            <a:spcBef>
              <a:spcPct val="0"/>
            </a:spcBef>
            <a:spcAft>
              <a:spcPct val="15000"/>
            </a:spcAft>
            <a:buChar char="•"/>
          </a:pPr>
          <a:r>
            <a:rPr lang="en-US" sz="2000" b="1" kern="1200" dirty="0"/>
            <a:t>Bagging</a:t>
          </a:r>
          <a:endParaRPr lang="en-US" sz="3600" kern="1200" dirty="0"/>
        </a:p>
        <a:p>
          <a:pPr marL="228600" lvl="1" indent="-228600" algn="l" defTabSz="889000">
            <a:lnSpc>
              <a:spcPct val="90000"/>
            </a:lnSpc>
            <a:spcBef>
              <a:spcPct val="0"/>
            </a:spcBef>
            <a:spcAft>
              <a:spcPct val="15000"/>
            </a:spcAft>
            <a:buChar char="•"/>
          </a:pPr>
          <a:r>
            <a:rPr lang="en-US" sz="2000" b="1" kern="1200" dirty="0"/>
            <a:t>MLP</a:t>
          </a:r>
        </a:p>
        <a:p>
          <a:pPr marL="228600" lvl="1" indent="-228600" algn="l" defTabSz="889000">
            <a:lnSpc>
              <a:spcPct val="90000"/>
            </a:lnSpc>
            <a:spcBef>
              <a:spcPct val="0"/>
            </a:spcBef>
            <a:spcAft>
              <a:spcPct val="15000"/>
            </a:spcAft>
            <a:buChar char="•"/>
          </a:pPr>
          <a:r>
            <a:rPr lang="en-US" sz="2000" b="1" kern="1200" dirty="0"/>
            <a:t>CNN </a:t>
          </a:r>
          <a:endParaRPr lang="en-US" sz="2000" kern="1200" dirty="0"/>
        </a:p>
        <a:p>
          <a:pPr marL="228600" lvl="1" indent="-228600" algn="l" defTabSz="889000">
            <a:lnSpc>
              <a:spcPct val="90000"/>
            </a:lnSpc>
            <a:spcBef>
              <a:spcPct val="0"/>
            </a:spcBef>
            <a:spcAft>
              <a:spcPct val="15000"/>
            </a:spcAft>
            <a:buChar char="•"/>
          </a:pPr>
          <a:r>
            <a:rPr lang="en-US" sz="2000" b="1" kern="1200" dirty="0"/>
            <a:t>GNN</a:t>
          </a:r>
          <a:endParaRPr lang="en-US" sz="2000" kern="1200" dirty="0"/>
        </a:p>
      </dsp:txBody>
      <dsp:txXfrm>
        <a:off x="7714913" y="1195138"/>
        <a:ext cx="2833896" cy="2352138"/>
      </dsp:txXfrm>
    </dsp:sp>
    <dsp:sp modelId="{1E9A511E-075B-408F-B4DD-4EF8BDE57856}">
      <dsp:nvSpPr>
        <dsp:cNvPr id="0" name=""/>
        <dsp:cNvSpPr/>
      </dsp:nvSpPr>
      <dsp:spPr>
        <a:xfrm>
          <a:off x="8304014" y="3772557"/>
          <a:ext cx="2649113" cy="1053465"/>
        </a:xfrm>
        <a:prstGeom prst="roundRect">
          <a:avLst>
            <a:gd name="adj" fmla="val 10000"/>
          </a:avLst>
        </a:prstGeom>
        <a:solidFill>
          <a:schemeClr val="dk2">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7630" tIns="58420" rIns="87630" bIns="58420" numCol="1" spcCol="1270" anchor="ctr" anchorCtr="0">
          <a:noAutofit/>
        </a:bodyPr>
        <a:lstStyle/>
        <a:p>
          <a:pPr marL="0" lvl="0" indent="0" algn="ctr" defTabSz="2044700">
            <a:lnSpc>
              <a:spcPct val="90000"/>
            </a:lnSpc>
            <a:spcBef>
              <a:spcPct val="0"/>
            </a:spcBef>
            <a:spcAft>
              <a:spcPct val="35000"/>
            </a:spcAft>
            <a:buNone/>
          </a:pPr>
          <a:r>
            <a:rPr lang="en-US" sz="4600" b="1" kern="1200" dirty="0"/>
            <a:t>Classifiers</a:t>
          </a:r>
          <a:endParaRPr lang="en-US" sz="4600" kern="1200" dirty="0"/>
        </a:p>
      </dsp:txBody>
      <dsp:txXfrm>
        <a:off x="8334869" y="3803412"/>
        <a:ext cx="2587403" cy="99175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1AE76D-3859-46BA-8BFE-CB0034E62D8F}">
      <dsp:nvSpPr>
        <dsp:cNvPr id="0" name=""/>
        <dsp:cNvSpPr/>
      </dsp:nvSpPr>
      <dsp:spPr>
        <a:xfrm>
          <a:off x="4514" y="1480290"/>
          <a:ext cx="2980252" cy="2458085"/>
        </a:xfrm>
        <a:prstGeom prst="roundRect">
          <a:avLst>
            <a:gd name="adj" fmla="val 10000"/>
          </a:avLst>
        </a:prstGeom>
        <a:solidFill>
          <a:schemeClr val="lt2">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23825" tIns="123825" rIns="123825" bIns="123825" numCol="1" spcCol="1270" anchor="ctr" anchorCtr="0">
          <a:noAutofit/>
        </a:bodyPr>
        <a:lstStyle/>
        <a:p>
          <a:pPr marL="228600" lvl="1" indent="-228600" algn="l" defTabSz="889000">
            <a:lnSpc>
              <a:spcPct val="90000"/>
            </a:lnSpc>
            <a:spcBef>
              <a:spcPct val="0"/>
            </a:spcBef>
            <a:spcAft>
              <a:spcPct val="15000"/>
            </a:spcAft>
            <a:buChar char="•"/>
          </a:pPr>
          <a:r>
            <a:rPr lang="en-US" sz="2000" b="1" kern="1200"/>
            <a:t>Statistical data analysis</a:t>
          </a:r>
          <a:endParaRPr lang="en-US" sz="2000" kern="1200" dirty="0"/>
        </a:p>
        <a:p>
          <a:pPr marL="228600" lvl="1" indent="-228600" algn="l" defTabSz="889000">
            <a:lnSpc>
              <a:spcPct val="90000"/>
            </a:lnSpc>
            <a:spcBef>
              <a:spcPct val="0"/>
            </a:spcBef>
            <a:spcAft>
              <a:spcPct val="15000"/>
            </a:spcAft>
            <a:buChar char="•"/>
          </a:pPr>
          <a:r>
            <a:rPr lang="en-US" sz="2000" b="1" kern="1200"/>
            <a:t>Data augmentation </a:t>
          </a:r>
          <a:r>
            <a:rPr lang="en-US" sz="2000" kern="1200"/>
            <a:t>(noise, mixup, sliding window)</a:t>
          </a:r>
          <a:endParaRPr lang="en-US" sz="2000" b="1" kern="1200" dirty="0"/>
        </a:p>
        <a:p>
          <a:pPr marL="228600" lvl="1" indent="-228600" algn="l" defTabSz="889000">
            <a:lnSpc>
              <a:spcPct val="90000"/>
            </a:lnSpc>
            <a:spcBef>
              <a:spcPct val="0"/>
            </a:spcBef>
            <a:spcAft>
              <a:spcPct val="15000"/>
            </a:spcAft>
            <a:buChar char="•"/>
          </a:pPr>
          <a:r>
            <a:rPr lang="en-US" sz="2000" b="1" kern="1200"/>
            <a:t>Dynamic FNCs</a:t>
          </a:r>
          <a:endParaRPr lang="en-US" sz="2000" b="1" kern="1200" dirty="0"/>
        </a:p>
      </dsp:txBody>
      <dsp:txXfrm>
        <a:off x="61081" y="1536857"/>
        <a:ext cx="2867118" cy="1818218"/>
      </dsp:txXfrm>
    </dsp:sp>
    <dsp:sp modelId="{9847D183-A48C-44F2-9B93-191103728394}">
      <dsp:nvSpPr>
        <dsp:cNvPr id="0" name=""/>
        <dsp:cNvSpPr/>
      </dsp:nvSpPr>
      <dsp:spPr>
        <a:xfrm>
          <a:off x="1557011" y="2214641"/>
          <a:ext cx="3337033" cy="3337033"/>
        </a:xfrm>
        <a:prstGeom prst="leftCircularArrow">
          <a:avLst>
            <a:gd name="adj1" fmla="val 3192"/>
            <a:gd name="adj2" fmla="val 393159"/>
            <a:gd name="adj3" fmla="val 1701470"/>
            <a:gd name="adj4" fmla="val 8557290"/>
            <a:gd name="adj5" fmla="val 3724"/>
          </a:avLst>
        </a:prstGeom>
        <a:solidFill>
          <a:schemeClr val="dk2">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sp>
    <dsp:sp modelId="{10305D8B-37BA-4D23-A472-F3821DE6A0BB}">
      <dsp:nvSpPr>
        <dsp:cNvPr id="0" name=""/>
        <dsp:cNvSpPr/>
      </dsp:nvSpPr>
      <dsp:spPr>
        <a:xfrm>
          <a:off x="666792" y="3772560"/>
          <a:ext cx="2649113" cy="1053465"/>
        </a:xfrm>
        <a:prstGeom prst="roundRect">
          <a:avLst>
            <a:gd name="adj" fmla="val 10000"/>
          </a:avLst>
        </a:prstGeom>
        <a:solidFill>
          <a:schemeClr val="dk2">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7630" tIns="58420" rIns="87630" bIns="58420" numCol="1" spcCol="1270" anchor="ctr" anchorCtr="0">
          <a:noAutofit/>
        </a:bodyPr>
        <a:lstStyle/>
        <a:p>
          <a:pPr marL="0" lvl="0" indent="0" algn="ctr" defTabSz="2044700">
            <a:lnSpc>
              <a:spcPct val="90000"/>
            </a:lnSpc>
            <a:spcBef>
              <a:spcPct val="0"/>
            </a:spcBef>
            <a:spcAft>
              <a:spcPct val="35000"/>
            </a:spcAft>
            <a:buNone/>
          </a:pPr>
          <a:r>
            <a:rPr lang="en-US" sz="4600" b="1" kern="1200" dirty="0"/>
            <a:t>Data</a:t>
          </a:r>
        </a:p>
      </dsp:txBody>
      <dsp:txXfrm>
        <a:off x="697647" y="3803415"/>
        <a:ext cx="2587403" cy="991755"/>
      </dsp:txXfrm>
    </dsp:sp>
    <dsp:sp modelId="{60D5B297-DFDE-45B5-90B0-A6272D5FE012}">
      <dsp:nvSpPr>
        <dsp:cNvPr id="0" name=""/>
        <dsp:cNvSpPr/>
      </dsp:nvSpPr>
      <dsp:spPr>
        <a:xfrm>
          <a:off x="3823125" y="1833038"/>
          <a:ext cx="2980252" cy="1752590"/>
        </a:xfrm>
        <a:prstGeom prst="roundRect">
          <a:avLst>
            <a:gd name="adj" fmla="val 10000"/>
          </a:avLst>
        </a:prstGeom>
        <a:solidFill>
          <a:schemeClr val="lt2">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23825" tIns="123825" rIns="123825" bIns="123825" numCol="1" spcCol="1270" anchor="ctr" anchorCtr="0">
          <a:noAutofit/>
        </a:bodyPr>
        <a:lstStyle/>
        <a:p>
          <a:pPr marL="228600" lvl="1" indent="-228600" algn="l" defTabSz="889000">
            <a:lnSpc>
              <a:spcPct val="90000"/>
            </a:lnSpc>
            <a:spcBef>
              <a:spcPct val="0"/>
            </a:spcBef>
            <a:spcAft>
              <a:spcPct val="15000"/>
            </a:spcAft>
            <a:buChar char="•"/>
          </a:pPr>
          <a:r>
            <a:rPr lang="en-US" sz="2000" b="1" kern="1200"/>
            <a:t>Feature selection</a:t>
          </a:r>
          <a:endParaRPr lang="en-US" sz="2000" kern="1200" dirty="0"/>
        </a:p>
        <a:p>
          <a:pPr marL="228600" lvl="1" indent="-228600" algn="l" defTabSz="889000">
            <a:lnSpc>
              <a:spcPct val="90000"/>
            </a:lnSpc>
            <a:spcBef>
              <a:spcPct val="0"/>
            </a:spcBef>
            <a:spcAft>
              <a:spcPct val="15000"/>
            </a:spcAft>
            <a:buChar char="•"/>
          </a:pPr>
          <a:r>
            <a:rPr lang="en-US" sz="2000" b="1" kern="1200"/>
            <a:t>Riemannian projection</a:t>
          </a:r>
          <a:endParaRPr lang="en-US" sz="2000" b="1" kern="1200" dirty="0"/>
        </a:p>
        <a:p>
          <a:pPr marL="228600" lvl="1" indent="-228600" algn="l" defTabSz="889000">
            <a:lnSpc>
              <a:spcPct val="90000"/>
            </a:lnSpc>
            <a:spcBef>
              <a:spcPct val="0"/>
            </a:spcBef>
            <a:spcAft>
              <a:spcPct val="15000"/>
            </a:spcAft>
            <a:buChar char="•"/>
          </a:pPr>
          <a:r>
            <a:rPr lang="en-US" sz="2000" b="1" kern="1200"/>
            <a:t>Clustering</a:t>
          </a:r>
          <a:endParaRPr lang="en-US" sz="2000" kern="1200" dirty="0"/>
        </a:p>
      </dsp:txBody>
      <dsp:txXfrm>
        <a:off x="3863457" y="2248925"/>
        <a:ext cx="2899588" cy="1296371"/>
      </dsp:txXfrm>
    </dsp:sp>
    <dsp:sp modelId="{8E0523BC-16E4-47DB-85EB-878FF63F4860}">
      <dsp:nvSpPr>
        <dsp:cNvPr id="0" name=""/>
        <dsp:cNvSpPr/>
      </dsp:nvSpPr>
      <dsp:spPr>
        <a:xfrm>
          <a:off x="5538422" y="87747"/>
          <a:ext cx="3702977" cy="3702977"/>
        </a:xfrm>
        <a:prstGeom prst="circularArrow">
          <a:avLst>
            <a:gd name="adj1" fmla="val 2876"/>
            <a:gd name="adj2" fmla="val 351684"/>
            <a:gd name="adj3" fmla="val 19166479"/>
            <a:gd name="adj4" fmla="val 12269185"/>
            <a:gd name="adj5" fmla="val 3356"/>
          </a:avLst>
        </a:prstGeom>
        <a:solidFill>
          <a:schemeClr val="dk2">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sp>
    <dsp:sp modelId="{57C8602F-C731-4248-9E97-13609E80E3A8}">
      <dsp:nvSpPr>
        <dsp:cNvPr id="0" name=""/>
        <dsp:cNvSpPr/>
      </dsp:nvSpPr>
      <dsp:spPr>
        <a:xfrm>
          <a:off x="4485403" y="1219663"/>
          <a:ext cx="2649113" cy="1053465"/>
        </a:xfrm>
        <a:prstGeom prst="roundRect">
          <a:avLst>
            <a:gd name="adj" fmla="val 10000"/>
          </a:avLst>
        </a:prstGeom>
        <a:solidFill>
          <a:schemeClr val="dk2">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7630" tIns="58420" rIns="87630" bIns="58420" numCol="1" spcCol="1270" anchor="ctr" anchorCtr="0">
          <a:noAutofit/>
        </a:bodyPr>
        <a:lstStyle/>
        <a:p>
          <a:pPr marL="0" lvl="0" indent="0" algn="ctr" defTabSz="2044700">
            <a:lnSpc>
              <a:spcPct val="90000"/>
            </a:lnSpc>
            <a:spcBef>
              <a:spcPct val="0"/>
            </a:spcBef>
            <a:spcAft>
              <a:spcPct val="35000"/>
            </a:spcAft>
            <a:buNone/>
          </a:pPr>
          <a:r>
            <a:rPr lang="en-US" sz="4600" b="1" kern="1200" dirty="0"/>
            <a:t>Features</a:t>
          </a:r>
          <a:endParaRPr lang="en-US" sz="4600" kern="1200" dirty="0"/>
        </a:p>
      </dsp:txBody>
      <dsp:txXfrm>
        <a:off x="4516258" y="1250518"/>
        <a:ext cx="2587403" cy="991755"/>
      </dsp:txXfrm>
    </dsp:sp>
    <dsp:sp modelId="{B660D784-6A13-4C5E-922E-CFDA9616D765}">
      <dsp:nvSpPr>
        <dsp:cNvPr id="0" name=""/>
        <dsp:cNvSpPr/>
      </dsp:nvSpPr>
      <dsp:spPr>
        <a:xfrm>
          <a:off x="7641735" y="1121960"/>
          <a:ext cx="2980252" cy="3179901"/>
        </a:xfrm>
        <a:prstGeom prst="roundRect">
          <a:avLst>
            <a:gd name="adj" fmla="val 10000"/>
          </a:avLst>
        </a:prstGeom>
        <a:solidFill>
          <a:schemeClr val="lt2">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23825" tIns="123825" rIns="123825" bIns="123825" numCol="1" spcCol="1270" anchor="ctr" anchorCtr="0">
          <a:noAutofit/>
        </a:bodyPr>
        <a:lstStyle/>
        <a:p>
          <a:pPr marL="228600" lvl="1" indent="-228600" algn="l" defTabSz="889000">
            <a:lnSpc>
              <a:spcPct val="90000"/>
            </a:lnSpc>
            <a:spcBef>
              <a:spcPct val="0"/>
            </a:spcBef>
            <a:spcAft>
              <a:spcPct val="15000"/>
            </a:spcAft>
            <a:buChar char="•"/>
          </a:pPr>
          <a:r>
            <a:rPr lang="en-US" sz="2000" b="1" kern="1200" dirty="0"/>
            <a:t>SVM</a:t>
          </a:r>
          <a:endParaRPr lang="en-US" sz="2000" kern="1200" dirty="0"/>
        </a:p>
        <a:p>
          <a:pPr marL="228600" lvl="1" indent="-228600" algn="l" defTabSz="889000">
            <a:lnSpc>
              <a:spcPct val="90000"/>
            </a:lnSpc>
            <a:spcBef>
              <a:spcPct val="0"/>
            </a:spcBef>
            <a:spcAft>
              <a:spcPct val="15000"/>
            </a:spcAft>
            <a:buChar char="•"/>
          </a:pPr>
          <a:r>
            <a:rPr lang="en-US" sz="2000" b="1" kern="1200" dirty="0"/>
            <a:t>Boosting </a:t>
          </a:r>
          <a:r>
            <a:rPr lang="en-US" sz="2000" kern="1200" dirty="0"/>
            <a:t>(</a:t>
          </a:r>
          <a:r>
            <a:rPr lang="en-US" sz="2000" kern="1200" dirty="0" err="1"/>
            <a:t>xgboost</a:t>
          </a:r>
          <a:r>
            <a:rPr lang="en-US" sz="2000" kern="1200" dirty="0"/>
            <a:t>, LGBM, ADA)</a:t>
          </a:r>
        </a:p>
        <a:p>
          <a:pPr marL="228600" lvl="1" indent="-228600" algn="l" defTabSz="889000">
            <a:lnSpc>
              <a:spcPct val="90000"/>
            </a:lnSpc>
            <a:spcBef>
              <a:spcPct val="0"/>
            </a:spcBef>
            <a:spcAft>
              <a:spcPct val="15000"/>
            </a:spcAft>
            <a:buChar char="•"/>
          </a:pPr>
          <a:r>
            <a:rPr lang="en-US" sz="2000" b="1" kern="1200" dirty="0"/>
            <a:t>Bagging</a:t>
          </a:r>
          <a:endParaRPr lang="en-US" sz="3600" kern="1200" dirty="0"/>
        </a:p>
        <a:p>
          <a:pPr marL="228600" lvl="1" indent="-228600" algn="l" defTabSz="889000">
            <a:lnSpc>
              <a:spcPct val="90000"/>
            </a:lnSpc>
            <a:spcBef>
              <a:spcPct val="0"/>
            </a:spcBef>
            <a:spcAft>
              <a:spcPct val="15000"/>
            </a:spcAft>
            <a:buChar char="•"/>
          </a:pPr>
          <a:r>
            <a:rPr lang="en-US" sz="2000" b="1" kern="1200" dirty="0"/>
            <a:t>MLP</a:t>
          </a:r>
        </a:p>
        <a:p>
          <a:pPr marL="228600" lvl="1" indent="-228600" algn="l" defTabSz="889000">
            <a:lnSpc>
              <a:spcPct val="90000"/>
            </a:lnSpc>
            <a:spcBef>
              <a:spcPct val="0"/>
            </a:spcBef>
            <a:spcAft>
              <a:spcPct val="15000"/>
            </a:spcAft>
            <a:buChar char="•"/>
          </a:pPr>
          <a:r>
            <a:rPr lang="en-US" sz="2000" b="1" kern="1200" dirty="0"/>
            <a:t>CNN </a:t>
          </a:r>
          <a:endParaRPr lang="en-US" sz="2000" kern="1200" dirty="0"/>
        </a:p>
        <a:p>
          <a:pPr marL="228600" lvl="1" indent="-228600" algn="l" defTabSz="889000">
            <a:lnSpc>
              <a:spcPct val="90000"/>
            </a:lnSpc>
            <a:spcBef>
              <a:spcPct val="0"/>
            </a:spcBef>
            <a:spcAft>
              <a:spcPct val="15000"/>
            </a:spcAft>
            <a:buChar char="•"/>
          </a:pPr>
          <a:r>
            <a:rPr lang="en-US" sz="2000" b="1" kern="1200" dirty="0"/>
            <a:t>GNN</a:t>
          </a:r>
          <a:endParaRPr lang="en-US" sz="2000" kern="1200" dirty="0"/>
        </a:p>
      </dsp:txBody>
      <dsp:txXfrm>
        <a:off x="7714913" y="1195138"/>
        <a:ext cx="2833896" cy="2352138"/>
      </dsp:txXfrm>
    </dsp:sp>
    <dsp:sp modelId="{1E9A511E-075B-408F-B4DD-4EF8BDE57856}">
      <dsp:nvSpPr>
        <dsp:cNvPr id="0" name=""/>
        <dsp:cNvSpPr/>
      </dsp:nvSpPr>
      <dsp:spPr>
        <a:xfrm>
          <a:off x="8304014" y="3772557"/>
          <a:ext cx="2649113" cy="1053465"/>
        </a:xfrm>
        <a:prstGeom prst="roundRect">
          <a:avLst>
            <a:gd name="adj" fmla="val 10000"/>
          </a:avLst>
        </a:prstGeom>
        <a:solidFill>
          <a:schemeClr val="dk2">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7630" tIns="58420" rIns="87630" bIns="58420" numCol="1" spcCol="1270" anchor="ctr" anchorCtr="0">
          <a:noAutofit/>
        </a:bodyPr>
        <a:lstStyle/>
        <a:p>
          <a:pPr marL="0" lvl="0" indent="0" algn="ctr" defTabSz="2044700">
            <a:lnSpc>
              <a:spcPct val="90000"/>
            </a:lnSpc>
            <a:spcBef>
              <a:spcPct val="0"/>
            </a:spcBef>
            <a:spcAft>
              <a:spcPct val="35000"/>
            </a:spcAft>
            <a:buNone/>
          </a:pPr>
          <a:r>
            <a:rPr lang="en-US" sz="4600" b="1" kern="1200" dirty="0"/>
            <a:t>Classifiers</a:t>
          </a:r>
          <a:endParaRPr lang="en-US" sz="4600" kern="1200" dirty="0"/>
        </a:p>
      </dsp:txBody>
      <dsp:txXfrm>
        <a:off x="8334869" y="3803412"/>
        <a:ext cx="2587403" cy="99175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1AE76D-3859-46BA-8BFE-CB0034E62D8F}">
      <dsp:nvSpPr>
        <dsp:cNvPr id="0" name=""/>
        <dsp:cNvSpPr/>
      </dsp:nvSpPr>
      <dsp:spPr>
        <a:xfrm>
          <a:off x="1434" y="1864042"/>
          <a:ext cx="2049709" cy="1690581"/>
        </a:xfrm>
        <a:prstGeom prst="roundRect">
          <a:avLst>
            <a:gd name="adj" fmla="val 10000"/>
          </a:avLst>
        </a:prstGeom>
        <a:solidFill>
          <a:schemeClr val="lt2">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23825" tIns="123825" rIns="123825" bIns="123825" numCol="1" spcCol="1270" anchor="ctr" anchorCtr="0">
          <a:noAutofit/>
        </a:bodyPr>
        <a:lstStyle/>
        <a:p>
          <a:pPr marL="114300" lvl="1" indent="-114300" algn="l" defTabSz="622300">
            <a:lnSpc>
              <a:spcPct val="90000"/>
            </a:lnSpc>
            <a:spcBef>
              <a:spcPct val="0"/>
            </a:spcBef>
            <a:spcAft>
              <a:spcPct val="15000"/>
            </a:spcAft>
            <a:buChar char="•"/>
          </a:pPr>
          <a:r>
            <a:rPr lang="en-US" sz="1400" b="1" kern="1200"/>
            <a:t>Statistical data analysis</a:t>
          </a:r>
          <a:endParaRPr lang="en-US" sz="1400" kern="1200" dirty="0"/>
        </a:p>
        <a:p>
          <a:pPr marL="114300" lvl="1" indent="-114300" algn="l" defTabSz="622300">
            <a:lnSpc>
              <a:spcPct val="90000"/>
            </a:lnSpc>
            <a:spcBef>
              <a:spcPct val="0"/>
            </a:spcBef>
            <a:spcAft>
              <a:spcPct val="15000"/>
            </a:spcAft>
            <a:buChar char="•"/>
          </a:pPr>
          <a:r>
            <a:rPr lang="en-US" sz="1400" b="1" kern="1200"/>
            <a:t>Data augmentation </a:t>
          </a:r>
          <a:r>
            <a:rPr lang="en-US" sz="1400" kern="1200"/>
            <a:t>(noise, mixup, sliding window)</a:t>
          </a:r>
          <a:endParaRPr lang="en-US" sz="1400" b="1" kern="1200" dirty="0"/>
        </a:p>
        <a:p>
          <a:pPr marL="114300" lvl="1" indent="-114300" algn="l" defTabSz="622300">
            <a:lnSpc>
              <a:spcPct val="90000"/>
            </a:lnSpc>
            <a:spcBef>
              <a:spcPct val="0"/>
            </a:spcBef>
            <a:spcAft>
              <a:spcPct val="15000"/>
            </a:spcAft>
            <a:buChar char="•"/>
          </a:pPr>
          <a:r>
            <a:rPr lang="en-US" sz="1400" b="1" kern="1200"/>
            <a:t>Dynamic FNCs</a:t>
          </a:r>
          <a:endParaRPr lang="en-US" sz="1400" b="1" kern="1200" dirty="0"/>
        </a:p>
      </dsp:txBody>
      <dsp:txXfrm>
        <a:off x="40339" y="1902947"/>
        <a:ext cx="1971899" cy="1250504"/>
      </dsp:txXfrm>
    </dsp:sp>
    <dsp:sp modelId="{9847D183-A48C-44F2-9B93-191103728394}">
      <dsp:nvSpPr>
        <dsp:cNvPr id="0" name=""/>
        <dsp:cNvSpPr/>
      </dsp:nvSpPr>
      <dsp:spPr>
        <a:xfrm>
          <a:off x="1103751" y="2494952"/>
          <a:ext cx="2109516" cy="2109516"/>
        </a:xfrm>
        <a:prstGeom prst="leftCircularArrow">
          <a:avLst>
            <a:gd name="adj1" fmla="val 2314"/>
            <a:gd name="adj2" fmla="val 279181"/>
            <a:gd name="adj3" fmla="val 1556365"/>
            <a:gd name="adj4" fmla="val 8526163"/>
            <a:gd name="adj5" fmla="val 2699"/>
          </a:avLst>
        </a:prstGeom>
        <a:solidFill>
          <a:schemeClr val="dk2">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sp>
    <dsp:sp modelId="{10305D8B-37BA-4D23-A472-F3821DE6A0BB}">
      <dsp:nvSpPr>
        <dsp:cNvPr id="0" name=""/>
        <dsp:cNvSpPr/>
      </dsp:nvSpPr>
      <dsp:spPr>
        <a:xfrm>
          <a:off x="456925" y="3440582"/>
          <a:ext cx="1821964" cy="724535"/>
        </a:xfrm>
        <a:prstGeom prst="roundRect">
          <a:avLst>
            <a:gd name="adj" fmla="val 10000"/>
          </a:avLst>
        </a:prstGeom>
        <a:solidFill>
          <a:schemeClr val="dk2">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3340" tIns="35560" rIns="53340" bIns="35560" numCol="1" spcCol="1270" anchor="ctr" anchorCtr="0">
          <a:noAutofit/>
        </a:bodyPr>
        <a:lstStyle/>
        <a:p>
          <a:pPr marL="0" lvl="0" indent="0" algn="ctr" defTabSz="1244600">
            <a:lnSpc>
              <a:spcPct val="90000"/>
            </a:lnSpc>
            <a:spcBef>
              <a:spcPct val="0"/>
            </a:spcBef>
            <a:spcAft>
              <a:spcPct val="35000"/>
            </a:spcAft>
            <a:buNone/>
          </a:pPr>
          <a:r>
            <a:rPr lang="en-US" sz="2800" b="1" kern="1200" dirty="0"/>
            <a:t>Data</a:t>
          </a:r>
        </a:p>
      </dsp:txBody>
      <dsp:txXfrm>
        <a:off x="478146" y="3461803"/>
        <a:ext cx="1779522" cy="682093"/>
      </dsp:txXfrm>
    </dsp:sp>
    <dsp:sp modelId="{60D5B297-DFDE-45B5-90B0-A6272D5FE012}">
      <dsp:nvSpPr>
        <dsp:cNvPr id="0" name=""/>
        <dsp:cNvSpPr/>
      </dsp:nvSpPr>
      <dsp:spPr>
        <a:xfrm>
          <a:off x="2511293" y="2106649"/>
          <a:ext cx="2049709" cy="1205367"/>
        </a:xfrm>
        <a:prstGeom prst="roundRect">
          <a:avLst>
            <a:gd name="adj" fmla="val 10000"/>
          </a:avLst>
        </a:prstGeom>
        <a:solidFill>
          <a:schemeClr val="lt2">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23825" tIns="123825" rIns="123825" bIns="123825" numCol="1" spcCol="1270" anchor="ctr" anchorCtr="0">
          <a:noAutofit/>
        </a:bodyPr>
        <a:lstStyle/>
        <a:p>
          <a:pPr marL="114300" lvl="1" indent="-114300" algn="l" defTabSz="622300">
            <a:lnSpc>
              <a:spcPct val="90000"/>
            </a:lnSpc>
            <a:spcBef>
              <a:spcPct val="0"/>
            </a:spcBef>
            <a:spcAft>
              <a:spcPct val="15000"/>
            </a:spcAft>
            <a:buChar char="•"/>
          </a:pPr>
          <a:r>
            <a:rPr lang="en-US" sz="1400" b="1" kern="1200"/>
            <a:t>Feature selection</a:t>
          </a:r>
          <a:endParaRPr lang="en-US" sz="1400" kern="1200" dirty="0"/>
        </a:p>
        <a:p>
          <a:pPr marL="114300" lvl="1" indent="-114300" algn="l" defTabSz="622300">
            <a:lnSpc>
              <a:spcPct val="90000"/>
            </a:lnSpc>
            <a:spcBef>
              <a:spcPct val="0"/>
            </a:spcBef>
            <a:spcAft>
              <a:spcPct val="15000"/>
            </a:spcAft>
            <a:buChar char="•"/>
          </a:pPr>
          <a:r>
            <a:rPr lang="en-US" sz="1400" b="1" kern="1200"/>
            <a:t>Riemannian projection</a:t>
          </a:r>
          <a:endParaRPr lang="en-US" sz="1400" b="1" kern="1200" dirty="0"/>
        </a:p>
        <a:p>
          <a:pPr marL="114300" lvl="1" indent="-114300" algn="l" defTabSz="622300">
            <a:lnSpc>
              <a:spcPct val="90000"/>
            </a:lnSpc>
            <a:spcBef>
              <a:spcPct val="0"/>
            </a:spcBef>
            <a:spcAft>
              <a:spcPct val="15000"/>
            </a:spcAft>
            <a:buChar char="•"/>
          </a:pPr>
          <a:r>
            <a:rPr lang="en-US" sz="1400" b="1" kern="1200"/>
            <a:t>Clustering</a:t>
          </a:r>
          <a:endParaRPr lang="en-US" sz="1400" kern="1200" dirty="0"/>
        </a:p>
      </dsp:txBody>
      <dsp:txXfrm>
        <a:off x="2539032" y="2392681"/>
        <a:ext cx="1994231" cy="891596"/>
      </dsp:txXfrm>
    </dsp:sp>
    <dsp:sp modelId="{8E0523BC-16E4-47DB-85EB-878FF63F4860}">
      <dsp:nvSpPr>
        <dsp:cNvPr id="0" name=""/>
        <dsp:cNvSpPr/>
      </dsp:nvSpPr>
      <dsp:spPr>
        <a:xfrm>
          <a:off x="3725955" y="966402"/>
          <a:ext cx="2360445" cy="2360445"/>
        </a:xfrm>
        <a:prstGeom prst="circularArrow">
          <a:avLst>
            <a:gd name="adj1" fmla="val 2068"/>
            <a:gd name="adj2" fmla="val 248096"/>
            <a:gd name="adj3" fmla="val 19251898"/>
            <a:gd name="adj4" fmla="val 12251016"/>
            <a:gd name="adj5" fmla="val 2412"/>
          </a:avLst>
        </a:prstGeom>
        <a:solidFill>
          <a:schemeClr val="dk2">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sp>
    <dsp:sp modelId="{57C8602F-C731-4248-9E97-13609E80E3A8}">
      <dsp:nvSpPr>
        <dsp:cNvPr id="0" name=""/>
        <dsp:cNvSpPr/>
      </dsp:nvSpPr>
      <dsp:spPr>
        <a:xfrm>
          <a:off x="2966784" y="1684792"/>
          <a:ext cx="1821964" cy="724535"/>
        </a:xfrm>
        <a:prstGeom prst="roundRect">
          <a:avLst>
            <a:gd name="adj" fmla="val 10000"/>
          </a:avLst>
        </a:prstGeom>
        <a:solidFill>
          <a:schemeClr val="dk2">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3340" tIns="35560" rIns="53340" bIns="35560" numCol="1" spcCol="1270" anchor="ctr" anchorCtr="0">
          <a:noAutofit/>
        </a:bodyPr>
        <a:lstStyle/>
        <a:p>
          <a:pPr marL="0" lvl="0" indent="0" algn="ctr" defTabSz="1244600">
            <a:lnSpc>
              <a:spcPct val="90000"/>
            </a:lnSpc>
            <a:spcBef>
              <a:spcPct val="0"/>
            </a:spcBef>
            <a:spcAft>
              <a:spcPct val="35000"/>
            </a:spcAft>
            <a:buNone/>
          </a:pPr>
          <a:r>
            <a:rPr lang="en-US" sz="2800" b="1" kern="1200" dirty="0"/>
            <a:t>Features</a:t>
          </a:r>
          <a:endParaRPr lang="en-US" sz="2800" kern="1200" dirty="0"/>
        </a:p>
      </dsp:txBody>
      <dsp:txXfrm>
        <a:off x="2988005" y="1706013"/>
        <a:ext cx="1779522" cy="682093"/>
      </dsp:txXfrm>
    </dsp:sp>
    <dsp:sp modelId="{B660D784-6A13-4C5E-922E-CFDA9616D765}">
      <dsp:nvSpPr>
        <dsp:cNvPr id="0" name=""/>
        <dsp:cNvSpPr/>
      </dsp:nvSpPr>
      <dsp:spPr>
        <a:xfrm>
          <a:off x="5021152" y="1617595"/>
          <a:ext cx="2049709" cy="2187021"/>
        </a:xfrm>
        <a:prstGeom prst="roundRect">
          <a:avLst>
            <a:gd name="adj" fmla="val 10000"/>
          </a:avLst>
        </a:prstGeom>
        <a:solidFill>
          <a:schemeClr val="lt2">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23825" tIns="123825" rIns="123825" bIns="123825" numCol="1" spcCol="1270" anchor="ctr" anchorCtr="0">
          <a:noAutofit/>
        </a:bodyPr>
        <a:lstStyle/>
        <a:p>
          <a:pPr marL="114300" lvl="1" indent="-114300" algn="l" defTabSz="622300">
            <a:lnSpc>
              <a:spcPct val="90000"/>
            </a:lnSpc>
            <a:spcBef>
              <a:spcPct val="0"/>
            </a:spcBef>
            <a:spcAft>
              <a:spcPct val="15000"/>
            </a:spcAft>
            <a:buChar char="•"/>
          </a:pPr>
          <a:r>
            <a:rPr lang="en-US" sz="1400" b="1" kern="1200" dirty="0"/>
            <a:t>SVM</a:t>
          </a:r>
          <a:endParaRPr lang="en-US" sz="1400" kern="1200" dirty="0"/>
        </a:p>
        <a:p>
          <a:pPr marL="114300" lvl="1" indent="-114300" algn="l" defTabSz="622300">
            <a:lnSpc>
              <a:spcPct val="90000"/>
            </a:lnSpc>
            <a:spcBef>
              <a:spcPct val="0"/>
            </a:spcBef>
            <a:spcAft>
              <a:spcPct val="15000"/>
            </a:spcAft>
            <a:buChar char="•"/>
          </a:pPr>
          <a:r>
            <a:rPr lang="en-US" sz="1400" b="1" kern="1200" dirty="0"/>
            <a:t>Boosting </a:t>
          </a:r>
          <a:r>
            <a:rPr lang="en-US" sz="1400" kern="1200" dirty="0"/>
            <a:t>(</a:t>
          </a:r>
          <a:r>
            <a:rPr lang="en-US" sz="1400" kern="1200" dirty="0" err="1"/>
            <a:t>xgboost</a:t>
          </a:r>
          <a:r>
            <a:rPr lang="en-US" sz="1400" kern="1200" dirty="0"/>
            <a:t>, LGBM, ADA)</a:t>
          </a:r>
        </a:p>
        <a:p>
          <a:pPr marL="114300" lvl="1" indent="-114300" algn="l" defTabSz="622300">
            <a:lnSpc>
              <a:spcPct val="90000"/>
            </a:lnSpc>
            <a:spcBef>
              <a:spcPct val="0"/>
            </a:spcBef>
            <a:spcAft>
              <a:spcPct val="15000"/>
            </a:spcAft>
            <a:buChar char="•"/>
          </a:pPr>
          <a:r>
            <a:rPr lang="en-US" sz="1400" b="1" kern="1200" dirty="0"/>
            <a:t>Bagging</a:t>
          </a:r>
          <a:endParaRPr lang="en-US" sz="2400" kern="1200" dirty="0"/>
        </a:p>
        <a:p>
          <a:pPr marL="114300" lvl="1" indent="-114300" algn="l" defTabSz="622300">
            <a:lnSpc>
              <a:spcPct val="90000"/>
            </a:lnSpc>
            <a:spcBef>
              <a:spcPct val="0"/>
            </a:spcBef>
            <a:spcAft>
              <a:spcPct val="15000"/>
            </a:spcAft>
            <a:buChar char="•"/>
          </a:pPr>
          <a:r>
            <a:rPr lang="en-US" sz="1400" b="1" kern="1200" dirty="0"/>
            <a:t>MLP</a:t>
          </a:r>
        </a:p>
        <a:p>
          <a:pPr marL="114300" lvl="1" indent="-114300" algn="l" defTabSz="622300">
            <a:lnSpc>
              <a:spcPct val="90000"/>
            </a:lnSpc>
            <a:spcBef>
              <a:spcPct val="0"/>
            </a:spcBef>
            <a:spcAft>
              <a:spcPct val="15000"/>
            </a:spcAft>
            <a:buChar char="•"/>
          </a:pPr>
          <a:r>
            <a:rPr lang="en-US" sz="1400" b="1" kern="1200" dirty="0"/>
            <a:t>CNN </a:t>
          </a:r>
          <a:endParaRPr lang="en-US" sz="1400" kern="1200" dirty="0"/>
        </a:p>
        <a:p>
          <a:pPr marL="114300" lvl="1" indent="-114300" algn="l" defTabSz="622300">
            <a:lnSpc>
              <a:spcPct val="90000"/>
            </a:lnSpc>
            <a:spcBef>
              <a:spcPct val="0"/>
            </a:spcBef>
            <a:spcAft>
              <a:spcPct val="15000"/>
            </a:spcAft>
            <a:buChar char="•"/>
          </a:pPr>
          <a:r>
            <a:rPr lang="en-US" sz="1400" b="1" kern="1200" dirty="0"/>
            <a:t>GNN</a:t>
          </a:r>
          <a:endParaRPr lang="en-US" sz="1400" kern="1200" dirty="0"/>
        </a:p>
      </dsp:txBody>
      <dsp:txXfrm>
        <a:off x="5071481" y="1667924"/>
        <a:ext cx="1949051" cy="1617715"/>
      </dsp:txXfrm>
    </dsp:sp>
    <dsp:sp modelId="{1E9A511E-075B-408F-B4DD-4EF8BDE57856}">
      <dsp:nvSpPr>
        <dsp:cNvPr id="0" name=""/>
        <dsp:cNvSpPr/>
      </dsp:nvSpPr>
      <dsp:spPr>
        <a:xfrm>
          <a:off x="5476643" y="3440580"/>
          <a:ext cx="1821964" cy="724535"/>
        </a:xfrm>
        <a:prstGeom prst="roundRect">
          <a:avLst>
            <a:gd name="adj" fmla="val 10000"/>
          </a:avLst>
        </a:prstGeom>
        <a:solidFill>
          <a:schemeClr val="dk2">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3340" tIns="35560" rIns="53340" bIns="35560" numCol="1" spcCol="1270" anchor="ctr" anchorCtr="0">
          <a:noAutofit/>
        </a:bodyPr>
        <a:lstStyle/>
        <a:p>
          <a:pPr marL="0" lvl="0" indent="0" algn="ctr" defTabSz="1244600">
            <a:lnSpc>
              <a:spcPct val="90000"/>
            </a:lnSpc>
            <a:spcBef>
              <a:spcPct val="0"/>
            </a:spcBef>
            <a:spcAft>
              <a:spcPct val="35000"/>
            </a:spcAft>
            <a:buNone/>
          </a:pPr>
          <a:r>
            <a:rPr lang="en-US" sz="2800" b="1" kern="1200" dirty="0"/>
            <a:t>Classifiers</a:t>
          </a:r>
          <a:endParaRPr lang="en-US" sz="2800" kern="1200" dirty="0"/>
        </a:p>
      </dsp:txBody>
      <dsp:txXfrm>
        <a:off x="5497864" y="3461801"/>
        <a:ext cx="1779522" cy="682093"/>
      </dsp:txXfrm>
    </dsp:sp>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972561" y="0"/>
            <a:ext cx="3037840" cy="464820"/>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sz="quarter" idx="1"/>
          </p:nvPr>
        </p:nvSpPr>
        <p:spPr>
          <a:xfrm>
            <a:off x="1623" y="0"/>
            <a:ext cx="3037840" cy="464820"/>
          </a:xfrm>
          <a:prstGeom prst="rect">
            <a:avLst/>
          </a:prstGeom>
        </p:spPr>
        <p:txBody>
          <a:bodyPr vert="horz" lIns="91440" tIns="45720" rIns="91440" bIns="45720" rtlCol="1"/>
          <a:lstStyle>
            <a:lvl1pPr algn="l">
              <a:defRPr sz="1200"/>
            </a:lvl1pPr>
          </a:lstStyle>
          <a:p>
            <a:fld id="{C9B6F397-9295-4C9F-B4B0-31BF9D08FE68}" type="datetimeFigureOut">
              <a:rPr lang="he-IL" smtClean="0"/>
              <a:pPr/>
              <a:t>ח'/ניסן/תשפ"ג</a:t>
            </a:fld>
            <a:endParaRPr lang="he-IL"/>
          </a:p>
        </p:txBody>
      </p:sp>
      <p:sp>
        <p:nvSpPr>
          <p:cNvPr id="4" name="מציין מיקום של כותרת תחתונה 3"/>
          <p:cNvSpPr>
            <a:spLocks noGrp="1"/>
          </p:cNvSpPr>
          <p:nvPr>
            <p:ph type="ftr" sz="quarter" idx="2"/>
          </p:nvPr>
        </p:nvSpPr>
        <p:spPr>
          <a:xfrm>
            <a:off x="3972561" y="8829966"/>
            <a:ext cx="3037840" cy="464820"/>
          </a:xfrm>
          <a:prstGeom prst="rect">
            <a:avLst/>
          </a:prstGeom>
        </p:spPr>
        <p:txBody>
          <a:bodyPr vert="horz" lIns="91440" tIns="45720" rIns="91440" bIns="45720" rtlCol="1" anchor="b"/>
          <a:lstStyle>
            <a:lvl1pPr algn="r">
              <a:defRPr sz="1200"/>
            </a:lvl1pPr>
          </a:lstStyle>
          <a:p>
            <a:endParaRPr lang="he-IL"/>
          </a:p>
        </p:txBody>
      </p:sp>
      <p:sp>
        <p:nvSpPr>
          <p:cNvPr id="5" name="מציין מיקום של מספר שקופית 4"/>
          <p:cNvSpPr>
            <a:spLocks noGrp="1"/>
          </p:cNvSpPr>
          <p:nvPr>
            <p:ph type="sldNum" sz="quarter" idx="3"/>
          </p:nvPr>
        </p:nvSpPr>
        <p:spPr>
          <a:xfrm>
            <a:off x="1623" y="8829966"/>
            <a:ext cx="3037840" cy="464820"/>
          </a:xfrm>
          <a:prstGeom prst="rect">
            <a:avLst/>
          </a:prstGeom>
        </p:spPr>
        <p:txBody>
          <a:bodyPr vert="horz" lIns="91440" tIns="45720" rIns="91440" bIns="45720" rtlCol="1" anchor="b"/>
          <a:lstStyle>
            <a:lvl1pPr algn="l">
              <a:defRPr sz="1200"/>
            </a:lvl1pPr>
          </a:lstStyle>
          <a:p>
            <a:fld id="{BBE2A6A1-1652-41B2-B665-7F46B35F79A1}" type="slidenum">
              <a:rPr lang="he-IL" smtClean="0"/>
              <a:pPr/>
              <a:t>‹#›</a:t>
            </a:fld>
            <a:endParaRPr lang="he-IL"/>
          </a:p>
        </p:txBody>
      </p:sp>
    </p:spTree>
    <p:extLst>
      <p:ext uri="{BB962C8B-B14F-4D97-AF65-F5344CB8AC3E}">
        <p14:creationId xmlns:p14="http://schemas.microsoft.com/office/powerpoint/2010/main" val="20182461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972561" y="0"/>
            <a:ext cx="3037840" cy="464820"/>
          </a:xfrm>
          <a:prstGeom prst="rect">
            <a:avLst/>
          </a:prstGeom>
        </p:spPr>
        <p:txBody>
          <a:bodyPr vert="horz" lIns="91440" tIns="45720" rIns="91440" bIns="45720" rtlCol="1"/>
          <a:lstStyle>
            <a:lvl1pPr algn="r">
              <a:defRPr sz="1200"/>
            </a:lvl1pPr>
          </a:lstStyle>
          <a:p>
            <a:endParaRPr lang="he-IL"/>
          </a:p>
        </p:txBody>
      </p:sp>
      <p:sp>
        <p:nvSpPr>
          <p:cNvPr id="3" name="Date Placeholder 2"/>
          <p:cNvSpPr>
            <a:spLocks noGrp="1"/>
          </p:cNvSpPr>
          <p:nvPr>
            <p:ph type="dt" idx="1"/>
          </p:nvPr>
        </p:nvSpPr>
        <p:spPr>
          <a:xfrm>
            <a:off x="1623" y="0"/>
            <a:ext cx="3037840" cy="464820"/>
          </a:xfrm>
          <a:prstGeom prst="rect">
            <a:avLst/>
          </a:prstGeom>
        </p:spPr>
        <p:txBody>
          <a:bodyPr vert="horz" lIns="91440" tIns="45720" rIns="91440" bIns="45720" rtlCol="1"/>
          <a:lstStyle>
            <a:lvl1pPr algn="l">
              <a:defRPr sz="1200"/>
            </a:lvl1pPr>
          </a:lstStyle>
          <a:p>
            <a:fld id="{543B7BDA-9DDC-4E4C-973D-E4A3E66645CD}" type="datetimeFigureOut">
              <a:rPr lang="he-IL" smtClean="0"/>
              <a:pPr/>
              <a:t>ח'/ניסן/תשפ"ג</a:t>
            </a:fld>
            <a:endParaRPr lang="he-IL"/>
          </a:p>
        </p:txBody>
      </p:sp>
      <p:sp>
        <p:nvSpPr>
          <p:cNvPr id="4" name="Slide Image Placeholder 3"/>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lIns="91440" tIns="45720" rIns="91440" bIns="45720" rtlCol="1" anchor="ctr"/>
          <a:lstStyle/>
          <a:p>
            <a:endParaRPr lang="he-IL"/>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1440" tIns="45720" rIns="91440" bIns="45720" rtlCol="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6" name="Footer Placeholder 5"/>
          <p:cNvSpPr>
            <a:spLocks noGrp="1"/>
          </p:cNvSpPr>
          <p:nvPr>
            <p:ph type="ftr" sz="quarter" idx="4"/>
          </p:nvPr>
        </p:nvSpPr>
        <p:spPr>
          <a:xfrm>
            <a:off x="3972561" y="8829966"/>
            <a:ext cx="3037840" cy="464820"/>
          </a:xfrm>
          <a:prstGeom prst="rect">
            <a:avLst/>
          </a:prstGeom>
        </p:spPr>
        <p:txBody>
          <a:bodyPr vert="horz" lIns="91440" tIns="45720" rIns="91440" bIns="45720" rtlCol="1" anchor="b"/>
          <a:lstStyle>
            <a:lvl1pPr algn="r">
              <a:defRPr sz="1200"/>
            </a:lvl1pPr>
          </a:lstStyle>
          <a:p>
            <a:endParaRPr lang="he-IL"/>
          </a:p>
        </p:txBody>
      </p:sp>
      <p:sp>
        <p:nvSpPr>
          <p:cNvPr id="7" name="Slide Number Placeholder 6"/>
          <p:cNvSpPr>
            <a:spLocks noGrp="1"/>
          </p:cNvSpPr>
          <p:nvPr>
            <p:ph type="sldNum" sz="quarter" idx="5"/>
          </p:nvPr>
        </p:nvSpPr>
        <p:spPr>
          <a:xfrm>
            <a:off x="1623" y="8829966"/>
            <a:ext cx="3037840" cy="464820"/>
          </a:xfrm>
          <a:prstGeom prst="rect">
            <a:avLst/>
          </a:prstGeom>
        </p:spPr>
        <p:txBody>
          <a:bodyPr vert="horz" lIns="91440" tIns="45720" rIns="91440" bIns="45720" rtlCol="1" anchor="b"/>
          <a:lstStyle>
            <a:lvl1pPr algn="l">
              <a:defRPr sz="1200"/>
            </a:lvl1pPr>
          </a:lstStyle>
          <a:p>
            <a:fld id="{C8C92D0D-AF30-4211-86C4-A3B87597F349}" type="slidenum">
              <a:rPr lang="he-IL" smtClean="0"/>
              <a:pPr/>
              <a:t>‹#›</a:t>
            </a:fld>
            <a:endParaRPr lang="he-IL"/>
          </a:p>
        </p:txBody>
      </p:sp>
    </p:spTree>
    <p:extLst>
      <p:ext uri="{BB962C8B-B14F-4D97-AF65-F5344CB8AC3E}">
        <p14:creationId xmlns:p14="http://schemas.microsoft.com/office/powerpoint/2010/main" val="2371792312"/>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a:xfrm>
            <a:off x="406400" y="696913"/>
            <a:ext cx="6197600" cy="3486150"/>
          </a:xfrm>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10"/>
          </p:nvPr>
        </p:nvSpPr>
        <p:spPr/>
        <p:txBody>
          <a:bodyPr/>
          <a:lstStyle/>
          <a:p>
            <a:fld id="{C8C92D0D-AF30-4211-86C4-A3B87597F349}" type="slidenum">
              <a:rPr lang="he-IL" smtClean="0"/>
              <a:pPr/>
              <a:t>1</a:t>
            </a:fld>
            <a:endParaRPr lang="he-IL"/>
          </a:p>
        </p:txBody>
      </p:sp>
    </p:spTree>
    <p:extLst>
      <p:ext uri="{BB962C8B-B14F-4D97-AF65-F5344CB8AC3E}">
        <p14:creationId xmlns:p14="http://schemas.microsoft.com/office/powerpoint/2010/main" val="33981432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8C92D0D-AF30-4211-86C4-A3B87597F349}" type="slidenum">
              <a:rPr lang="he-IL" smtClean="0"/>
              <a:pPr/>
              <a:t>16</a:t>
            </a:fld>
            <a:endParaRPr lang="he-IL"/>
          </a:p>
        </p:txBody>
      </p:sp>
    </p:spTree>
    <p:extLst>
      <p:ext uri="{BB962C8B-B14F-4D97-AF65-F5344CB8AC3E}">
        <p14:creationId xmlns:p14="http://schemas.microsoft.com/office/powerpoint/2010/main" val="29293371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endParaRPr lang="he-IL" dirty="0">
              <a:solidFill>
                <a:srgbClr val="002060"/>
              </a:solidFill>
            </a:endParaRPr>
          </a:p>
          <a:p>
            <a:pPr algn="l" rtl="0"/>
            <a:r>
              <a:rPr lang="en-US" dirty="0">
                <a:solidFill>
                  <a:srgbClr val="002060"/>
                </a:solidFill>
              </a:rPr>
              <a:t>Emphasize the key idea</a:t>
            </a:r>
          </a:p>
          <a:p>
            <a:pPr lvl="1" algn="l" rtl="0"/>
            <a:r>
              <a:rPr lang="en-US" dirty="0">
                <a:solidFill>
                  <a:srgbClr val="002060"/>
                </a:solidFill>
              </a:rPr>
              <a:t>If the audience remembers only one thing from your talk, what should it be?</a:t>
            </a:r>
          </a:p>
          <a:p>
            <a:pPr algn="l" rtl="0"/>
            <a:r>
              <a:rPr lang="en-US" dirty="0">
                <a:solidFill>
                  <a:srgbClr val="002060"/>
                </a:solidFill>
              </a:rPr>
              <a:t>Then, give a more detailed explanation of the chosen solution</a:t>
            </a:r>
          </a:p>
          <a:p>
            <a:pPr algn="l" rtl="0"/>
            <a:r>
              <a:rPr lang="en-US" dirty="0">
                <a:solidFill>
                  <a:srgbClr val="002060"/>
                </a:solidFill>
              </a:rPr>
              <a:t>You usually start with a block diagram slide followed by a few more slides describing each block in the diagram in detail</a:t>
            </a:r>
          </a:p>
          <a:p>
            <a:pPr algn="l" rtl="0"/>
            <a:r>
              <a:rPr lang="en-US" dirty="0">
                <a:solidFill>
                  <a:srgbClr val="002060"/>
                </a:solidFill>
              </a:rPr>
              <a:t>Prefer deep details (technical ‘meat’) of part of the solution over a shallow overview of many topics</a:t>
            </a:r>
          </a:p>
          <a:p>
            <a:pPr algn="r" rtl="0"/>
            <a:endParaRPr lang="en-US" dirty="0"/>
          </a:p>
        </p:txBody>
      </p:sp>
      <p:sp>
        <p:nvSpPr>
          <p:cNvPr id="4" name="Slide Number Placeholder 3"/>
          <p:cNvSpPr>
            <a:spLocks noGrp="1"/>
          </p:cNvSpPr>
          <p:nvPr>
            <p:ph type="sldNum" sz="quarter" idx="5"/>
          </p:nvPr>
        </p:nvSpPr>
        <p:spPr/>
        <p:txBody>
          <a:bodyPr/>
          <a:lstStyle/>
          <a:p>
            <a:fld id="{C8C92D0D-AF30-4211-86C4-A3B87597F349}" type="slidenum">
              <a:rPr lang="he-IL" smtClean="0"/>
              <a:pPr/>
              <a:t>17</a:t>
            </a:fld>
            <a:endParaRPr lang="he-IL"/>
          </a:p>
        </p:txBody>
      </p:sp>
    </p:spTree>
    <p:extLst>
      <p:ext uri="{BB962C8B-B14F-4D97-AF65-F5344CB8AC3E}">
        <p14:creationId xmlns:p14="http://schemas.microsoft.com/office/powerpoint/2010/main" val="16047997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8C92D0D-AF30-4211-86C4-A3B87597F349}" type="slidenum">
              <a:rPr lang="he-IL" smtClean="0"/>
              <a:pPr/>
              <a:t>18</a:t>
            </a:fld>
            <a:endParaRPr lang="he-IL"/>
          </a:p>
        </p:txBody>
      </p:sp>
    </p:spTree>
    <p:extLst>
      <p:ext uri="{BB962C8B-B14F-4D97-AF65-F5344CB8AC3E}">
        <p14:creationId xmlns:p14="http://schemas.microsoft.com/office/powerpoint/2010/main" val="24859751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endParaRPr lang="he-IL" dirty="0">
              <a:solidFill>
                <a:srgbClr val="002060"/>
              </a:solidFill>
            </a:endParaRPr>
          </a:p>
          <a:p>
            <a:pPr algn="l" rtl="0"/>
            <a:r>
              <a:rPr lang="en-US" dirty="0">
                <a:solidFill>
                  <a:srgbClr val="002060"/>
                </a:solidFill>
              </a:rPr>
              <a:t>Emphasize the key idea</a:t>
            </a:r>
          </a:p>
          <a:p>
            <a:pPr lvl="1" algn="l" rtl="0"/>
            <a:r>
              <a:rPr lang="en-US" dirty="0">
                <a:solidFill>
                  <a:srgbClr val="002060"/>
                </a:solidFill>
              </a:rPr>
              <a:t>If the audience remembers only one thing from your talk, what should it be?</a:t>
            </a:r>
          </a:p>
          <a:p>
            <a:pPr algn="l" rtl="0"/>
            <a:r>
              <a:rPr lang="en-US" dirty="0">
                <a:solidFill>
                  <a:srgbClr val="002060"/>
                </a:solidFill>
              </a:rPr>
              <a:t>Then, give a more detailed explanation of the chosen solution</a:t>
            </a:r>
          </a:p>
          <a:p>
            <a:pPr algn="l" rtl="0"/>
            <a:r>
              <a:rPr lang="en-US" dirty="0">
                <a:solidFill>
                  <a:srgbClr val="002060"/>
                </a:solidFill>
              </a:rPr>
              <a:t>You usually start with a block diagram slide followed by a few more slides describing each block in the diagram in detail</a:t>
            </a:r>
          </a:p>
          <a:p>
            <a:pPr algn="l" rtl="0"/>
            <a:r>
              <a:rPr lang="en-US" dirty="0">
                <a:solidFill>
                  <a:srgbClr val="002060"/>
                </a:solidFill>
              </a:rPr>
              <a:t>Prefer deep details (technical ‘meat’) of part of the solution over a shallow overview of many topics</a:t>
            </a:r>
          </a:p>
          <a:p>
            <a:pPr algn="r" rtl="0"/>
            <a:endParaRPr lang="en-US" dirty="0"/>
          </a:p>
        </p:txBody>
      </p:sp>
      <p:sp>
        <p:nvSpPr>
          <p:cNvPr id="4" name="Slide Number Placeholder 3"/>
          <p:cNvSpPr>
            <a:spLocks noGrp="1"/>
          </p:cNvSpPr>
          <p:nvPr>
            <p:ph type="sldNum" sz="quarter" idx="5"/>
          </p:nvPr>
        </p:nvSpPr>
        <p:spPr/>
        <p:txBody>
          <a:bodyPr/>
          <a:lstStyle/>
          <a:p>
            <a:fld id="{C8C92D0D-AF30-4211-86C4-A3B87597F349}" type="slidenum">
              <a:rPr lang="he-IL" smtClean="0"/>
              <a:pPr/>
              <a:t>19</a:t>
            </a:fld>
            <a:endParaRPr lang="he-IL"/>
          </a:p>
        </p:txBody>
      </p:sp>
    </p:spTree>
    <p:extLst>
      <p:ext uri="{BB962C8B-B14F-4D97-AF65-F5344CB8AC3E}">
        <p14:creationId xmlns:p14="http://schemas.microsoft.com/office/powerpoint/2010/main" val="18678920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endParaRPr lang="he-IL" dirty="0">
              <a:solidFill>
                <a:srgbClr val="002060"/>
              </a:solidFill>
            </a:endParaRPr>
          </a:p>
          <a:p>
            <a:pPr algn="l" rtl="0"/>
            <a:r>
              <a:rPr lang="en-US" dirty="0">
                <a:solidFill>
                  <a:srgbClr val="002060"/>
                </a:solidFill>
              </a:rPr>
              <a:t>Emphasize the key idea</a:t>
            </a:r>
          </a:p>
          <a:p>
            <a:pPr lvl="1" algn="l" rtl="0"/>
            <a:r>
              <a:rPr lang="en-US" dirty="0">
                <a:solidFill>
                  <a:srgbClr val="002060"/>
                </a:solidFill>
              </a:rPr>
              <a:t>If the audience remembers only one thing from your talk, what should it be?</a:t>
            </a:r>
          </a:p>
          <a:p>
            <a:pPr algn="l" rtl="0"/>
            <a:r>
              <a:rPr lang="en-US" dirty="0">
                <a:solidFill>
                  <a:srgbClr val="002060"/>
                </a:solidFill>
              </a:rPr>
              <a:t>Then, give a more detailed explanation of the chosen solution</a:t>
            </a:r>
          </a:p>
          <a:p>
            <a:pPr algn="l" rtl="0"/>
            <a:r>
              <a:rPr lang="en-US" dirty="0">
                <a:solidFill>
                  <a:srgbClr val="002060"/>
                </a:solidFill>
              </a:rPr>
              <a:t>You usually start with a block diagram slide followed by a few more slides describing each block in the diagram in detail</a:t>
            </a:r>
          </a:p>
          <a:p>
            <a:pPr algn="l" rtl="0"/>
            <a:r>
              <a:rPr lang="en-US" dirty="0">
                <a:solidFill>
                  <a:srgbClr val="002060"/>
                </a:solidFill>
              </a:rPr>
              <a:t>Prefer deep details (technical ‘meat’) of part of the solution over a shallow overview of many topics</a:t>
            </a:r>
          </a:p>
          <a:p>
            <a:pPr algn="r" rtl="0"/>
            <a:endParaRPr lang="en-US" dirty="0"/>
          </a:p>
        </p:txBody>
      </p:sp>
      <p:sp>
        <p:nvSpPr>
          <p:cNvPr id="4" name="Slide Number Placeholder 3"/>
          <p:cNvSpPr>
            <a:spLocks noGrp="1"/>
          </p:cNvSpPr>
          <p:nvPr>
            <p:ph type="sldNum" sz="quarter" idx="5"/>
          </p:nvPr>
        </p:nvSpPr>
        <p:spPr/>
        <p:txBody>
          <a:bodyPr/>
          <a:lstStyle/>
          <a:p>
            <a:fld id="{C8C92D0D-AF30-4211-86C4-A3B87597F349}" type="slidenum">
              <a:rPr lang="he-IL" smtClean="0"/>
              <a:pPr/>
              <a:t>20</a:t>
            </a:fld>
            <a:endParaRPr lang="he-IL"/>
          </a:p>
        </p:txBody>
      </p:sp>
    </p:spTree>
    <p:extLst>
      <p:ext uri="{BB962C8B-B14F-4D97-AF65-F5344CB8AC3E}">
        <p14:creationId xmlns:p14="http://schemas.microsoft.com/office/powerpoint/2010/main" val="31876604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8C92D0D-AF30-4211-86C4-A3B87597F349}" type="slidenum">
              <a:rPr lang="he-IL" smtClean="0"/>
              <a:pPr/>
              <a:t>21</a:t>
            </a:fld>
            <a:endParaRPr lang="he-IL"/>
          </a:p>
        </p:txBody>
      </p:sp>
    </p:spTree>
    <p:extLst>
      <p:ext uri="{BB962C8B-B14F-4D97-AF65-F5344CB8AC3E}">
        <p14:creationId xmlns:p14="http://schemas.microsoft.com/office/powerpoint/2010/main" val="15152512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endParaRPr lang="he-IL" dirty="0">
              <a:solidFill>
                <a:srgbClr val="002060"/>
              </a:solidFill>
            </a:endParaRPr>
          </a:p>
          <a:p>
            <a:pPr algn="l" rtl="0"/>
            <a:r>
              <a:rPr lang="en-US" dirty="0">
                <a:solidFill>
                  <a:srgbClr val="002060"/>
                </a:solidFill>
              </a:rPr>
              <a:t>Emphasize the key idea</a:t>
            </a:r>
          </a:p>
          <a:p>
            <a:pPr lvl="1" algn="l" rtl="0"/>
            <a:r>
              <a:rPr lang="en-US" dirty="0">
                <a:solidFill>
                  <a:srgbClr val="002060"/>
                </a:solidFill>
              </a:rPr>
              <a:t>If the audience remembers only one thing from your talk, what should it be?</a:t>
            </a:r>
          </a:p>
          <a:p>
            <a:pPr algn="l" rtl="0"/>
            <a:r>
              <a:rPr lang="en-US" dirty="0">
                <a:solidFill>
                  <a:srgbClr val="002060"/>
                </a:solidFill>
              </a:rPr>
              <a:t>Then, give a more detailed explanation of the chosen solution</a:t>
            </a:r>
          </a:p>
          <a:p>
            <a:pPr algn="l" rtl="0"/>
            <a:r>
              <a:rPr lang="en-US" dirty="0">
                <a:solidFill>
                  <a:srgbClr val="002060"/>
                </a:solidFill>
              </a:rPr>
              <a:t>You usually start with a block diagram slide followed by a few more slides describing each block in the diagram in detail</a:t>
            </a:r>
          </a:p>
          <a:p>
            <a:pPr algn="l" rtl="0"/>
            <a:r>
              <a:rPr lang="en-US" dirty="0">
                <a:solidFill>
                  <a:srgbClr val="002060"/>
                </a:solidFill>
              </a:rPr>
              <a:t>Prefer deep details (technical ‘meat’) of part of the solution over a shallow overview of many topics</a:t>
            </a:r>
          </a:p>
          <a:p>
            <a:pPr algn="r" rtl="0"/>
            <a:endParaRPr lang="en-US" dirty="0"/>
          </a:p>
        </p:txBody>
      </p:sp>
      <p:sp>
        <p:nvSpPr>
          <p:cNvPr id="4" name="Slide Number Placeholder 3"/>
          <p:cNvSpPr>
            <a:spLocks noGrp="1"/>
          </p:cNvSpPr>
          <p:nvPr>
            <p:ph type="sldNum" sz="quarter" idx="5"/>
          </p:nvPr>
        </p:nvSpPr>
        <p:spPr/>
        <p:txBody>
          <a:bodyPr/>
          <a:lstStyle/>
          <a:p>
            <a:fld id="{C8C92D0D-AF30-4211-86C4-A3B87597F349}" type="slidenum">
              <a:rPr lang="he-IL" smtClean="0"/>
              <a:pPr/>
              <a:t>22</a:t>
            </a:fld>
            <a:endParaRPr lang="he-IL"/>
          </a:p>
        </p:txBody>
      </p:sp>
    </p:spTree>
    <p:extLst>
      <p:ext uri="{BB962C8B-B14F-4D97-AF65-F5344CB8AC3E}">
        <p14:creationId xmlns:p14="http://schemas.microsoft.com/office/powerpoint/2010/main" val="12621504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endParaRPr lang="he-IL" dirty="0">
              <a:solidFill>
                <a:srgbClr val="002060"/>
              </a:solidFill>
            </a:endParaRPr>
          </a:p>
          <a:p>
            <a:pPr algn="l" rtl="0"/>
            <a:r>
              <a:rPr lang="en-US" dirty="0">
                <a:solidFill>
                  <a:srgbClr val="002060"/>
                </a:solidFill>
              </a:rPr>
              <a:t>Emphasize the key idea</a:t>
            </a:r>
          </a:p>
          <a:p>
            <a:pPr lvl="1" algn="l" rtl="0"/>
            <a:r>
              <a:rPr lang="en-US" dirty="0">
                <a:solidFill>
                  <a:srgbClr val="002060"/>
                </a:solidFill>
              </a:rPr>
              <a:t>If the audience remembers only one thing from your talk, what should it be?</a:t>
            </a:r>
          </a:p>
          <a:p>
            <a:pPr algn="l" rtl="0"/>
            <a:r>
              <a:rPr lang="en-US" dirty="0">
                <a:solidFill>
                  <a:srgbClr val="002060"/>
                </a:solidFill>
              </a:rPr>
              <a:t>Then, give a more detailed explanation of the chosen solution</a:t>
            </a:r>
          </a:p>
          <a:p>
            <a:pPr algn="l" rtl="0"/>
            <a:r>
              <a:rPr lang="en-US" dirty="0">
                <a:solidFill>
                  <a:srgbClr val="002060"/>
                </a:solidFill>
              </a:rPr>
              <a:t>You usually start with a block diagram slide followed by a few more slides describing each block in the diagram in detail</a:t>
            </a:r>
          </a:p>
          <a:p>
            <a:pPr algn="l" rtl="0"/>
            <a:r>
              <a:rPr lang="en-US" dirty="0">
                <a:solidFill>
                  <a:srgbClr val="002060"/>
                </a:solidFill>
              </a:rPr>
              <a:t>Prefer deep details (technical ‘meat’) of part of the solution over a shallow overview of many topics</a:t>
            </a:r>
          </a:p>
          <a:p>
            <a:pPr algn="r" rtl="0"/>
            <a:endParaRPr lang="en-US" dirty="0"/>
          </a:p>
        </p:txBody>
      </p:sp>
      <p:sp>
        <p:nvSpPr>
          <p:cNvPr id="4" name="Slide Number Placeholder 3"/>
          <p:cNvSpPr>
            <a:spLocks noGrp="1"/>
          </p:cNvSpPr>
          <p:nvPr>
            <p:ph type="sldNum" sz="quarter" idx="5"/>
          </p:nvPr>
        </p:nvSpPr>
        <p:spPr/>
        <p:txBody>
          <a:bodyPr/>
          <a:lstStyle/>
          <a:p>
            <a:fld id="{C8C92D0D-AF30-4211-86C4-A3B87597F349}" type="slidenum">
              <a:rPr lang="he-IL" smtClean="0"/>
              <a:pPr/>
              <a:t>23</a:t>
            </a:fld>
            <a:endParaRPr lang="he-IL"/>
          </a:p>
        </p:txBody>
      </p:sp>
    </p:spTree>
    <p:extLst>
      <p:ext uri="{BB962C8B-B14F-4D97-AF65-F5344CB8AC3E}">
        <p14:creationId xmlns:p14="http://schemas.microsoft.com/office/powerpoint/2010/main" val="40862639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a:p>
        </p:txBody>
      </p:sp>
      <p:sp>
        <p:nvSpPr>
          <p:cNvPr id="4" name="Slide Number Placeholder 3"/>
          <p:cNvSpPr>
            <a:spLocks noGrp="1"/>
          </p:cNvSpPr>
          <p:nvPr>
            <p:ph type="sldNum" sz="quarter" idx="5"/>
          </p:nvPr>
        </p:nvSpPr>
        <p:spPr/>
        <p:txBody>
          <a:bodyPr/>
          <a:lstStyle/>
          <a:p>
            <a:fld id="{C8C92D0D-AF30-4211-86C4-A3B87597F349}" type="slidenum">
              <a:rPr lang="he-IL" smtClean="0"/>
              <a:pPr/>
              <a:t>29</a:t>
            </a:fld>
            <a:endParaRPr lang="he-IL"/>
          </a:p>
        </p:txBody>
      </p:sp>
    </p:spTree>
    <p:extLst>
      <p:ext uri="{BB962C8B-B14F-4D97-AF65-F5344CB8AC3E}">
        <p14:creationId xmlns:p14="http://schemas.microsoft.com/office/powerpoint/2010/main" val="13089797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endParaRPr lang="he-IL" dirty="0"/>
          </a:p>
        </p:txBody>
      </p:sp>
      <p:sp>
        <p:nvSpPr>
          <p:cNvPr id="4" name="Slide Number Placeholder 3"/>
          <p:cNvSpPr>
            <a:spLocks noGrp="1"/>
          </p:cNvSpPr>
          <p:nvPr>
            <p:ph type="sldNum" sz="quarter" idx="10"/>
          </p:nvPr>
        </p:nvSpPr>
        <p:spPr/>
        <p:txBody>
          <a:bodyPr/>
          <a:lstStyle/>
          <a:p>
            <a:fld id="{C8C92D0D-AF30-4211-86C4-A3B87597F349}" type="slidenum">
              <a:rPr lang="he-IL" smtClean="0"/>
              <a:pPr/>
              <a:t>2</a:t>
            </a:fld>
            <a:endParaRPr lang="he-IL"/>
          </a:p>
        </p:txBody>
      </p:sp>
    </p:spTree>
    <p:extLst>
      <p:ext uri="{BB962C8B-B14F-4D97-AF65-F5344CB8AC3E}">
        <p14:creationId xmlns:p14="http://schemas.microsoft.com/office/powerpoint/2010/main" val="6220242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stay still, calm down and preferably think about nothing (differently from regular scans in which the patient is asked to preform certain activities)</a:t>
            </a:r>
            <a:endParaRPr lang="en-US" b="1" dirty="0"/>
          </a:p>
        </p:txBody>
      </p:sp>
      <p:sp>
        <p:nvSpPr>
          <p:cNvPr id="4" name="Slide Number Placeholder 3"/>
          <p:cNvSpPr>
            <a:spLocks noGrp="1"/>
          </p:cNvSpPr>
          <p:nvPr>
            <p:ph type="sldNum" sz="quarter" idx="5"/>
          </p:nvPr>
        </p:nvSpPr>
        <p:spPr/>
        <p:txBody>
          <a:bodyPr/>
          <a:lstStyle/>
          <a:p>
            <a:fld id="{C8C92D0D-AF30-4211-86C4-A3B87597F349}" type="slidenum">
              <a:rPr lang="he-IL" smtClean="0"/>
              <a:pPr/>
              <a:t>6</a:t>
            </a:fld>
            <a:endParaRPr lang="he-IL"/>
          </a:p>
        </p:txBody>
      </p:sp>
    </p:spTree>
    <p:extLst>
      <p:ext uri="{BB962C8B-B14F-4D97-AF65-F5344CB8AC3E}">
        <p14:creationId xmlns:p14="http://schemas.microsoft.com/office/powerpoint/2010/main" val="36321665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en-US" dirty="0"/>
              <a:t>ICA = </a:t>
            </a:r>
            <a:r>
              <a:rPr lang="en-US" sz="1200" dirty="0">
                <a:solidFill>
                  <a:srgbClr val="002060"/>
                </a:solidFill>
              </a:rPr>
              <a:t>which divides the signal into subcomponents as statistically independent as possible.</a:t>
            </a:r>
          </a:p>
          <a:p>
            <a:r>
              <a:rPr lang="en-US" b="0" i="0" dirty="0">
                <a:solidFill>
                  <a:srgbClr val="3C4043"/>
                </a:solidFill>
                <a:effectLst/>
                <a:latin typeface="Inter"/>
              </a:rPr>
              <a:t> Quality control was applied to identify high-quality data. (2) Each subject's </a:t>
            </a:r>
            <a:r>
              <a:rPr lang="en-US" b="0" i="0" dirty="0" err="1">
                <a:solidFill>
                  <a:srgbClr val="3C4043"/>
                </a:solidFill>
                <a:effectLst/>
                <a:latin typeface="Inter"/>
              </a:rPr>
              <a:t>rsfMRI</a:t>
            </a:r>
            <a:r>
              <a:rPr lang="en-US" b="0" i="0" dirty="0">
                <a:solidFill>
                  <a:srgbClr val="3C4043"/>
                </a:solidFill>
                <a:effectLst/>
                <a:latin typeface="Inter"/>
              </a:rPr>
              <a:t> data were preprocessed using a common procedure, including rigid body motion correction, slice timing correction, and distortion correction. (3) Preprocessed subject data were registered into a common space, resampled to 3 mm3 isotropic voxels, and spatially smoothed using a Gaussian kernel with a 6 mm full width at half-maximum (FWHM). </a:t>
            </a:r>
            <a:endParaRPr lang="en-US" dirty="0"/>
          </a:p>
        </p:txBody>
      </p:sp>
      <p:sp>
        <p:nvSpPr>
          <p:cNvPr id="4" name="Slide Number Placeholder 3"/>
          <p:cNvSpPr>
            <a:spLocks noGrp="1"/>
          </p:cNvSpPr>
          <p:nvPr>
            <p:ph type="sldNum" sz="quarter" idx="5"/>
          </p:nvPr>
        </p:nvSpPr>
        <p:spPr/>
        <p:txBody>
          <a:bodyPr/>
          <a:lstStyle/>
          <a:p>
            <a:fld id="{C8C92D0D-AF30-4211-86C4-A3B87597F349}" type="slidenum">
              <a:rPr lang="he-IL" smtClean="0"/>
              <a:pPr/>
              <a:t>7</a:t>
            </a:fld>
            <a:endParaRPr lang="he-IL"/>
          </a:p>
        </p:txBody>
      </p:sp>
    </p:spTree>
    <p:extLst>
      <p:ext uri="{BB962C8B-B14F-4D97-AF65-F5344CB8AC3E}">
        <p14:creationId xmlns:p14="http://schemas.microsoft.com/office/powerpoint/2010/main" val="10380958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en-US" dirty="0"/>
              <a:t>AUC = </a:t>
            </a:r>
            <a:r>
              <a:rPr lang="en-US" sz="1200" dirty="0">
                <a:solidFill>
                  <a:srgbClr val="002060"/>
                </a:solidFill>
              </a:rPr>
              <a:t>which measures the ability of a binary classifier to distinguish between classes and is used as a summary of the ROC curve.</a:t>
            </a:r>
          </a:p>
          <a:p>
            <a:endParaRPr lang="en-US" dirty="0"/>
          </a:p>
        </p:txBody>
      </p:sp>
      <p:sp>
        <p:nvSpPr>
          <p:cNvPr id="4" name="Slide Number Placeholder 3"/>
          <p:cNvSpPr>
            <a:spLocks noGrp="1"/>
          </p:cNvSpPr>
          <p:nvPr>
            <p:ph type="sldNum" sz="quarter" idx="5"/>
          </p:nvPr>
        </p:nvSpPr>
        <p:spPr/>
        <p:txBody>
          <a:bodyPr/>
          <a:lstStyle/>
          <a:p>
            <a:fld id="{C8C92D0D-AF30-4211-86C4-A3B87597F349}" type="slidenum">
              <a:rPr lang="he-IL" smtClean="0"/>
              <a:pPr/>
              <a:t>8</a:t>
            </a:fld>
            <a:endParaRPr lang="he-IL"/>
          </a:p>
        </p:txBody>
      </p:sp>
    </p:spTree>
    <p:extLst>
      <p:ext uri="{BB962C8B-B14F-4D97-AF65-F5344CB8AC3E}">
        <p14:creationId xmlns:p14="http://schemas.microsoft.com/office/powerpoint/2010/main" val="29598000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gn="just" rtl="0">
              <a:lnSpc>
                <a:spcPct val="107000"/>
              </a:lnSpc>
              <a:spcBef>
                <a:spcPts val="0"/>
              </a:spcBef>
              <a:spcAft>
                <a:spcPts val="800"/>
              </a:spcAft>
              <a:buFont typeface="+mj-lt"/>
              <a:buAutoNum type="arabicPeriod"/>
            </a:pPr>
            <a:r>
              <a:rPr lang="en-US" sz="1800" kern="100" dirty="0" err="1">
                <a:effectLst/>
                <a:latin typeface="Segoe UI" panose="020B0502040204020203" pitchFamily="34" charset="0"/>
                <a:ea typeface="Calibri" panose="020F0502020204030204" pitchFamily="34" charset="0"/>
                <a:cs typeface="Arial" panose="020B0604020202020204" pitchFamily="34" charset="0"/>
              </a:rPr>
              <a:t>Shahbazi</a:t>
            </a:r>
            <a:r>
              <a:rPr lang="en-US" sz="1800" kern="100" dirty="0">
                <a:effectLst/>
                <a:latin typeface="Segoe UI" panose="020B0502040204020203" pitchFamily="34" charset="0"/>
                <a:ea typeface="Calibri" panose="020F0502020204030204" pitchFamily="34" charset="0"/>
                <a:cs typeface="Arial" panose="020B0604020202020204" pitchFamily="34" charset="0"/>
              </a:rPr>
              <a:t>, </a:t>
            </a:r>
            <a:r>
              <a:rPr lang="en-US" sz="1800" kern="100" dirty="0" err="1">
                <a:effectLst/>
                <a:latin typeface="Segoe UI" panose="020B0502040204020203" pitchFamily="34" charset="0"/>
                <a:ea typeface="Calibri" panose="020F0502020204030204" pitchFamily="34" charset="0"/>
                <a:cs typeface="Arial" panose="020B0604020202020204" pitchFamily="34" charset="0"/>
              </a:rPr>
              <a:t>Mahdiyar</a:t>
            </a:r>
            <a:r>
              <a:rPr lang="en-US" sz="1800" kern="100" dirty="0">
                <a:effectLst/>
                <a:latin typeface="Segoe UI" panose="020B0502040204020203" pitchFamily="34" charset="0"/>
                <a:ea typeface="Calibri" panose="020F0502020204030204" pitchFamily="34" charset="0"/>
                <a:cs typeface="Arial" panose="020B0604020202020204" pitchFamily="34" charset="0"/>
              </a:rPr>
              <a:t>, et al. "Using distance on the Riemannian manifold to compare representations in brain and in models." </a:t>
            </a:r>
            <a:r>
              <a:rPr lang="en-US" sz="1800" kern="100" dirty="0" err="1">
                <a:effectLst/>
                <a:latin typeface="Segoe UI" panose="020B0502040204020203" pitchFamily="34" charset="0"/>
                <a:ea typeface="Calibri" panose="020F0502020204030204" pitchFamily="34" charset="0"/>
                <a:cs typeface="Arial" panose="020B0604020202020204" pitchFamily="34" charset="0"/>
              </a:rPr>
              <a:t>NeuroImage</a:t>
            </a:r>
            <a:r>
              <a:rPr lang="en-US" sz="1800" kern="100" dirty="0">
                <a:effectLst/>
                <a:latin typeface="Segoe UI" panose="020B0502040204020203" pitchFamily="34" charset="0"/>
                <a:ea typeface="Calibri" panose="020F0502020204030204" pitchFamily="34" charset="0"/>
                <a:cs typeface="Arial" panose="020B0604020202020204" pitchFamily="34" charset="0"/>
              </a:rPr>
              <a:t> 239 (2021): 118271.</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rtl="0">
              <a:lnSpc>
                <a:spcPct val="107000"/>
              </a:lnSpc>
              <a:spcBef>
                <a:spcPts val="0"/>
              </a:spcBef>
              <a:spcAft>
                <a:spcPts val="800"/>
              </a:spcAft>
              <a:buFont typeface="+mj-lt"/>
              <a:buAutoNum type="arabicPeriod"/>
            </a:pPr>
            <a:r>
              <a:rPr lang="en-US" sz="1800" kern="100" dirty="0">
                <a:effectLst/>
                <a:latin typeface="Segoe UI" panose="020B0502040204020203" pitchFamily="34" charset="0"/>
                <a:ea typeface="Calibri" panose="020F0502020204030204" pitchFamily="34" charset="0"/>
                <a:cs typeface="Arial" panose="020B0604020202020204" pitchFamily="34" charset="0"/>
              </a:rPr>
              <a:t>You, </a:t>
            </a:r>
            <a:r>
              <a:rPr lang="en-US" sz="1800" kern="100" dirty="0" err="1">
                <a:effectLst/>
                <a:latin typeface="Segoe UI" panose="020B0502040204020203" pitchFamily="34" charset="0"/>
                <a:ea typeface="Calibri" panose="020F0502020204030204" pitchFamily="34" charset="0"/>
                <a:cs typeface="Arial" panose="020B0604020202020204" pitchFamily="34" charset="0"/>
              </a:rPr>
              <a:t>Kisung</a:t>
            </a:r>
            <a:r>
              <a:rPr lang="en-US" sz="1800" kern="100" dirty="0">
                <a:effectLst/>
                <a:latin typeface="Segoe UI" panose="020B0502040204020203" pitchFamily="34" charset="0"/>
                <a:ea typeface="Calibri" panose="020F0502020204030204" pitchFamily="34" charset="0"/>
                <a:cs typeface="Arial" panose="020B0604020202020204" pitchFamily="34" charset="0"/>
              </a:rPr>
              <a:t>, and </a:t>
            </a:r>
            <a:r>
              <a:rPr lang="en-US" sz="1800" kern="100" dirty="0" err="1">
                <a:effectLst/>
                <a:latin typeface="Segoe UI" panose="020B0502040204020203" pitchFamily="34" charset="0"/>
                <a:ea typeface="Calibri" panose="020F0502020204030204" pitchFamily="34" charset="0"/>
                <a:cs typeface="Arial" panose="020B0604020202020204" pitchFamily="34" charset="0"/>
              </a:rPr>
              <a:t>Hae</a:t>
            </a:r>
            <a:r>
              <a:rPr lang="en-US" sz="1800" kern="100" dirty="0">
                <a:effectLst/>
                <a:latin typeface="Segoe UI" panose="020B0502040204020203" pitchFamily="34" charset="0"/>
                <a:ea typeface="Calibri" panose="020F0502020204030204" pitchFamily="34" charset="0"/>
                <a:cs typeface="Arial" panose="020B0604020202020204" pitchFamily="34" charset="0"/>
              </a:rPr>
              <a:t>-Jeong Park. "Re-visiting Riemannian geometry of symmetric positive definite matrices for the analysis of functional connectivity." </a:t>
            </a:r>
            <a:r>
              <a:rPr lang="en-US" sz="1800" kern="100" dirty="0" err="1">
                <a:effectLst/>
                <a:latin typeface="Segoe UI" panose="020B0502040204020203" pitchFamily="34" charset="0"/>
                <a:ea typeface="Calibri" panose="020F0502020204030204" pitchFamily="34" charset="0"/>
                <a:cs typeface="Arial" panose="020B0604020202020204" pitchFamily="34" charset="0"/>
              </a:rPr>
              <a:t>NeuroImage</a:t>
            </a:r>
            <a:r>
              <a:rPr lang="en-US" sz="1800" kern="100" dirty="0">
                <a:effectLst/>
                <a:latin typeface="Segoe UI" panose="020B0502040204020203" pitchFamily="34" charset="0"/>
                <a:ea typeface="Calibri" panose="020F0502020204030204" pitchFamily="34" charset="0"/>
                <a:cs typeface="Arial" panose="020B0604020202020204" pitchFamily="34" charset="0"/>
              </a:rPr>
              <a:t> 225 (2021): 117464.</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rtl="0">
              <a:lnSpc>
                <a:spcPct val="107000"/>
              </a:lnSpc>
              <a:spcBef>
                <a:spcPts val="0"/>
              </a:spcBef>
              <a:spcAft>
                <a:spcPts val="800"/>
              </a:spcAft>
              <a:buFont typeface="+mj-lt"/>
              <a:buAutoNum type="arabicPeriod"/>
            </a:pPr>
            <a:r>
              <a:rPr lang="en-US" sz="1800" kern="100" dirty="0" err="1">
                <a:effectLst/>
                <a:latin typeface="Segoe UI" panose="020B0502040204020203" pitchFamily="34" charset="0"/>
                <a:ea typeface="Calibri" panose="020F0502020204030204" pitchFamily="34" charset="0"/>
                <a:cs typeface="Arial" panose="020B0604020202020204" pitchFamily="34" charset="0"/>
              </a:rPr>
              <a:t>Radovic</a:t>
            </a:r>
            <a:r>
              <a:rPr lang="en-US" sz="1800" kern="100" dirty="0">
                <a:effectLst/>
                <a:latin typeface="Segoe UI" panose="020B0502040204020203" pitchFamily="34" charset="0"/>
                <a:ea typeface="Calibri" panose="020F0502020204030204" pitchFamily="34" charset="0"/>
                <a:cs typeface="Arial" panose="020B0604020202020204" pitchFamily="34" charset="0"/>
              </a:rPr>
              <a:t>, Milos, et al. "Minimum redundancy maximum relevance feature selection approach for temporal gene expression data." BMC bioinformatics 18.1 (2017): 1-14.</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rtl="0">
              <a:lnSpc>
                <a:spcPct val="107000"/>
              </a:lnSpc>
              <a:spcBef>
                <a:spcPts val="0"/>
              </a:spcBef>
              <a:spcAft>
                <a:spcPts val="800"/>
              </a:spcAft>
              <a:buFont typeface="+mj-lt"/>
              <a:buAutoNum type="arabicPeriod"/>
            </a:pPr>
            <a:r>
              <a:rPr lang="en-US" sz="1800" kern="100" dirty="0">
                <a:effectLst/>
                <a:latin typeface="Segoe UI" panose="020B0502040204020203" pitchFamily="34" charset="0"/>
                <a:ea typeface="Calibri" panose="020F0502020204030204" pitchFamily="34" charset="0"/>
                <a:cs typeface="Arial" panose="020B0604020202020204" pitchFamily="34" charset="0"/>
              </a:rPr>
              <a:t>Khosla, Meenakshi, et al. "Machine learning in resting-state fMRI analysis." Magnetic resonance imaging 64 (2019): 101-121.</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rtl="0">
              <a:lnSpc>
                <a:spcPct val="107000"/>
              </a:lnSpc>
              <a:spcBef>
                <a:spcPts val="0"/>
              </a:spcBef>
              <a:spcAft>
                <a:spcPts val="800"/>
              </a:spcAft>
              <a:buFont typeface="+mj-lt"/>
              <a:buAutoNum type="arabicPeriod"/>
            </a:pPr>
            <a:r>
              <a:rPr lang="en-US" sz="1800" kern="100" dirty="0">
                <a:effectLst/>
                <a:latin typeface="Segoe UI" panose="020B0502040204020203" pitchFamily="34" charset="0"/>
                <a:ea typeface="Calibri" panose="020F0502020204030204" pitchFamily="34" charset="0"/>
                <a:cs typeface="Arial" panose="020B0604020202020204" pitchFamily="34" charset="0"/>
              </a:rPr>
              <a:t>Yang, Jackie, </a:t>
            </a:r>
            <a:r>
              <a:rPr lang="en-US" sz="1800" kern="100" dirty="0" err="1">
                <a:effectLst/>
                <a:latin typeface="Segoe UI" panose="020B0502040204020203" pitchFamily="34" charset="0"/>
                <a:ea typeface="Calibri" panose="020F0502020204030204" pitchFamily="34" charset="0"/>
                <a:cs typeface="Arial" panose="020B0604020202020204" pitchFamily="34" charset="0"/>
              </a:rPr>
              <a:t>Suril</a:t>
            </a:r>
            <a:r>
              <a:rPr lang="en-US" sz="1800" kern="100" dirty="0">
                <a:effectLst/>
                <a:latin typeface="Segoe UI" panose="020B0502040204020203" pitchFamily="34" charset="0"/>
                <a:ea typeface="Calibri" panose="020F0502020204030204" pitchFamily="34" charset="0"/>
                <a:cs typeface="Arial" panose="020B0604020202020204" pitchFamily="34" charset="0"/>
              </a:rPr>
              <a:t> Gohel, and </a:t>
            </a:r>
            <a:r>
              <a:rPr lang="en-US" sz="1800" kern="100" dirty="0" err="1">
                <a:effectLst/>
                <a:latin typeface="Segoe UI" panose="020B0502040204020203" pitchFamily="34" charset="0"/>
                <a:ea typeface="Calibri" panose="020F0502020204030204" pitchFamily="34" charset="0"/>
                <a:cs typeface="Arial" panose="020B0604020202020204" pitchFamily="34" charset="0"/>
              </a:rPr>
              <a:t>Behroze</a:t>
            </a:r>
            <a:r>
              <a:rPr lang="en-US" sz="1800" kern="100" dirty="0">
                <a:effectLst/>
                <a:latin typeface="Segoe UI" panose="020B0502040204020203" pitchFamily="34" charset="0"/>
                <a:ea typeface="Calibri" panose="020F0502020204030204" pitchFamily="34" charset="0"/>
                <a:cs typeface="Arial" panose="020B0604020202020204" pitchFamily="34" charset="0"/>
              </a:rPr>
              <a:t> </a:t>
            </a:r>
            <a:r>
              <a:rPr lang="en-US" sz="1800" kern="100" dirty="0" err="1">
                <a:effectLst/>
                <a:latin typeface="Segoe UI" panose="020B0502040204020203" pitchFamily="34" charset="0"/>
                <a:ea typeface="Calibri" panose="020F0502020204030204" pitchFamily="34" charset="0"/>
                <a:cs typeface="Arial" panose="020B0604020202020204" pitchFamily="34" charset="0"/>
              </a:rPr>
              <a:t>Vachha</a:t>
            </a:r>
            <a:r>
              <a:rPr lang="en-US" sz="1800" kern="100" dirty="0">
                <a:effectLst/>
                <a:latin typeface="Segoe UI" panose="020B0502040204020203" pitchFamily="34" charset="0"/>
                <a:ea typeface="Calibri" panose="020F0502020204030204" pitchFamily="34" charset="0"/>
                <a:cs typeface="Arial" panose="020B0604020202020204" pitchFamily="34" charset="0"/>
              </a:rPr>
              <a:t>. "Current methods and new directions in resting state fMRI." Clinical imaging 65 (2020): 47-53.</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rtl="0">
              <a:lnSpc>
                <a:spcPct val="107000"/>
              </a:lnSpc>
              <a:spcBef>
                <a:spcPts val="0"/>
              </a:spcBef>
              <a:spcAft>
                <a:spcPts val="800"/>
              </a:spcAft>
              <a:buFont typeface="+mj-lt"/>
              <a:buAutoNum type="arabicPeriod"/>
            </a:pPr>
            <a:r>
              <a:rPr lang="en-US" sz="1800" kern="100" dirty="0" err="1">
                <a:effectLst/>
                <a:latin typeface="Segoe UI" panose="020B0502040204020203" pitchFamily="34" charset="0"/>
                <a:ea typeface="Calibri" panose="020F0502020204030204" pitchFamily="34" charset="0"/>
                <a:cs typeface="Arial" panose="020B0604020202020204" pitchFamily="34" charset="0"/>
              </a:rPr>
              <a:t>Canario</a:t>
            </a:r>
            <a:r>
              <a:rPr lang="en-US" sz="1800" kern="100" dirty="0">
                <a:effectLst/>
                <a:latin typeface="Segoe UI" panose="020B0502040204020203" pitchFamily="34" charset="0"/>
                <a:ea typeface="Calibri" panose="020F0502020204030204" pitchFamily="34" charset="0"/>
                <a:cs typeface="Arial" panose="020B0604020202020204" pitchFamily="34" charset="0"/>
              </a:rPr>
              <a:t>, Edgar, Donna Chen, and Bharat Biswal. "A review of resting-state fMRI and its use to examine psychiatric disorders." </a:t>
            </a:r>
            <a:r>
              <a:rPr lang="en-US" sz="1800" kern="100" dirty="0" err="1">
                <a:effectLst/>
                <a:latin typeface="Segoe UI" panose="020B0502040204020203" pitchFamily="34" charset="0"/>
                <a:ea typeface="Calibri" panose="020F0502020204030204" pitchFamily="34" charset="0"/>
                <a:cs typeface="Arial" panose="020B0604020202020204" pitchFamily="34" charset="0"/>
              </a:rPr>
              <a:t>Psychoradiology</a:t>
            </a:r>
            <a:r>
              <a:rPr lang="en-US" sz="1800" kern="100" dirty="0">
                <a:effectLst/>
                <a:latin typeface="Segoe UI" panose="020B0502040204020203" pitchFamily="34" charset="0"/>
                <a:ea typeface="Calibri" panose="020F0502020204030204" pitchFamily="34" charset="0"/>
                <a:cs typeface="Arial" panose="020B0604020202020204" pitchFamily="34" charset="0"/>
              </a:rPr>
              <a:t> 1.1 (2021): 42-53.</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rtl="0">
              <a:lnSpc>
                <a:spcPct val="107000"/>
              </a:lnSpc>
              <a:spcBef>
                <a:spcPts val="0"/>
              </a:spcBef>
              <a:spcAft>
                <a:spcPts val="800"/>
              </a:spcAft>
              <a:buFont typeface="+mj-lt"/>
              <a:buAutoNum type="arabicPeriod"/>
            </a:pPr>
            <a:r>
              <a:rPr lang="en-US" sz="1800" kern="100" dirty="0">
                <a:effectLst/>
                <a:latin typeface="Segoe UI" panose="020B0502040204020203" pitchFamily="34" charset="0"/>
                <a:ea typeface="Calibri" panose="020F0502020204030204" pitchFamily="34" charset="0"/>
                <a:cs typeface="Arial" panose="020B0604020202020204" pitchFamily="34" charset="0"/>
              </a:rPr>
              <a:t>Yin, </a:t>
            </a:r>
            <a:r>
              <a:rPr lang="en-US" sz="1800" kern="100" dirty="0" err="1">
                <a:effectLst/>
                <a:latin typeface="Segoe UI" panose="020B0502040204020203" pitchFamily="34" charset="0"/>
                <a:ea typeface="Calibri" panose="020F0502020204030204" pitchFamily="34" charset="0"/>
                <a:cs typeface="Arial" panose="020B0604020202020204" pitchFamily="34" charset="0"/>
              </a:rPr>
              <a:t>Wutao</a:t>
            </a:r>
            <a:r>
              <a:rPr lang="en-US" sz="1800" kern="100" dirty="0">
                <a:effectLst/>
                <a:latin typeface="Segoe UI" panose="020B0502040204020203" pitchFamily="34" charset="0"/>
                <a:ea typeface="Calibri" panose="020F0502020204030204" pitchFamily="34" charset="0"/>
                <a:cs typeface="Arial" panose="020B0604020202020204" pitchFamily="34" charset="0"/>
              </a:rPr>
              <a:t>, </a:t>
            </a:r>
            <a:r>
              <a:rPr lang="en-US" sz="1800" kern="100" dirty="0" err="1">
                <a:effectLst/>
                <a:latin typeface="Segoe UI" panose="020B0502040204020203" pitchFamily="34" charset="0"/>
                <a:ea typeface="Calibri" panose="020F0502020204030204" pitchFamily="34" charset="0"/>
                <a:cs typeface="Arial" panose="020B0604020202020204" pitchFamily="34" charset="0"/>
              </a:rPr>
              <a:t>Longhai</a:t>
            </a:r>
            <a:r>
              <a:rPr lang="en-US" sz="1800" kern="100" dirty="0">
                <a:effectLst/>
                <a:latin typeface="Segoe UI" panose="020B0502040204020203" pitchFamily="34" charset="0"/>
                <a:ea typeface="Calibri" panose="020F0502020204030204" pitchFamily="34" charset="0"/>
                <a:cs typeface="Arial" panose="020B0604020202020204" pitchFamily="34" charset="0"/>
              </a:rPr>
              <a:t> Li, and Fang-Xiang Wu. "Deep learning for brain disorder diagnosis based on fMRI images." Neurocomputing 469 (2022): 332-345.</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C8C92D0D-AF30-4211-86C4-A3B87597F349}" type="slidenum">
              <a:rPr lang="he-IL" smtClean="0"/>
              <a:pPr/>
              <a:t>9</a:t>
            </a:fld>
            <a:endParaRPr lang="he-IL"/>
          </a:p>
        </p:txBody>
      </p:sp>
    </p:spTree>
    <p:extLst>
      <p:ext uri="{BB962C8B-B14F-4D97-AF65-F5344CB8AC3E}">
        <p14:creationId xmlns:p14="http://schemas.microsoft.com/office/powerpoint/2010/main" val="1847812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8C92D0D-AF30-4211-86C4-A3B87597F349}" type="slidenum">
              <a:rPr lang="he-IL" smtClean="0"/>
              <a:pPr/>
              <a:t>11</a:t>
            </a:fld>
            <a:endParaRPr lang="he-IL"/>
          </a:p>
        </p:txBody>
      </p:sp>
    </p:spTree>
    <p:extLst>
      <p:ext uri="{BB962C8B-B14F-4D97-AF65-F5344CB8AC3E}">
        <p14:creationId xmlns:p14="http://schemas.microsoft.com/office/powerpoint/2010/main" val="12446018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8C92D0D-AF30-4211-86C4-A3B87597F349}" type="slidenum">
              <a:rPr lang="he-IL" smtClean="0"/>
              <a:pPr/>
              <a:t>14</a:t>
            </a:fld>
            <a:endParaRPr lang="he-IL"/>
          </a:p>
        </p:txBody>
      </p:sp>
    </p:spTree>
    <p:extLst>
      <p:ext uri="{BB962C8B-B14F-4D97-AF65-F5344CB8AC3E}">
        <p14:creationId xmlns:p14="http://schemas.microsoft.com/office/powerpoint/2010/main" val="1066785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8C92D0D-AF30-4211-86C4-A3B87597F349}" type="slidenum">
              <a:rPr lang="he-IL" smtClean="0"/>
              <a:pPr/>
              <a:t>15</a:t>
            </a:fld>
            <a:endParaRPr lang="he-IL"/>
          </a:p>
        </p:txBody>
      </p:sp>
    </p:spTree>
    <p:extLst>
      <p:ext uri="{BB962C8B-B14F-4D97-AF65-F5344CB8AC3E}">
        <p14:creationId xmlns:p14="http://schemas.microsoft.com/office/powerpoint/2010/main" val="79899289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4.jpg"/><Relationship Id="rId2" Type="http://schemas.openxmlformats.org/officeDocument/2006/relationships/video" Target="../media/media1.mp4"/><Relationship Id="rId1" Type="http://schemas.microsoft.com/office/2007/relationships/media" Target="../media/media1.mp4"/><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dirty="0"/>
              <a:t>Click to edit Master title style</a:t>
            </a:r>
            <a:endParaRPr lang="he-IL" dirty="0"/>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he-IL"/>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534400" y="6324601"/>
            <a:ext cx="2844800" cy="365125"/>
          </a:xfrm>
        </p:spPr>
        <p:txBody>
          <a:bodyPr/>
          <a:lstStyle/>
          <a:p>
            <a:r>
              <a:rPr lang="en-US" dirty="0"/>
              <a:t>#</a:t>
            </a:r>
          </a:p>
        </p:txBody>
      </p:sp>
      <p:pic>
        <p:nvPicPr>
          <p:cNvPr id="17" name="Picture 16">
            <a:extLst>
              <a:ext uri="{FF2B5EF4-FFF2-40B4-BE49-F238E27FC236}">
                <a16:creationId xmlns:a16="http://schemas.microsoft.com/office/drawing/2014/main" id="{DB3DCBB1-FA70-49E1-8929-A86EE5971939}"/>
              </a:ext>
            </a:extLst>
          </p:cNvPr>
          <p:cNvPicPr>
            <a:picLocks noChangeAspect="1"/>
          </p:cNvPicPr>
          <p:nvPr userDrawn="1"/>
        </p:nvPicPr>
        <p:blipFill>
          <a:blip r:embed="rId4">
            <a:extLst>
              <a:ext uri="{28A0092B-C50C-407E-A947-70E740481C1C}">
                <a14:useLocalDpi xmlns:a14="http://schemas.microsoft.com/office/drawing/2010/main" val="0"/>
              </a:ext>
            </a:extLst>
          </a:blip>
          <a:srcRect/>
          <a:stretch/>
        </p:blipFill>
        <p:spPr>
          <a:xfrm>
            <a:off x="271356" y="216000"/>
            <a:ext cx="2748540" cy="540000"/>
          </a:xfrm>
          <a:prstGeom prst="rect">
            <a:avLst/>
          </a:prstGeom>
        </p:spPr>
      </p:pic>
      <p:pic>
        <p:nvPicPr>
          <p:cNvPr id="20" name="Picture 19">
            <a:extLst>
              <a:ext uri="{FF2B5EF4-FFF2-40B4-BE49-F238E27FC236}">
                <a16:creationId xmlns:a16="http://schemas.microsoft.com/office/drawing/2014/main" id="{F7E7639E-9572-4ACA-AECB-DE9B3A594AD7}"/>
              </a:ext>
            </a:extLst>
          </p:cNvPr>
          <p:cNvPicPr>
            <a:picLocks noChangeAspect="1"/>
          </p:cNvPicPr>
          <p:nvPr userDrawn="1"/>
        </p:nvPicPr>
        <p:blipFill>
          <a:blip r:embed="rId5">
            <a:extLst>
              <a:ext uri="{28A0092B-C50C-407E-A947-70E740481C1C}">
                <a14:useLocalDpi xmlns:a14="http://schemas.microsoft.com/office/drawing/2010/main" val="0"/>
              </a:ext>
            </a:extLst>
          </a:blip>
          <a:srcRect/>
          <a:stretch/>
        </p:blipFill>
        <p:spPr>
          <a:xfrm>
            <a:off x="10369798" y="144000"/>
            <a:ext cx="1517400" cy="684000"/>
          </a:xfrm>
          <a:prstGeom prst="rect">
            <a:avLst/>
          </a:prstGeom>
        </p:spPr>
      </p:pic>
      <p:pic>
        <p:nvPicPr>
          <p:cNvPr id="13" name="SIPL logo animation">
            <a:hlinkClick r:id="" action="ppaction://media"/>
            <a:extLst>
              <a:ext uri="{FF2B5EF4-FFF2-40B4-BE49-F238E27FC236}">
                <a16:creationId xmlns:a16="http://schemas.microsoft.com/office/drawing/2014/main" id="{A86D402D-7974-4761-9D90-E94A47171ADB}"/>
              </a:ext>
            </a:extLst>
          </p:cNvPr>
          <p:cNvPicPr>
            <a:picLocks noChangeAspect="1"/>
          </p:cNvPicPr>
          <p:nvPr userDrawn="1">
            <a:videoFile r:link="rId2"/>
            <p:extLst>
              <p:ext uri="{DAA4B4D4-6D71-4841-9C94-3DE7FCFB9230}">
                <p14:media xmlns:p14="http://schemas.microsoft.com/office/powerpoint/2010/main" r:embed="rId1"/>
              </p:ext>
            </p:extLst>
          </p:nvPr>
        </p:nvPicPr>
        <p:blipFill>
          <a:blip r:embed="rId6"/>
          <a:stretch>
            <a:fillRect/>
          </a:stretch>
        </p:blipFill>
        <p:spPr>
          <a:xfrm>
            <a:off x="5105399" y="186654"/>
            <a:ext cx="1215997" cy="683999"/>
          </a:xfrm>
          <a:prstGeom prst="rect">
            <a:avLst/>
          </a:prstGeom>
        </p:spPr>
      </p:pic>
      <p:pic>
        <p:nvPicPr>
          <p:cNvPr id="14" name="SIPL logo animation">
            <a:hlinkClick r:id="" action="ppaction://media"/>
            <a:extLst>
              <a:ext uri="{FF2B5EF4-FFF2-40B4-BE49-F238E27FC236}">
                <a16:creationId xmlns:a16="http://schemas.microsoft.com/office/drawing/2014/main" id="{D1EF3F74-574E-48C7-8622-FE69F7EA5343}"/>
              </a:ext>
            </a:extLst>
          </p:cNvPr>
          <p:cNvPicPr>
            <a:picLocks noChangeAspect="1"/>
          </p:cNvPicPr>
          <p:nvPr userDrawn="1">
            <a:videoFile r:link="rId2"/>
            <p:extLst>
              <p:ext uri="{DAA4B4D4-6D71-4841-9C94-3DE7FCFB9230}">
                <p14:media xmlns:p14="http://schemas.microsoft.com/office/powerpoint/2010/main" r:embed="rId1"/>
              </p:ext>
            </p:extLst>
          </p:nvPr>
        </p:nvPicPr>
        <p:blipFill>
          <a:blip r:embed="rId6"/>
          <a:stretch>
            <a:fillRect/>
          </a:stretch>
        </p:blipFill>
        <p:spPr>
          <a:xfrm>
            <a:off x="5130000" y="-50400"/>
            <a:ext cx="1727999" cy="972000"/>
          </a:xfrm>
          <a:prstGeom prst="rect">
            <a:avLst/>
          </a:prstGeom>
        </p:spPr>
      </p:pic>
      <p:pic>
        <p:nvPicPr>
          <p:cNvPr id="9" name="Picture 8">
            <a:extLst>
              <a:ext uri="{FF2B5EF4-FFF2-40B4-BE49-F238E27FC236}">
                <a16:creationId xmlns:a16="http://schemas.microsoft.com/office/drawing/2014/main" id="{6E260746-B5AB-4E34-887E-16049F668678}"/>
              </a:ext>
            </a:extLst>
          </p:cNvPr>
          <p:cNvPicPr>
            <a:picLocks noChangeAspect="1"/>
          </p:cNvPicPr>
          <p:nvPr userDrawn="1"/>
        </p:nvPicPr>
        <p:blipFill>
          <a:blip r:embed="rId7">
            <a:extLst>
              <a:ext uri="{28A0092B-C50C-407E-A947-70E740481C1C}">
                <a14:useLocalDpi xmlns:a14="http://schemas.microsoft.com/office/drawing/2010/main" val="0"/>
              </a:ext>
            </a:extLst>
          </a:blip>
          <a:srcRect/>
          <a:stretch/>
        </p:blipFill>
        <p:spPr>
          <a:xfrm>
            <a:off x="5410200" y="25200"/>
            <a:ext cx="1171565" cy="781199"/>
          </a:xfrm>
          <a:prstGeom prst="rect">
            <a:avLst/>
          </a:prstGeom>
        </p:spPr>
      </p:pic>
    </p:spTree>
    <p:extLst>
      <p:ext uri="{BB962C8B-B14F-4D97-AF65-F5344CB8AC3E}">
        <p14:creationId xmlns:p14="http://schemas.microsoft.com/office/powerpoint/2010/main" val="1350909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withEffect">
                                  <p:stCondLst>
                                    <p:cond delay="0"/>
                                  </p:stCondLst>
                                  <p:childTnLst>
                                    <p:cmd type="call" cmd="playFrom(0.0)">
                                      <p:cBhvr>
                                        <p:cTn id="6" dur="7062" fill="hold"/>
                                        <p:tgtEl>
                                          <p:spTgt spid="14"/>
                                        </p:tgtEl>
                                      </p:cBhvr>
                                    </p:cmd>
                                  </p:childTnLst>
                                </p:cTn>
                              </p:par>
                            </p:childTnLst>
                          </p:cTn>
                        </p:par>
                        <p:par>
                          <p:cTn id="7" fill="hold">
                            <p:stCondLst>
                              <p:cond delay="7062"/>
                            </p:stCondLst>
                            <p:childTnLst>
                              <p:par>
                                <p:cTn id="8" presetID="1" presetClass="entr" presetSubtype="0" fill="hold" nodeType="afterEffect">
                                  <p:stCondLst>
                                    <p:cond delay="0"/>
                                  </p:stCondLst>
                                  <p:childTnLst>
                                    <p:set>
                                      <p:cBhvr>
                                        <p:cTn id="9"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video>
              <p:cMediaNode vol="80000" mute="1">
                <p:cTn id="10" fill="hold" display="0">
                  <p:stCondLst>
                    <p:cond delay="indefinite"/>
                  </p:stCondLst>
                </p:cTn>
                <p:tgtEl>
                  <p:spTgt spid="13"/>
                </p:tgtEl>
              </p:cMediaNode>
            </p:video>
            <p:video>
              <p:cMediaNode vol="80000" mute="1">
                <p:cTn id="11" fill="hold" display="0">
                  <p:stCondLst>
                    <p:cond delay="indefinite"/>
                  </p:stCondLst>
                </p:cTn>
                <p:tgtEl>
                  <p:spTgt spid="14"/>
                </p:tgtEl>
              </p:cMediaNode>
            </p:video>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rtl="0">
              <a:defRPr/>
            </a:lvl1pPr>
          </a:lstStyle>
          <a:p>
            <a:r>
              <a:rPr lang="en-US" dirty="0"/>
              <a:t>Click to edit Master title style</a:t>
            </a:r>
            <a:endParaRPr lang="he-IL" dirty="0"/>
          </a:p>
        </p:txBody>
      </p:sp>
      <p:sp>
        <p:nvSpPr>
          <p:cNvPr id="3" name="Content Placeholder 2"/>
          <p:cNvSpPr>
            <a:spLocks noGrp="1"/>
          </p:cNvSpPr>
          <p:nvPr>
            <p:ph idx="1"/>
          </p:nvPr>
        </p:nvSpPr>
        <p:spPr/>
        <p:txBody>
          <a:bodyPr/>
          <a:lstStyle>
            <a:lvl1pPr algn="l" rtl="0">
              <a:defRPr/>
            </a:lvl1pPr>
            <a:lvl2pPr algn="l" rtl="0">
              <a:defRPr/>
            </a:lvl2pPr>
            <a:lvl3pPr algn="l" rtl="0">
              <a:defRPr/>
            </a:lvl3pPr>
            <a:lvl4pPr algn="l" rtl="0">
              <a:defRPr/>
            </a:lvl4pPr>
            <a:lvl5pPr algn="l" rtl="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he-IL" dirty="0"/>
          </a:p>
        </p:txBody>
      </p:sp>
      <p:sp>
        <p:nvSpPr>
          <p:cNvPr id="7" name="Slide Number Placeholder 6"/>
          <p:cNvSpPr>
            <a:spLocks noGrp="1"/>
          </p:cNvSpPr>
          <p:nvPr>
            <p:ph type="sldNum" sz="quarter" idx="12"/>
          </p:nvPr>
        </p:nvSpPr>
        <p:spPr>
          <a:xfrm>
            <a:off x="8737600" y="6400799"/>
            <a:ext cx="2844800" cy="365125"/>
          </a:xfrm>
        </p:spPr>
        <p:txBody>
          <a:bodyPr/>
          <a:lstStyle>
            <a:lvl1pPr algn="r">
              <a:defRPr/>
            </a:lvl1pPr>
          </a:lstStyle>
          <a:p>
            <a:fld id="{B01D9778-10B4-40FB-B4E4-44FA89A86639}" type="slidenum">
              <a:rPr lang="en-US" smtClean="0"/>
              <a:pPr/>
              <a:t>‹#›</a:t>
            </a:fld>
            <a:endParaRPr lang="en-US"/>
          </a:p>
        </p:txBody>
      </p:sp>
      <p:pic>
        <p:nvPicPr>
          <p:cNvPr id="9" name="Picture 8">
            <a:extLst>
              <a:ext uri="{FF2B5EF4-FFF2-40B4-BE49-F238E27FC236}">
                <a16:creationId xmlns:a16="http://schemas.microsoft.com/office/drawing/2014/main" id="{94A9CF0C-7923-49E1-94E1-D5F56375E23D}"/>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52400" y="92075"/>
            <a:ext cx="1171565" cy="781200"/>
          </a:xfrm>
          <a:prstGeom prst="rect">
            <a:avLst/>
          </a:prstGeom>
        </p:spPr>
      </p:pic>
    </p:spTree>
    <p:extLst>
      <p:ext uri="{BB962C8B-B14F-4D97-AF65-F5344CB8AC3E}">
        <p14:creationId xmlns:p14="http://schemas.microsoft.com/office/powerpoint/2010/main" val="258535231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1" anchor="ctr">
            <a:normAutofit/>
          </a:bodyPr>
          <a:lstStyle/>
          <a:p>
            <a:r>
              <a:rPr lang="en-US"/>
              <a:t>Click to edit Master title style</a:t>
            </a:r>
            <a:endParaRPr lang="he-IL"/>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p:cNvSpPr>
            <a:spLocks noGrp="1"/>
          </p:cNvSpPr>
          <p:nvPr>
            <p:ph type="dt" sz="half" idx="2"/>
          </p:nvPr>
        </p:nvSpPr>
        <p:spPr>
          <a:xfrm>
            <a:off x="8737600" y="6356351"/>
            <a:ext cx="28448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2A982F35-29BF-4127-A4F3-CE8B20D358F7}" type="datetime1">
              <a:rPr lang="en-US" smtClean="0"/>
              <a:t>3/30/2023</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09600" y="6356351"/>
            <a:ext cx="28448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B01D9778-10B4-40FB-B4E4-44FA89A86639}" type="slidenum">
              <a:rPr lang="en-US" smtClean="0"/>
              <a:pPr/>
              <a:t>‹#›</a:t>
            </a:fld>
            <a:endParaRPr lang="en-US"/>
          </a:p>
        </p:txBody>
      </p:sp>
    </p:spTree>
    <p:extLst>
      <p:ext uri="{BB962C8B-B14F-4D97-AF65-F5344CB8AC3E}">
        <p14:creationId xmlns:p14="http://schemas.microsoft.com/office/powerpoint/2010/main" val="3324612268"/>
      </p:ext>
    </p:extLst>
  </p:cSld>
  <p:clrMap bg1="lt1" tx1="dk1" bg2="lt2" tx2="dk2" accent1="accent1" accent2="accent2" accent3="accent3" accent4="accent4" accent5="accent5" accent6="accent6" hlink="hlink" folHlink="folHlink"/>
  <p:sldLayoutIdLst>
    <p:sldLayoutId id="2147483709" r:id="rId1"/>
    <p:sldLayoutId id="2147483710" r:id="rId2"/>
  </p:sldLayoutIdLst>
  <p:hf hdr="0" ftr="0" dt="0"/>
  <p:txStyles>
    <p:titleStyle>
      <a:lvl1pPr algn="ctr" defTabSz="914400" rtl="1" eaLnBrk="1" latinLnBrk="0" hangingPunct="1">
        <a:spcBef>
          <a:spcPct val="0"/>
        </a:spcBef>
        <a:buNone/>
        <a:defRPr sz="4400" kern="1200">
          <a:solidFill>
            <a:schemeClr val="tx1"/>
          </a:solidFill>
          <a:latin typeface="+mj-lt"/>
          <a:ea typeface="+mj-ea"/>
          <a:cs typeface="+mj-cs"/>
        </a:defRPr>
      </a:lvl1pPr>
    </p:titleStyle>
    <p:bodyStyle>
      <a:lvl1pPr marL="342900" indent="-342900" algn="r" defTabSz="914400" rtl="1"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r" defTabSz="914400" rtl="1"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r" defTabSz="914400" rtl="1"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hyperlink" Target="https://bmcbioinformatics.biomedcentral.com/articles/10.1186/s12859-016-1423-9"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doi.org/10.1016/j.jbi.2018.07.014"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comments" Target="../comments/comment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comments" Target="../comments/comment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comments" Target="../comments/comment2.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sciencedirect.com/science/article/abs/pii/S0925231220316210"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comments" Target="../comments/comment3.xml"/><Relationship Id="rId5" Type="http://schemas.openxmlformats.org/officeDocument/2006/relationships/hyperlink" Target="https://pubmed.ncbi.nlm.nih.gov/31173849/" TargetMode="External"/><Relationship Id="rId4" Type="http://schemas.openxmlformats.org/officeDocument/2006/relationships/hyperlink" Target="https://pubmed.ncbi.nlm.nih.gov/32353718/"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685801"/>
            <a:ext cx="7543800" cy="2365375"/>
          </a:xfrm>
        </p:spPr>
        <p:txBody>
          <a:bodyPr>
            <a:normAutofit/>
          </a:bodyPr>
          <a:lstStyle/>
          <a:p>
            <a:pPr rtl="0"/>
            <a:r>
              <a:rPr lang="en-US" sz="2400" dirty="0">
                <a:solidFill>
                  <a:srgbClr val="002060"/>
                </a:solidFill>
              </a:rPr>
              <a:t>Final Presentation</a:t>
            </a:r>
            <a:br>
              <a:rPr lang="en-US" sz="2400" dirty="0">
                <a:solidFill>
                  <a:srgbClr val="002060"/>
                </a:solidFill>
              </a:rPr>
            </a:br>
            <a:br>
              <a:rPr lang="en-US" sz="2000" dirty="0">
                <a:solidFill>
                  <a:srgbClr val="002060"/>
                </a:solidFill>
              </a:rPr>
            </a:br>
            <a:r>
              <a:rPr lang="en-US" dirty="0">
                <a:solidFill>
                  <a:srgbClr val="002060"/>
                </a:solidFill>
              </a:rPr>
              <a:t>Signal Processing Cup - 2023</a:t>
            </a:r>
          </a:p>
        </p:txBody>
      </p:sp>
      <p:sp>
        <p:nvSpPr>
          <p:cNvPr id="3" name="Subtitle 2"/>
          <p:cNvSpPr>
            <a:spLocks noGrp="1"/>
          </p:cNvSpPr>
          <p:nvPr>
            <p:ph type="subTitle" idx="1"/>
          </p:nvPr>
        </p:nvSpPr>
        <p:spPr>
          <a:xfrm>
            <a:off x="609600" y="2666999"/>
            <a:ext cx="10134600" cy="3505200"/>
          </a:xfrm>
        </p:spPr>
        <p:txBody>
          <a:bodyPr>
            <a:noAutofit/>
          </a:bodyPr>
          <a:lstStyle/>
          <a:p>
            <a:pPr algn="l" rtl="0"/>
            <a:r>
              <a:rPr lang="en-US" sz="2400" b="1" dirty="0">
                <a:solidFill>
                  <a:srgbClr val="002060"/>
                </a:solidFill>
              </a:rPr>
              <a:t>Students:</a:t>
            </a:r>
            <a:r>
              <a:rPr lang="en-US" sz="2400" dirty="0">
                <a:solidFill>
                  <a:srgbClr val="002060"/>
                </a:solidFill>
              </a:rPr>
              <a:t> Nir Luria, Gil </a:t>
            </a:r>
            <a:r>
              <a:rPr lang="en-US" sz="2400" dirty="0" err="1">
                <a:solidFill>
                  <a:srgbClr val="002060"/>
                </a:solidFill>
              </a:rPr>
              <a:t>Kapel</a:t>
            </a:r>
            <a:r>
              <a:rPr lang="en-US" sz="2400" dirty="0">
                <a:solidFill>
                  <a:srgbClr val="002060"/>
                </a:solidFill>
              </a:rPr>
              <a:t>, </a:t>
            </a:r>
            <a:r>
              <a:rPr lang="en-US" sz="2400" dirty="0" err="1">
                <a:solidFill>
                  <a:srgbClr val="002060"/>
                </a:solidFill>
              </a:rPr>
              <a:t>Nofar</a:t>
            </a:r>
            <a:r>
              <a:rPr lang="en-US" sz="2400" dirty="0">
                <a:solidFill>
                  <a:srgbClr val="002060"/>
                </a:solidFill>
              </a:rPr>
              <a:t> </a:t>
            </a:r>
            <a:r>
              <a:rPr lang="en-US" sz="2400" dirty="0" err="1">
                <a:solidFill>
                  <a:srgbClr val="002060"/>
                </a:solidFill>
              </a:rPr>
              <a:t>Tuval</a:t>
            </a:r>
            <a:r>
              <a:rPr lang="en-US" sz="2400" dirty="0">
                <a:solidFill>
                  <a:srgbClr val="002060"/>
                </a:solidFill>
              </a:rPr>
              <a:t>, Adam </a:t>
            </a:r>
            <a:r>
              <a:rPr lang="en-US" sz="2400" dirty="0" err="1">
                <a:solidFill>
                  <a:srgbClr val="002060"/>
                </a:solidFill>
              </a:rPr>
              <a:t>Katav</a:t>
            </a:r>
            <a:r>
              <a:rPr lang="en-US" sz="2400" dirty="0">
                <a:solidFill>
                  <a:srgbClr val="002060"/>
                </a:solidFill>
              </a:rPr>
              <a:t>, Roy Shpilberg</a:t>
            </a:r>
          </a:p>
          <a:p>
            <a:pPr algn="l" rtl="0"/>
            <a:r>
              <a:rPr lang="en-US" sz="2400" b="1" dirty="0">
                <a:solidFill>
                  <a:srgbClr val="002060"/>
                </a:solidFill>
              </a:rPr>
              <a:t>Supervisor: </a:t>
            </a:r>
            <a:r>
              <a:rPr lang="en-US" sz="2400" dirty="0">
                <a:solidFill>
                  <a:srgbClr val="002060"/>
                </a:solidFill>
              </a:rPr>
              <a:t>Yair Moshe</a:t>
            </a:r>
            <a:endParaRPr lang="he-IL" sz="1800" dirty="0"/>
          </a:p>
          <a:p>
            <a:pPr algn="l" rtl="0"/>
            <a:r>
              <a:rPr lang="en-US" sz="2000" b="1" dirty="0">
                <a:solidFill>
                  <a:srgbClr val="002060"/>
                </a:solidFill>
                <a:cs typeface="+mj-cs"/>
              </a:rPr>
              <a:t>Semester:  </a:t>
            </a:r>
            <a:r>
              <a:rPr lang="en-US" sz="2000" dirty="0">
                <a:solidFill>
                  <a:srgbClr val="002060"/>
                </a:solidFill>
                <a:cs typeface="+mj-cs"/>
              </a:rPr>
              <a:t>Winter semester 2023</a:t>
            </a:r>
          </a:p>
          <a:p>
            <a:pPr algn="l" rtl="0"/>
            <a:r>
              <a:rPr lang="en-US" sz="2000" b="1" dirty="0">
                <a:solidFill>
                  <a:srgbClr val="002060"/>
                </a:solidFill>
                <a:cs typeface="+mj-cs"/>
              </a:rPr>
              <a:t>Date:   </a:t>
            </a:r>
            <a:r>
              <a:rPr lang="en-US" sz="2000" dirty="0">
                <a:solidFill>
                  <a:srgbClr val="002060"/>
                </a:solidFill>
                <a:cs typeface="+mj-cs"/>
              </a:rPr>
              <a:t>23/03/2023</a:t>
            </a:r>
            <a:endParaRPr lang="he-IL" sz="2000" dirty="0">
              <a:solidFill>
                <a:srgbClr val="002060"/>
              </a:solidFill>
              <a:cs typeface="+mj-cs"/>
            </a:endParaRPr>
          </a:p>
          <a:p>
            <a:pPr algn="l" rtl="0"/>
            <a:endParaRPr lang="en-US" sz="2400" dirty="0"/>
          </a:p>
          <a:p>
            <a:pPr algn="l" rtl="0"/>
            <a:endParaRPr lang="he-IL" sz="2400" dirty="0"/>
          </a:p>
          <a:p>
            <a:pPr algn="l" rtl="0"/>
            <a:endParaRPr lang="en-US" sz="2400" dirty="0"/>
          </a:p>
          <a:p>
            <a:pPr algn="l" rtl="0"/>
            <a:endParaRPr lang="en-US" sz="2400" dirty="0"/>
          </a:p>
          <a:p>
            <a:pPr algn="l" rtl="0"/>
            <a:endParaRPr lang="en-US" sz="2400" dirty="0"/>
          </a:p>
          <a:p>
            <a:pPr algn="l" rtl="0"/>
            <a:endParaRPr lang="en-US" sz="2400" dirty="0"/>
          </a:p>
        </p:txBody>
      </p:sp>
      <p:pic>
        <p:nvPicPr>
          <p:cNvPr id="1026" name="Picture 2" descr="IEEE Signal Processing Society">
            <a:extLst>
              <a:ext uri="{FF2B5EF4-FFF2-40B4-BE49-F238E27FC236}">
                <a16:creationId xmlns:a16="http://schemas.microsoft.com/office/drawing/2014/main" id="{48B2CB25-4DA9-1B6A-F94E-A27B68C19A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77688" y="4364630"/>
            <a:ext cx="1666875" cy="10382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Brain Space Initiative">
            <a:extLst>
              <a:ext uri="{FF2B5EF4-FFF2-40B4-BE49-F238E27FC236}">
                <a16:creationId xmlns:a16="http://schemas.microsoft.com/office/drawing/2014/main" id="{CDB3F3E6-FA1C-30F4-24B0-EFC06E2ACF3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81400" y="4364630"/>
            <a:ext cx="2647950" cy="80962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TReNDS Center">
            <a:extLst>
              <a:ext uri="{FF2B5EF4-FFF2-40B4-BE49-F238E27FC236}">
                <a16:creationId xmlns:a16="http://schemas.microsoft.com/office/drawing/2014/main" id="{079E1CF6-A4AC-1959-CC7E-70BA2D2ECBD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81800" y="4917080"/>
            <a:ext cx="2619375" cy="74295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MathWorks">
            <a:extLst>
              <a:ext uri="{FF2B5EF4-FFF2-40B4-BE49-F238E27FC236}">
                <a16:creationId xmlns:a16="http://schemas.microsoft.com/office/drawing/2014/main" id="{EFBFFEE5-5A71-3E94-EFC5-95B6DC58EC2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0600" y="5174255"/>
            <a:ext cx="2124075" cy="485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50768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09800" y="2499518"/>
            <a:ext cx="8077200" cy="1858963"/>
          </a:xfrm>
        </p:spPr>
        <p:txBody>
          <a:bodyPr>
            <a:normAutofit/>
          </a:bodyPr>
          <a:lstStyle/>
          <a:p>
            <a:pPr marL="0" indent="0" algn="ctr">
              <a:buNone/>
            </a:pPr>
            <a:r>
              <a:rPr lang="en-US" sz="7200" b="1" dirty="0">
                <a:solidFill>
                  <a:srgbClr val="002060"/>
                </a:solidFill>
              </a:rPr>
              <a:t>Our solution</a:t>
            </a:r>
          </a:p>
        </p:txBody>
      </p:sp>
      <p:sp>
        <p:nvSpPr>
          <p:cNvPr id="5" name="Slide Number Placeholder 4"/>
          <p:cNvSpPr>
            <a:spLocks noGrp="1"/>
          </p:cNvSpPr>
          <p:nvPr>
            <p:ph type="sldNum" sz="quarter" idx="12"/>
          </p:nvPr>
        </p:nvSpPr>
        <p:spPr/>
        <p:txBody>
          <a:bodyPr/>
          <a:lstStyle/>
          <a:p>
            <a:fld id="{B01D9778-10B4-40FB-B4E4-44FA89A86639}" type="slidenum">
              <a:rPr lang="en-US" smtClean="0"/>
              <a:pPr/>
              <a:t>10</a:t>
            </a:fld>
            <a:endParaRPr lang="en-US"/>
          </a:p>
        </p:txBody>
      </p:sp>
    </p:spTree>
    <p:extLst>
      <p:ext uri="{BB962C8B-B14F-4D97-AF65-F5344CB8AC3E}">
        <p14:creationId xmlns:p14="http://schemas.microsoft.com/office/powerpoint/2010/main" val="34624003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104DC-453F-A770-E798-916940587A9A}"/>
              </a:ext>
            </a:extLst>
          </p:cNvPr>
          <p:cNvSpPr>
            <a:spLocks noGrp="1"/>
          </p:cNvSpPr>
          <p:nvPr>
            <p:ph type="title"/>
          </p:nvPr>
        </p:nvSpPr>
        <p:spPr>
          <a:xfrm>
            <a:off x="609600" y="152400"/>
            <a:ext cx="10972800" cy="1143000"/>
          </a:xfrm>
        </p:spPr>
        <p:txBody>
          <a:bodyPr/>
          <a:lstStyle/>
          <a:p>
            <a:r>
              <a:rPr lang="en-US" dirty="0"/>
              <a:t>Proposed solutions and methods</a:t>
            </a:r>
            <a:endParaRPr lang="en-IL" dirty="0"/>
          </a:p>
        </p:txBody>
      </p:sp>
      <p:sp>
        <p:nvSpPr>
          <p:cNvPr id="4" name="Slide Number Placeholder 3">
            <a:extLst>
              <a:ext uri="{FF2B5EF4-FFF2-40B4-BE49-F238E27FC236}">
                <a16:creationId xmlns:a16="http://schemas.microsoft.com/office/drawing/2014/main" id="{33598F61-6D63-A8CC-BEDB-C503F507C13C}"/>
              </a:ext>
            </a:extLst>
          </p:cNvPr>
          <p:cNvSpPr>
            <a:spLocks noGrp="1"/>
          </p:cNvSpPr>
          <p:nvPr>
            <p:ph type="sldNum" sz="quarter" idx="12"/>
          </p:nvPr>
        </p:nvSpPr>
        <p:spPr/>
        <p:txBody>
          <a:bodyPr/>
          <a:lstStyle/>
          <a:p>
            <a:fld id="{B01D9778-10B4-40FB-B4E4-44FA89A86639}" type="slidenum">
              <a:rPr lang="en-US" smtClean="0"/>
              <a:pPr/>
              <a:t>11</a:t>
            </a:fld>
            <a:endParaRPr lang="en-US" dirty="0"/>
          </a:p>
        </p:txBody>
      </p:sp>
      <p:sp>
        <p:nvSpPr>
          <p:cNvPr id="16" name="Title 1">
            <a:extLst>
              <a:ext uri="{FF2B5EF4-FFF2-40B4-BE49-F238E27FC236}">
                <a16:creationId xmlns:a16="http://schemas.microsoft.com/office/drawing/2014/main" id="{4FBAB577-B4D6-611B-B88C-01B9037AADCB}"/>
              </a:ext>
            </a:extLst>
          </p:cNvPr>
          <p:cNvSpPr txBox="1">
            <a:spLocks/>
          </p:cNvSpPr>
          <p:nvPr/>
        </p:nvSpPr>
        <p:spPr>
          <a:xfrm rot="19577685">
            <a:off x="2272476" y="4875552"/>
            <a:ext cx="3429000" cy="579438"/>
          </a:xfrm>
          <a:prstGeom prst="rect">
            <a:avLst/>
          </a:prstGeom>
        </p:spPr>
        <p:txBody>
          <a:bodyPr vert="horz" lIns="91440" tIns="45720" rIns="91440" bIns="45720" rtlCol="1" anchor="ctr">
            <a:normAutofit fontScale="8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IL" b="1" dirty="0"/>
          </a:p>
        </p:txBody>
      </p:sp>
      <p:sp>
        <p:nvSpPr>
          <p:cNvPr id="18" name="Title 1">
            <a:extLst>
              <a:ext uri="{FF2B5EF4-FFF2-40B4-BE49-F238E27FC236}">
                <a16:creationId xmlns:a16="http://schemas.microsoft.com/office/drawing/2014/main" id="{92E25A7F-AE07-2E32-7D69-FB7231A1C020}"/>
              </a:ext>
            </a:extLst>
          </p:cNvPr>
          <p:cNvSpPr txBox="1">
            <a:spLocks/>
          </p:cNvSpPr>
          <p:nvPr/>
        </p:nvSpPr>
        <p:spPr>
          <a:xfrm rot="2192887">
            <a:off x="8702352" y="3894606"/>
            <a:ext cx="3429000" cy="579438"/>
          </a:xfrm>
          <a:prstGeom prst="rect">
            <a:avLst/>
          </a:prstGeom>
        </p:spPr>
        <p:txBody>
          <a:bodyPr vert="horz" lIns="91440" tIns="45720" rIns="91440" bIns="45720" rtlCol="1" anchor="ctr">
            <a:normAutofit fontScale="8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IL" b="1" dirty="0"/>
          </a:p>
        </p:txBody>
      </p:sp>
      <p:graphicFrame>
        <p:nvGraphicFramePr>
          <p:cNvPr id="3" name="Diagram 2">
            <a:extLst>
              <a:ext uri="{FF2B5EF4-FFF2-40B4-BE49-F238E27FC236}">
                <a16:creationId xmlns:a16="http://schemas.microsoft.com/office/drawing/2014/main" id="{8E8A1DB7-F74B-9247-C7AA-E019F1B466E8}"/>
              </a:ext>
            </a:extLst>
          </p:cNvPr>
          <p:cNvGraphicFramePr/>
          <p:nvPr>
            <p:extLst>
              <p:ext uri="{D42A27DB-BD31-4B8C-83A1-F6EECF244321}">
                <p14:modId xmlns:p14="http://schemas.microsoft.com/office/powerpoint/2010/main" val="91217063"/>
              </p:ext>
            </p:extLst>
          </p:nvPr>
        </p:nvGraphicFramePr>
        <p:xfrm>
          <a:off x="624758" y="1138766"/>
          <a:ext cx="10957642"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267898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42E357C-6806-6F9E-3672-CAE428F26BEA}"/>
              </a:ext>
            </a:extLst>
          </p:cNvPr>
          <p:cNvSpPr>
            <a:spLocks noGrp="1"/>
          </p:cNvSpPr>
          <p:nvPr>
            <p:ph type="sldNum" sz="quarter" idx="12"/>
          </p:nvPr>
        </p:nvSpPr>
        <p:spPr/>
        <p:txBody>
          <a:bodyPr/>
          <a:lstStyle/>
          <a:p>
            <a:fld id="{B01D9778-10B4-40FB-B4E4-44FA89A86639}" type="slidenum">
              <a:rPr lang="en-US" smtClean="0"/>
              <a:pPr/>
              <a:t>12</a:t>
            </a:fld>
            <a:endParaRPr lang="en-US"/>
          </a:p>
        </p:txBody>
      </p:sp>
      <p:sp>
        <p:nvSpPr>
          <p:cNvPr id="5" name="Title 1">
            <a:extLst>
              <a:ext uri="{FF2B5EF4-FFF2-40B4-BE49-F238E27FC236}">
                <a16:creationId xmlns:a16="http://schemas.microsoft.com/office/drawing/2014/main" id="{88006E42-02A2-3FB8-F443-EE53DA11A7FC}"/>
              </a:ext>
            </a:extLst>
          </p:cNvPr>
          <p:cNvSpPr txBox="1">
            <a:spLocks/>
          </p:cNvSpPr>
          <p:nvPr/>
        </p:nvSpPr>
        <p:spPr>
          <a:xfrm>
            <a:off x="762000" y="427038"/>
            <a:ext cx="10972800" cy="1143000"/>
          </a:xfrm>
          <a:prstGeom prst="rect">
            <a:avLst/>
          </a:prstGeom>
        </p:spPr>
        <p:txBody>
          <a:bodyPr vert="horz" lIns="91440" tIns="45720" rIns="91440" bIns="45720" rtlCol="1"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solidFill>
                  <a:srgbClr val="002060"/>
                </a:solidFill>
              </a:rPr>
              <a:t>Data analysis</a:t>
            </a:r>
            <a:endParaRPr lang="he-IL" dirty="0">
              <a:solidFill>
                <a:srgbClr val="002060"/>
              </a:solidFill>
            </a:endParaRPr>
          </a:p>
        </p:txBody>
      </p:sp>
      <p:sp>
        <p:nvSpPr>
          <p:cNvPr id="6" name="Content Placeholder 2">
            <a:extLst>
              <a:ext uri="{FF2B5EF4-FFF2-40B4-BE49-F238E27FC236}">
                <a16:creationId xmlns:a16="http://schemas.microsoft.com/office/drawing/2014/main" id="{5AFDEAE0-68A9-A1B1-CB92-BE1E9D163446}"/>
              </a:ext>
            </a:extLst>
          </p:cNvPr>
          <p:cNvSpPr>
            <a:spLocks noGrp="1"/>
          </p:cNvSpPr>
          <p:nvPr>
            <p:ph idx="1"/>
          </p:nvPr>
        </p:nvSpPr>
        <p:spPr>
          <a:xfrm>
            <a:off x="477520" y="1295522"/>
            <a:ext cx="5029200" cy="609600"/>
          </a:xfrm>
        </p:spPr>
        <p:txBody>
          <a:bodyPr>
            <a:normAutofit/>
          </a:bodyPr>
          <a:lstStyle/>
          <a:p>
            <a:pPr marL="0" indent="0">
              <a:spcBef>
                <a:spcPts val="1200"/>
              </a:spcBef>
              <a:spcAft>
                <a:spcPts val="1200"/>
              </a:spcAft>
              <a:buNone/>
            </a:pPr>
            <a:r>
              <a:rPr lang="en-US" sz="2400" dirty="0">
                <a:solidFill>
                  <a:srgbClr val="002060"/>
                </a:solidFill>
              </a:rPr>
              <a:t>SZ FNC Mean vs BP FNC Mean</a:t>
            </a:r>
          </a:p>
        </p:txBody>
      </p:sp>
      <p:grpSp>
        <p:nvGrpSpPr>
          <p:cNvPr id="10" name="Group 9">
            <a:extLst>
              <a:ext uri="{FF2B5EF4-FFF2-40B4-BE49-F238E27FC236}">
                <a16:creationId xmlns:a16="http://schemas.microsoft.com/office/drawing/2014/main" id="{56A6F427-92A0-368F-606F-4FA4C6BCCCD5}"/>
              </a:ext>
            </a:extLst>
          </p:cNvPr>
          <p:cNvGrpSpPr/>
          <p:nvPr/>
        </p:nvGrpSpPr>
        <p:grpSpPr>
          <a:xfrm>
            <a:off x="2136650" y="1806954"/>
            <a:ext cx="8534400" cy="2014569"/>
            <a:chOff x="533400" y="1981199"/>
            <a:chExt cx="11580781" cy="2733676"/>
          </a:xfrm>
        </p:grpSpPr>
        <p:pic>
          <p:nvPicPr>
            <p:cNvPr id="2050" name="Picture 2">
              <a:extLst>
                <a:ext uri="{FF2B5EF4-FFF2-40B4-BE49-F238E27FC236}">
                  <a16:creationId xmlns:a16="http://schemas.microsoft.com/office/drawing/2014/main" id="{41A002DF-B201-6783-3E3F-D4CBC3FC42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533400" y="1981200"/>
              <a:ext cx="3629025" cy="273367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0B9F25D8-0EB6-6201-AC74-5A50DD2796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4480703" y="1981199"/>
              <a:ext cx="3629025" cy="273367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28EEA0F5-0A7C-FD98-C30E-8ACE7F3EE88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28006" y="1981199"/>
              <a:ext cx="3686175" cy="273367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86722B70-8C0A-58F6-F394-D8936E7614E6}"/>
                </a:ext>
              </a:extLst>
            </p:cNvPr>
            <p:cNvSpPr/>
            <p:nvPr/>
          </p:nvSpPr>
          <p:spPr>
            <a:xfrm>
              <a:off x="4038600" y="3157537"/>
              <a:ext cx="442103"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C844AAC-FB23-E37D-0E4D-BBC7E9740A1F}"/>
                </a:ext>
              </a:extLst>
            </p:cNvPr>
            <p:cNvSpPr/>
            <p:nvPr/>
          </p:nvSpPr>
          <p:spPr>
            <a:xfrm>
              <a:off x="8016097" y="3081337"/>
              <a:ext cx="442103" cy="152400"/>
            </a:xfrm>
            <a:prstGeom prst="rect">
              <a:avLst/>
            </a:prstGeom>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BBB6424-C836-4092-A0FF-D312F380F6B3}"/>
                </a:ext>
              </a:extLst>
            </p:cNvPr>
            <p:cNvSpPr/>
            <p:nvPr/>
          </p:nvSpPr>
          <p:spPr>
            <a:xfrm>
              <a:off x="8016097" y="3285744"/>
              <a:ext cx="442103" cy="152400"/>
            </a:xfrm>
            <a:prstGeom prst="rect">
              <a:avLst/>
            </a:prstGeom>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Content Placeholder 2">
            <a:extLst>
              <a:ext uri="{FF2B5EF4-FFF2-40B4-BE49-F238E27FC236}">
                <a16:creationId xmlns:a16="http://schemas.microsoft.com/office/drawing/2014/main" id="{D2E83F04-D408-804E-C897-4A6C3AE80790}"/>
              </a:ext>
            </a:extLst>
          </p:cNvPr>
          <p:cNvSpPr txBox="1">
            <a:spLocks/>
          </p:cNvSpPr>
          <p:nvPr/>
        </p:nvSpPr>
        <p:spPr>
          <a:xfrm>
            <a:off x="477520" y="3955372"/>
            <a:ext cx="10419080" cy="609600"/>
          </a:xfrm>
          <a:prstGeom prst="rect">
            <a:avLst/>
          </a:prstGeom>
        </p:spPr>
        <p:txBody>
          <a:bodyPr vert="horz" lIns="91440" tIns="45720" rIns="91440" bIns="45720" rtlCol="1">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spcBef>
                <a:spcPts val="1200"/>
              </a:spcBef>
              <a:spcAft>
                <a:spcPts val="1200"/>
              </a:spcAft>
              <a:buFont typeface="Arial" panose="020B0604020202020204" pitchFamily="34" charset="0"/>
              <a:buNone/>
            </a:pPr>
            <a:r>
              <a:rPr lang="en-US" sz="2400" b="1" dirty="0" err="1">
                <a:solidFill>
                  <a:srgbClr val="002060"/>
                </a:solidFill>
              </a:rPr>
              <a:t>tSNE</a:t>
            </a:r>
            <a:r>
              <a:rPr lang="en-US" sz="2400" dirty="0">
                <a:solidFill>
                  <a:srgbClr val="002060"/>
                </a:solidFill>
              </a:rPr>
              <a:t>: 		Test vs Train sets 					 BP vs SZ </a:t>
            </a:r>
          </a:p>
        </p:txBody>
      </p:sp>
      <p:pic>
        <p:nvPicPr>
          <p:cNvPr id="13" name="Picture 12">
            <a:extLst>
              <a:ext uri="{FF2B5EF4-FFF2-40B4-BE49-F238E27FC236}">
                <a16:creationId xmlns:a16="http://schemas.microsoft.com/office/drawing/2014/main" id="{F96673A2-F5C4-0797-42FC-0AA7B3C3C546}"/>
              </a:ext>
            </a:extLst>
          </p:cNvPr>
          <p:cNvPicPr>
            <a:picLocks noChangeAspect="1"/>
          </p:cNvPicPr>
          <p:nvPr/>
        </p:nvPicPr>
        <p:blipFill>
          <a:blip r:embed="rId5"/>
          <a:stretch>
            <a:fillRect/>
          </a:stretch>
        </p:blipFill>
        <p:spPr>
          <a:xfrm>
            <a:off x="1682636" y="4488763"/>
            <a:ext cx="3352800" cy="2147430"/>
          </a:xfrm>
          <a:prstGeom prst="rect">
            <a:avLst/>
          </a:prstGeom>
        </p:spPr>
      </p:pic>
      <p:pic>
        <p:nvPicPr>
          <p:cNvPr id="15" name="Picture 14">
            <a:extLst>
              <a:ext uri="{FF2B5EF4-FFF2-40B4-BE49-F238E27FC236}">
                <a16:creationId xmlns:a16="http://schemas.microsoft.com/office/drawing/2014/main" id="{E8B88570-368F-22FE-EB09-66734386FA81}"/>
              </a:ext>
            </a:extLst>
          </p:cNvPr>
          <p:cNvPicPr>
            <a:picLocks noChangeAspect="1"/>
          </p:cNvPicPr>
          <p:nvPr/>
        </p:nvPicPr>
        <p:blipFill>
          <a:blip r:embed="rId6"/>
          <a:stretch>
            <a:fillRect/>
          </a:stretch>
        </p:blipFill>
        <p:spPr>
          <a:xfrm>
            <a:off x="7425293" y="4390752"/>
            <a:ext cx="3506867" cy="2147430"/>
          </a:xfrm>
          <a:prstGeom prst="rect">
            <a:avLst/>
          </a:prstGeom>
        </p:spPr>
      </p:pic>
    </p:spTree>
    <p:extLst>
      <p:ext uri="{BB962C8B-B14F-4D97-AF65-F5344CB8AC3E}">
        <p14:creationId xmlns:p14="http://schemas.microsoft.com/office/powerpoint/2010/main" val="23347427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42E357C-6806-6F9E-3672-CAE428F26BEA}"/>
              </a:ext>
            </a:extLst>
          </p:cNvPr>
          <p:cNvSpPr>
            <a:spLocks noGrp="1"/>
          </p:cNvSpPr>
          <p:nvPr>
            <p:ph type="sldNum" sz="quarter" idx="12"/>
          </p:nvPr>
        </p:nvSpPr>
        <p:spPr/>
        <p:txBody>
          <a:bodyPr/>
          <a:lstStyle/>
          <a:p>
            <a:fld id="{B01D9778-10B4-40FB-B4E4-44FA89A86639}" type="slidenum">
              <a:rPr lang="en-US" smtClean="0"/>
              <a:pPr/>
              <a:t>13</a:t>
            </a:fld>
            <a:endParaRPr lang="en-US"/>
          </a:p>
        </p:txBody>
      </p:sp>
      <p:sp>
        <p:nvSpPr>
          <p:cNvPr id="6" name="Title 1">
            <a:extLst>
              <a:ext uri="{FF2B5EF4-FFF2-40B4-BE49-F238E27FC236}">
                <a16:creationId xmlns:a16="http://schemas.microsoft.com/office/drawing/2014/main" id="{04BF40DE-D599-96BE-3E3C-894DBF1E881F}"/>
              </a:ext>
            </a:extLst>
          </p:cNvPr>
          <p:cNvSpPr txBox="1">
            <a:spLocks/>
          </p:cNvSpPr>
          <p:nvPr/>
        </p:nvSpPr>
        <p:spPr>
          <a:xfrm>
            <a:off x="762000" y="427038"/>
            <a:ext cx="10972800" cy="1143000"/>
          </a:xfrm>
          <a:prstGeom prst="rect">
            <a:avLst/>
          </a:prstGeom>
        </p:spPr>
        <p:txBody>
          <a:bodyPr vert="horz" lIns="91440" tIns="45720" rIns="91440" bIns="45720" rtlCol="1"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solidFill>
                  <a:srgbClr val="002060"/>
                </a:solidFill>
              </a:rPr>
              <a:t>Augmentations</a:t>
            </a:r>
            <a:endParaRPr lang="he-IL" dirty="0">
              <a:solidFill>
                <a:srgbClr val="002060"/>
              </a:solidFill>
            </a:endParaRPr>
          </a:p>
        </p:txBody>
      </p:sp>
      <p:grpSp>
        <p:nvGrpSpPr>
          <p:cNvPr id="14" name="Group 13">
            <a:extLst>
              <a:ext uri="{FF2B5EF4-FFF2-40B4-BE49-F238E27FC236}">
                <a16:creationId xmlns:a16="http://schemas.microsoft.com/office/drawing/2014/main" id="{781D5A04-215C-2AFD-B7A4-90AAF4B5DC09}"/>
              </a:ext>
            </a:extLst>
          </p:cNvPr>
          <p:cNvGrpSpPr/>
          <p:nvPr/>
        </p:nvGrpSpPr>
        <p:grpSpPr>
          <a:xfrm>
            <a:off x="113086" y="2514600"/>
            <a:ext cx="4193427" cy="2286000"/>
            <a:chOff x="1143000" y="1742281"/>
            <a:chExt cx="8229600" cy="4486275"/>
          </a:xfrm>
        </p:grpSpPr>
        <p:pic>
          <p:nvPicPr>
            <p:cNvPr id="3074" name="Picture 2" descr="Illustration of mixup augmentation. Left: Two original mel-spectrogram... |  Download Scientific Diagram">
              <a:extLst>
                <a:ext uri="{FF2B5EF4-FFF2-40B4-BE49-F238E27FC236}">
                  <a16:creationId xmlns:a16="http://schemas.microsoft.com/office/drawing/2014/main" id="{975384AB-6FDD-26F9-B21E-B3DA5A14964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52941"/>
            <a:stretch/>
          </p:blipFill>
          <p:spPr bwMode="auto">
            <a:xfrm>
              <a:off x="1143000" y="1742281"/>
              <a:ext cx="3810000" cy="448627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Illustration of mixup augmentation. Left: Two original mel-spectrogram... |  Download Scientific Diagram">
              <a:extLst>
                <a:ext uri="{FF2B5EF4-FFF2-40B4-BE49-F238E27FC236}">
                  <a16:creationId xmlns:a16="http://schemas.microsoft.com/office/drawing/2014/main" id="{CDF54BFA-69E6-5511-1CEB-FB5D95C302A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3647" t="49487" r="235" b="1256"/>
            <a:stretch/>
          </p:blipFill>
          <p:spPr bwMode="auto">
            <a:xfrm>
              <a:off x="5638800" y="2743200"/>
              <a:ext cx="3733800" cy="2209800"/>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Arrow Connector 8">
              <a:extLst>
                <a:ext uri="{FF2B5EF4-FFF2-40B4-BE49-F238E27FC236}">
                  <a16:creationId xmlns:a16="http://schemas.microsoft.com/office/drawing/2014/main" id="{09894E4D-B366-6832-1B1D-A42D95C0C5F5}"/>
                </a:ext>
              </a:extLst>
            </p:cNvPr>
            <p:cNvCxnSpPr>
              <a:cxnSpLocks/>
              <a:endCxn id="7" idx="1"/>
            </p:cNvCxnSpPr>
            <p:nvPr/>
          </p:nvCxnSpPr>
          <p:spPr>
            <a:xfrm>
              <a:off x="4953000" y="2895600"/>
              <a:ext cx="685800" cy="9525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5B20E43F-0486-C3F3-4E83-569E9F32BE6B}"/>
                </a:ext>
              </a:extLst>
            </p:cNvPr>
            <p:cNvCxnSpPr>
              <a:cxnSpLocks/>
              <a:endCxn id="7" idx="1"/>
            </p:cNvCxnSpPr>
            <p:nvPr/>
          </p:nvCxnSpPr>
          <p:spPr>
            <a:xfrm flipV="1">
              <a:off x="4953000" y="3848100"/>
              <a:ext cx="685800" cy="12573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15" name="Content Placeholder 2">
            <a:extLst>
              <a:ext uri="{FF2B5EF4-FFF2-40B4-BE49-F238E27FC236}">
                <a16:creationId xmlns:a16="http://schemas.microsoft.com/office/drawing/2014/main" id="{442BD131-9DDD-9682-F155-0133AC912A49}"/>
              </a:ext>
            </a:extLst>
          </p:cNvPr>
          <p:cNvSpPr>
            <a:spLocks noGrp="1"/>
          </p:cNvSpPr>
          <p:nvPr>
            <p:ph idx="1"/>
          </p:nvPr>
        </p:nvSpPr>
        <p:spPr>
          <a:xfrm>
            <a:off x="1447800" y="1906092"/>
            <a:ext cx="1752600" cy="515824"/>
          </a:xfrm>
        </p:spPr>
        <p:txBody>
          <a:bodyPr>
            <a:normAutofit/>
          </a:bodyPr>
          <a:lstStyle/>
          <a:p>
            <a:pPr marL="0" indent="0">
              <a:spcBef>
                <a:spcPts val="1200"/>
              </a:spcBef>
              <a:spcAft>
                <a:spcPts val="1200"/>
              </a:spcAft>
              <a:buNone/>
            </a:pPr>
            <a:r>
              <a:rPr lang="en-US" sz="2400" b="1" dirty="0">
                <a:solidFill>
                  <a:srgbClr val="002060"/>
                </a:solidFill>
              </a:rPr>
              <a:t>ICN Mix-up </a:t>
            </a:r>
            <a:endParaRPr lang="en-US" sz="2000" b="1" dirty="0">
              <a:solidFill>
                <a:srgbClr val="002060"/>
              </a:solidFill>
            </a:endParaRPr>
          </a:p>
        </p:txBody>
      </p:sp>
      <p:sp>
        <p:nvSpPr>
          <p:cNvPr id="16" name="Content Placeholder 2">
            <a:extLst>
              <a:ext uri="{FF2B5EF4-FFF2-40B4-BE49-F238E27FC236}">
                <a16:creationId xmlns:a16="http://schemas.microsoft.com/office/drawing/2014/main" id="{2CA82B71-93A7-E12B-C142-4B2FAD2B74CF}"/>
              </a:ext>
            </a:extLst>
          </p:cNvPr>
          <p:cNvSpPr txBox="1">
            <a:spLocks/>
          </p:cNvSpPr>
          <p:nvPr/>
        </p:nvSpPr>
        <p:spPr>
          <a:xfrm>
            <a:off x="5105400" y="4019731"/>
            <a:ext cx="2590800" cy="515824"/>
          </a:xfrm>
          <a:prstGeom prst="rect">
            <a:avLst/>
          </a:prstGeom>
        </p:spPr>
        <p:txBody>
          <a:bodyPr vert="horz" lIns="91440" tIns="45720" rIns="91440" bIns="45720" rtlCol="1">
            <a:normAutofit fontScale="925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spcBef>
                <a:spcPts val="1200"/>
              </a:spcBef>
              <a:spcAft>
                <a:spcPts val="1200"/>
              </a:spcAft>
              <a:buFont typeface="Arial" panose="020B0604020202020204" pitchFamily="34" charset="0"/>
              <a:buNone/>
            </a:pPr>
            <a:r>
              <a:rPr lang="en-US" sz="2400" b="1" dirty="0">
                <a:solidFill>
                  <a:srgbClr val="002060"/>
                </a:solidFill>
              </a:rPr>
              <a:t>ICN sliding window</a:t>
            </a:r>
            <a:endParaRPr lang="en-US" sz="2000" b="1" dirty="0">
              <a:solidFill>
                <a:srgbClr val="002060"/>
              </a:solidFill>
            </a:endParaRPr>
          </a:p>
        </p:txBody>
      </p:sp>
      <p:pic>
        <p:nvPicPr>
          <p:cNvPr id="3076" name="Picture 4" descr="Sliding window data augmentation. | Download Scientific Diagram">
            <a:extLst>
              <a:ext uri="{FF2B5EF4-FFF2-40B4-BE49-F238E27FC236}">
                <a16:creationId xmlns:a16="http://schemas.microsoft.com/office/drawing/2014/main" id="{53BD7316-A48E-A74C-7850-6F02799098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9233" y="4535555"/>
            <a:ext cx="5095239" cy="1846274"/>
          </a:xfrm>
          <a:prstGeom prst="rect">
            <a:avLst/>
          </a:prstGeom>
          <a:noFill/>
          <a:extLst>
            <a:ext uri="{909E8E84-426E-40DD-AFC4-6F175D3DCCD1}">
              <a14:hiddenFill xmlns:a14="http://schemas.microsoft.com/office/drawing/2010/main">
                <a:solidFill>
                  <a:srgbClr val="FFFFFF"/>
                </a:solidFill>
              </a14:hiddenFill>
            </a:ext>
          </a:extLst>
        </p:spPr>
      </p:pic>
      <p:sp>
        <p:nvSpPr>
          <p:cNvPr id="17" name="Content Placeholder 2">
            <a:extLst>
              <a:ext uri="{FF2B5EF4-FFF2-40B4-BE49-F238E27FC236}">
                <a16:creationId xmlns:a16="http://schemas.microsoft.com/office/drawing/2014/main" id="{00BB21B9-C70E-1222-A036-59142DE21AF2}"/>
              </a:ext>
            </a:extLst>
          </p:cNvPr>
          <p:cNvSpPr txBox="1">
            <a:spLocks/>
          </p:cNvSpPr>
          <p:nvPr/>
        </p:nvSpPr>
        <p:spPr>
          <a:xfrm>
            <a:off x="9372600" y="2128719"/>
            <a:ext cx="2590800" cy="515824"/>
          </a:xfrm>
          <a:prstGeom prst="rect">
            <a:avLst/>
          </a:prstGeom>
        </p:spPr>
        <p:txBody>
          <a:bodyPr vert="horz" lIns="91440" tIns="45720" rIns="91440" bIns="45720" rtlCol="1">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spcBef>
                <a:spcPts val="1200"/>
              </a:spcBef>
              <a:spcAft>
                <a:spcPts val="1200"/>
              </a:spcAft>
              <a:buFont typeface="Arial" panose="020B0604020202020204" pitchFamily="34" charset="0"/>
              <a:buNone/>
            </a:pPr>
            <a:r>
              <a:rPr lang="en-US" sz="2400" b="1" dirty="0">
                <a:solidFill>
                  <a:srgbClr val="002060"/>
                </a:solidFill>
              </a:rPr>
              <a:t>FNC noise addition</a:t>
            </a:r>
            <a:endParaRPr lang="en-US" sz="2000" b="1" dirty="0">
              <a:solidFill>
                <a:srgbClr val="002060"/>
              </a:solidFill>
            </a:endParaRPr>
          </a:p>
        </p:txBody>
      </p:sp>
      <p:pic>
        <p:nvPicPr>
          <p:cNvPr id="3078" name="Picture 6">
            <a:extLst>
              <a:ext uri="{FF2B5EF4-FFF2-40B4-BE49-F238E27FC236}">
                <a16:creationId xmlns:a16="http://schemas.microsoft.com/office/drawing/2014/main" id="{0BFFA47F-E072-5F68-B8B3-FF1135AB12F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02927" y="2514600"/>
            <a:ext cx="2837258" cy="20742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63892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8E292F9-4F0B-66A0-219E-E6B5B00F1E24}"/>
              </a:ext>
            </a:extLst>
          </p:cNvPr>
          <p:cNvPicPr>
            <a:picLocks noChangeAspect="1"/>
          </p:cNvPicPr>
          <p:nvPr/>
        </p:nvPicPr>
        <p:blipFill>
          <a:blip r:embed="rId3"/>
          <a:stretch>
            <a:fillRect/>
          </a:stretch>
        </p:blipFill>
        <p:spPr>
          <a:xfrm>
            <a:off x="4876800" y="2337435"/>
            <a:ext cx="7198523" cy="4098924"/>
          </a:xfrm>
          <a:prstGeom prst="rect">
            <a:avLst/>
          </a:prstGeom>
        </p:spPr>
      </p:pic>
      <p:sp>
        <p:nvSpPr>
          <p:cNvPr id="2" name="Title 1"/>
          <p:cNvSpPr>
            <a:spLocks noGrp="1"/>
          </p:cNvSpPr>
          <p:nvPr>
            <p:ph type="title"/>
          </p:nvPr>
        </p:nvSpPr>
        <p:spPr/>
        <p:txBody>
          <a:bodyPr/>
          <a:lstStyle/>
          <a:p>
            <a:r>
              <a:rPr lang="en-US" dirty="0">
                <a:solidFill>
                  <a:srgbClr val="002060"/>
                </a:solidFill>
              </a:rPr>
              <a:t>Dynamic FNC</a:t>
            </a:r>
            <a:endParaRPr lang="he-IL" dirty="0">
              <a:solidFill>
                <a:srgbClr val="002060"/>
              </a:solidFill>
            </a:endParaRPr>
          </a:p>
        </p:txBody>
      </p:sp>
      <p:sp>
        <p:nvSpPr>
          <p:cNvPr id="3" name="Content Placeholder 2"/>
          <p:cNvSpPr>
            <a:spLocks noGrp="1"/>
          </p:cNvSpPr>
          <p:nvPr>
            <p:ph idx="1"/>
          </p:nvPr>
        </p:nvSpPr>
        <p:spPr>
          <a:xfrm>
            <a:off x="304800" y="1676400"/>
            <a:ext cx="10744200" cy="5410199"/>
          </a:xfrm>
        </p:spPr>
        <p:txBody>
          <a:bodyPr>
            <a:normAutofit/>
          </a:bodyPr>
          <a:lstStyle/>
          <a:p>
            <a:pPr>
              <a:spcBef>
                <a:spcPts val="1200"/>
              </a:spcBef>
              <a:spcAft>
                <a:spcPts val="1200"/>
              </a:spcAft>
            </a:pPr>
            <a:r>
              <a:rPr lang="en-US" sz="2400" dirty="0">
                <a:solidFill>
                  <a:srgbClr val="002060"/>
                </a:solidFill>
              </a:rPr>
              <a:t>Dynamic FNC =  Sliding window on the ICN </a:t>
            </a:r>
            <a:r>
              <a:rPr lang="en-US" sz="2400" dirty="0">
                <a:solidFill>
                  <a:srgbClr val="002060"/>
                </a:solidFill>
                <a:sym typeface="Wingdings" panose="05000000000000000000" pitchFamily="2" charset="2"/>
              </a:rPr>
              <a:t> </a:t>
            </a:r>
            <a:r>
              <a:rPr lang="en-US" sz="2400" dirty="0">
                <a:solidFill>
                  <a:srgbClr val="002060"/>
                </a:solidFill>
              </a:rPr>
              <a:t>Pearson correlation on each window</a:t>
            </a:r>
          </a:p>
          <a:p>
            <a:pPr>
              <a:spcBef>
                <a:spcPts val="1200"/>
              </a:spcBef>
              <a:spcAft>
                <a:spcPts val="1200"/>
              </a:spcAft>
            </a:pPr>
            <a:r>
              <a:rPr lang="en-US" sz="2400" dirty="0">
                <a:solidFill>
                  <a:srgbClr val="002060"/>
                </a:solidFill>
              </a:rPr>
              <a:t>Dynamic FNC =  Time series matrices for each                                                              patient</a:t>
            </a:r>
          </a:p>
          <a:p>
            <a:pPr>
              <a:spcBef>
                <a:spcPts val="1200"/>
              </a:spcBef>
              <a:spcAft>
                <a:spcPts val="1200"/>
              </a:spcAft>
            </a:pPr>
            <a:r>
              <a:rPr lang="en-US" sz="2400" dirty="0">
                <a:solidFill>
                  <a:srgbClr val="002060"/>
                </a:solidFill>
              </a:rPr>
              <a:t>Each patient can have a different </a:t>
            </a:r>
            <a:r>
              <a:rPr lang="en-US" sz="2400" dirty="0" err="1">
                <a:solidFill>
                  <a:srgbClr val="002060"/>
                </a:solidFill>
              </a:rPr>
              <a:t>numer</a:t>
            </a:r>
            <a:r>
              <a:rPr lang="en-US" sz="2400" dirty="0">
                <a:solidFill>
                  <a:srgbClr val="002060"/>
                </a:solidFill>
              </a:rPr>
              <a:t> of                                                                              </a:t>
            </a:r>
            <a:r>
              <a:rPr lang="en-US" sz="2400" dirty="0" err="1">
                <a:solidFill>
                  <a:srgbClr val="002060"/>
                </a:solidFill>
              </a:rPr>
              <a:t>dFNC</a:t>
            </a:r>
            <a:r>
              <a:rPr lang="en-US" sz="2400" dirty="0">
                <a:solidFill>
                  <a:srgbClr val="002060"/>
                </a:solidFill>
              </a:rPr>
              <a:t> – depending on it’s ICN length</a:t>
            </a:r>
            <a:endParaRPr lang="en-US" sz="2000" dirty="0">
              <a:solidFill>
                <a:srgbClr val="002060"/>
              </a:solidFill>
            </a:endParaRPr>
          </a:p>
        </p:txBody>
      </p:sp>
      <p:sp>
        <p:nvSpPr>
          <p:cNvPr id="5" name="Slide Number Placeholder 4"/>
          <p:cNvSpPr>
            <a:spLocks noGrp="1"/>
          </p:cNvSpPr>
          <p:nvPr>
            <p:ph type="sldNum" sz="quarter" idx="12"/>
          </p:nvPr>
        </p:nvSpPr>
        <p:spPr/>
        <p:txBody>
          <a:bodyPr/>
          <a:lstStyle/>
          <a:p>
            <a:fld id="{B01D9778-10B4-40FB-B4E4-44FA89A86639}" type="slidenum">
              <a:rPr lang="en-US" smtClean="0"/>
              <a:pPr/>
              <a:t>14</a:t>
            </a:fld>
            <a:endParaRPr lang="en-US"/>
          </a:p>
        </p:txBody>
      </p:sp>
    </p:spTree>
    <p:extLst>
      <p:ext uri="{BB962C8B-B14F-4D97-AF65-F5344CB8AC3E}">
        <p14:creationId xmlns:p14="http://schemas.microsoft.com/office/powerpoint/2010/main" val="18254968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104DC-453F-A770-E798-916940587A9A}"/>
              </a:ext>
            </a:extLst>
          </p:cNvPr>
          <p:cNvSpPr>
            <a:spLocks noGrp="1"/>
          </p:cNvSpPr>
          <p:nvPr>
            <p:ph type="title"/>
          </p:nvPr>
        </p:nvSpPr>
        <p:spPr>
          <a:xfrm>
            <a:off x="609600" y="152400"/>
            <a:ext cx="10972800" cy="1143000"/>
          </a:xfrm>
        </p:spPr>
        <p:txBody>
          <a:bodyPr/>
          <a:lstStyle/>
          <a:p>
            <a:r>
              <a:rPr lang="en-US" dirty="0"/>
              <a:t>Proposed solutions and methods</a:t>
            </a:r>
            <a:endParaRPr lang="en-IL" dirty="0"/>
          </a:p>
        </p:txBody>
      </p:sp>
      <p:sp>
        <p:nvSpPr>
          <p:cNvPr id="4" name="Slide Number Placeholder 3">
            <a:extLst>
              <a:ext uri="{FF2B5EF4-FFF2-40B4-BE49-F238E27FC236}">
                <a16:creationId xmlns:a16="http://schemas.microsoft.com/office/drawing/2014/main" id="{33598F61-6D63-A8CC-BEDB-C503F507C13C}"/>
              </a:ext>
            </a:extLst>
          </p:cNvPr>
          <p:cNvSpPr>
            <a:spLocks noGrp="1"/>
          </p:cNvSpPr>
          <p:nvPr>
            <p:ph type="sldNum" sz="quarter" idx="12"/>
          </p:nvPr>
        </p:nvSpPr>
        <p:spPr/>
        <p:txBody>
          <a:bodyPr/>
          <a:lstStyle/>
          <a:p>
            <a:fld id="{B01D9778-10B4-40FB-B4E4-44FA89A86639}" type="slidenum">
              <a:rPr lang="en-US" smtClean="0"/>
              <a:pPr/>
              <a:t>15</a:t>
            </a:fld>
            <a:endParaRPr lang="en-US" dirty="0"/>
          </a:p>
        </p:txBody>
      </p:sp>
      <p:sp>
        <p:nvSpPr>
          <p:cNvPr id="16" name="Title 1">
            <a:extLst>
              <a:ext uri="{FF2B5EF4-FFF2-40B4-BE49-F238E27FC236}">
                <a16:creationId xmlns:a16="http://schemas.microsoft.com/office/drawing/2014/main" id="{4FBAB577-B4D6-611B-B88C-01B9037AADCB}"/>
              </a:ext>
            </a:extLst>
          </p:cNvPr>
          <p:cNvSpPr txBox="1">
            <a:spLocks/>
          </p:cNvSpPr>
          <p:nvPr/>
        </p:nvSpPr>
        <p:spPr>
          <a:xfrm rot="19577685">
            <a:off x="2272476" y="4875552"/>
            <a:ext cx="3429000" cy="579438"/>
          </a:xfrm>
          <a:prstGeom prst="rect">
            <a:avLst/>
          </a:prstGeom>
        </p:spPr>
        <p:txBody>
          <a:bodyPr vert="horz" lIns="91440" tIns="45720" rIns="91440" bIns="45720" rtlCol="1" anchor="ctr">
            <a:normAutofit fontScale="8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IL" b="1" dirty="0"/>
          </a:p>
        </p:txBody>
      </p:sp>
      <p:sp>
        <p:nvSpPr>
          <p:cNvPr id="18" name="Title 1">
            <a:extLst>
              <a:ext uri="{FF2B5EF4-FFF2-40B4-BE49-F238E27FC236}">
                <a16:creationId xmlns:a16="http://schemas.microsoft.com/office/drawing/2014/main" id="{92E25A7F-AE07-2E32-7D69-FB7231A1C020}"/>
              </a:ext>
            </a:extLst>
          </p:cNvPr>
          <p:cNvSpPr txBox="1">
            <a:spLocks/>
          </p:cNvSpPr>
          <p:nvPr/>
        </p:nvSpPr>
        <p:spPr>
          <a:xfrm rot="2192887">
            <a:off x="8702352" y="3894606"/>
            <a:ext cx="3429000" cy="579438"/>
          </a:xfrm>
          <a:prstGeom prst="rect">
            <a:avLst/>
          </a:prstGeom>
        </p:spPr>
        <p:txBody>
          <a:bodyPr vert="horz" lIns="91440" tIns="45720" rIns="91440" bIns="45720" rtlCol="1" anchor="ctr">
            <a:normAutofit fontScale="8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IL" b="1" dirty="0"/>
          </a:p>
        </p:txBody>
      </p:sp>
      <p:graphicFrame>
        <p:nvGraphicFramePr>
          <p:cNvPr id="3" name="Diagram 2">
            <a:extLst>
              <a:ext uri="{FF2B5EF4-FFF2-40B4-BE49-F238E27FC236}">
                <a16:creationId xmlns:a16="http://schemas.microsoft.com/office/drawing/2014/main" id="{8E8A1DB7-F74B-9247-C7AA-E019F1B466E8}"/>
              </a:ext>
            </a:extLst>
          </p:cNvPr>
          <p:cNvGraphicFramePr/>
          <p:nvPr/>
        </p:nvGraphicFramePr>
        <p:xfrm>
          <a:off x="624758" y="1138766"/>
          <a:ext cx="10957642"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003582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71C97D70-059A-3541-B677-4A8E477B7FD7}"/>
              </a:ext>
            </a:extLst>
          </p:cNvPr>
          <p:cNvPicPr>
            <a:picLocks noChangeAspect="1"/>
          </p:cNvPicPr>
          <p:nvPr/>
        </p:nvPicPr>
        <p:blipFill>
          <a:blip r:embed="rId3"/>
          <a:stretch>
            <a:fillRect/>
          </a:stretch>
        </p:blipFill>
        <p:spPr>
          <a:xfrm>
            <a:off x="7045808" y="4596704"/>
            <a:ext cx="5167528" cy="2206116"/>
          </a:xfrm>
          <a:prstGeom prst="rect">
            <a:avLst/>
          </a:prstGeom>
        </p:spPr>
      </p:pic>
      <p:sp>
        <p:nvSpPr>
          <p:cNvPr id="2" name="Title 1">
            <a:extLst>
              <a:ext uri="{FF2B5EF4-FFF2-40B4-BE49-F238E27FC236}">
                <a16:creationId xmlns:a16="http://schemas.microsoft.com/office/drawing/2014/main" id="{FFA5D856-F393-9E55-FD6D-750C141FC55B}"/>
              </a:ext>
            </a:extLst>
          </p:cNvPr>
          <p:cNvSpPr>
            <a:spLocks noGrp="1"/>
          </p:cNvSpPr>
          <p:nvPr>
            <p:ph type="title"/>
          </p:nvPr>
        </p:nvSpPr>
        <p:spPr/>
        <p:txBody>
          <a:bodyPr/>
          <a:lstStyle/>
          <a:p>
            <a:r>
              <a:rPr lang="en-US" dirty="0">
                <a:solidFill>
                  <a:srgbClr val="002060"/>
                </a:solidFill>
              </a:rPr>
              <a:t>Feature selection – MRMR </a:t>
            </a:r>
            <a:r>
              <a:rPr lang="en-US" sz="2400" dirty="0">
                <a:solidFill>
                  <a:srgbClr val="002060"/>
                </a:solidFill>
              </a:rPr>
              <a:t>on FNC</a:t>
            </a:r>
            <a:endParaRPr lang="en-US" dirty="0">
              <a:solidFill>
                <a:srgbClr val="002060"/>
              </a:solidFill>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9DD2B9E-67C9-5943-E87C-4FCFFCE62696}"/>
                  </a:ext>
                </a:extLst>
              </p:cNvPr>
              <p:cNvSpPr>
                <a:spLocks noGrp="1"/>
              </p:cNvSpPr>
              <p:nvPr>
                <p:ph idx="1"/>
              </p:nvPr>
            </p:nvSpPr>
            <p:spPr>
              <a:xfrm>
                <a:off x="609600" y="1600201"/>
                <a:ext cx="11430000" cy="4525963"/>
              </a:xfrm>
            </p:spPr>
            <p:txBody>
              <a:bodyPr>
                <a:normAutofit/>
              </a:bodyPr>
              <a:lstStyle/>
              <a:p>
                <a:pPr>
                  <a:spcBef>
                    <a:spcPts val="1200"/>
                  </a:spcBef>
                  <a:spcAft>
                    <a:spcPts val="1200"/>
                  </a:spcAft>
                </a:pPr>
                <a:r>
                  <a:rPr lang="en-US" sz="1800" dirty="0">
                    <a:solidFill>
                      <a:srgbClr val="002060"/>
                    </a:solidFill>
                  </a:rPr>
                  <a:t>Minimum redundancy – maximum relevance </a:t>
                </a:r>
                <a:r>
                  <a:rPr lang="en-US" sz="1200" dirty="0">
                    <a:solidFill>
                      <a:srgbClr val="FF0000"/>
                    </a:solidFill>
                    <a:hlinkClick r:id="rId4"/>
                  </a:rPr>
                  <a:t>(</a:t>
                </a:r>
                <a:r>
                  <a:rPr lang="en-US" sz="1200" kern="100" dirty="0" err="1">
                    <a:solidFill>
                      <a:srgbClr val="FF0000"/>
                    </a:solidFill>
                    <a:effectLst/>
                    <a:latin typeface="Segoe UI" panose="020B0502040204020203" pitchFamily="34" charset="0"/>
                    <a:ea typeface="Calibri" panose="020F0502020204030204" pitchFamily="34" charset="0"/>
                    <a:cs typeface="Arial" panose="020B0604020202020204" pitchFamily="34" charset="0"/>
                    <a:hlinkClick r:id="rId4"/>
                  </a:rPr>
                  <a:t>Radovic</a:t>
                </a:r>
                <a:r>
                  <a:rPr lang="en-US" sz="1200" kern="100" dirty="0">
                    <a:solidFill>
                      <a:srgbClr val="FF0000"/>
                    </a:solidFill>
                    <a:effectLst/>
                    <a:latin typeface="Segoe UI" panose="020B0502040204020203" pitchFamily="34" charset="0"/>
                    <a:ea typeface="Calibri" panose="020F0502020204030204" pitchFamily="34" charset="0"/>
                    <a:cs typeface="Arial" panose="020B0604020202020204" pitchFamily="34" charset="0"/>
                    <a:hlinkClick r:id="rId4"/>
                  </a:rPr>
                  <a:t>, Milos, et al, 2017)</a:t>
                </a:r>
                <a:endParaRPr lang="en-US" sz="1200" kern="100" dirty="0">
                  <a:solidFill>
                    <a:srgbClr val="FF0000"/>
                  </a:solidFill>
                  <a:effectLst/>
                  <a:latin typeface="Segoe UI" panose="020B0502040204020203" pitchFamily="34" charset="0"/>
                  <a:ea typeface="Calibri" panose="020F0502020204030204" pitchFamily="34" charset="0"/>
                  <a:cs typeface="Arial" panose="020B0604020202020204" pitchFamily="34" charset="0"/>
                </a:endParaRPr>
              </a:p>
              <a:p>
                <a:pPr>
                  <a:spcBef>
                    <a:spcPts val="1200"/>
                  </a:spcBef>
                  <a:spcAft>
                    <a:spcPts val="1200"/>
                  </a:spcAft>
                </a:pPr>
                <a:r>
                  <a:rPr lang="en-US" sz="1800" dirty="0">
                    <a:solidFill>
                      <a:srgbClr val="002060"/>
                    </a:solidFill>
                  </a:rPr>
                  <a:t>An iteratively greedy algorithm that finds the K best features of a matrix by choosing in each iteration the feature with the highest score:</a:t>
                </a:r>
              </a:p>
              <a:p>
                <a:pPr marL="0" indent="0">
                  <a:spcBef>
                    <a:spcPts val="1200"/>
                  </a:spcBef>
                  <a:spcAft>
                    <a:spcPts val="1200"/>
                  </a:spcAft>
                  <a:buNone/>
                </a:pPr>
                <a14:m>
                  <m:oMathPara xmlns:m="http://schemas.openxmlformats.org/officeDocument/2006/math">
                    <m:oMathParaPr>
                      <m:jc m:val="centerGroup"/>
                    </m:oMathParaPr>
                    <m:oMath xmlns:m="http://schemas.openxmlformats.org/officeDocument/2006/math">
                      <m:r>
                        <a:rPr lang="en-US" sz="1800" i="1" kern="100" smtClean="0">
                          <a:solidFill>
                            <a:srgbClr val="002060"/>
                          </a:solidFill>
                          <a:effectLst/>
                          <a:latin typeface="Cambria Math" panose="02040503050406030204" pitchFamily="18" charset="0"/>
                          <a:ea typeface="Calibri" panose="020F0502020204030204" pitchFamily="34" charset="0"/>
                          <a:cs typeface="Segoe UI" panose="020B0502040204020203" pitchFamily="34" charset="0"/>
                        </a:rPr>
                        <m:t>𝑠𝑐𝑜𝑟𝑒</m:t>
                      </m:r>
                      <m:d>
                        <m:dPr>
                          <m:ctrlPr>
                            <a:rPr lang="en-US" sz="1800" i="1" kern="100">
                              <a:solidFill>
                                <a:srgbClr val="002060"/>
                              </a:solidFill>
                              <a:effectLst/>
                              <a:latin typeface="Cambria Math" panose="02040503050406030204" pitchFamily="18" charset="0"/>
                              <a:ea typeface="Calibri" panose="020F0502020204030204" pitchFamily="34" charset="0"/>
                              <a:cs typeface="Segoe UI" panose="020B0502040204020203" pitchFamily="34" charset="0"/>
                            </a:rPr>
                          </m:ctrlPr>
                        </m:dPr>
                        <m:e>
                          <m:sSub>
                            <m:sSubPr>
                              <m:ctrlPr>
                                <a:rPr lang="en-US" sz="1800" i="1" kern="100">
                                  <a:solidFill>
                                    <a:srgbClr val="002060"/>
                                  </a:solidFill>
                                  <a:effectLst/>
                                  <a:latin typeface="Cambria Math" panose="02040503050406030204" pitchFamily="18" charset="0"/>
                                  <a:ea typeface="Calibri" panose="020F0502020204030204" pitchFamily="34" charset="0"/>
                                  <a:cs typeface="Segoe UI" panose="020B0502040204020203" pitchFamily="34" charset="0"/>
                                </a:rPr>
                              </m:ctrlPr>
                            </m:sSubPr>
                            <m:e>
                              <m:r>
                                <a:rPr lang="en-US" sz="1800" i="1" kern="100">
                                  <a:solidFill>
                                    <a:srgbClr val="002060"/>
                                  </a:solidFill>
                                  <a:effectLst/>
                                  <a:latin typeface="Cambria Math" panose="02040503050406030204" pitchFamily="18" charset="0"/>
                                  <a:ea typeface="Calibri" panose="020F0502020204030204" pitchFamily="34" charset="0"/>
                                  <a:cs typeface="Segoe UI" panose="020B0502040204020203" pitchFamily="34" charset="0"/>
                                </a:rPr>
                                <m:t>𝑓</m:t>
                              </m:r>
                            </m:e>
                            <m:sub>
                              <m:r>
                                <a:rPr lang="en-US" sz="1800" i="1" kern="100">
                                  <a:solidFill>
                                    <a:srgbClr val="002060"/>
                                  </a:solidFill>
                                  <a:effectLst/>
                                  <a:latin typeface="Cambria Math" panose="02040503050406030204" pitchFamily="18" charset="0"/>
                                  <a:ea typeface="Calibri" panose="020F0502020204030204" pitchFamily="34" charset="0"/>
                                  <a:cs typeface="Segoe UI" panose="020B0502040204020203" pitchFamily="34" charset="0"/>
                                </a:rPr>
                                <m:t>𝑖</m:t>
                              </m:r>
                            </m:sub>
                          </m:sSub>
                        </m:e>
                      </m:d>
                      <m:r>
                        <a:rPr lang="en-US" sz="1800" i="1" kern="100">
                          <a:solidFill>
                            <a:srgbClr val="002060"/>
                          </a:solidFill>
                          <a:effectLst/>
                          <a:latin typeface="Cambria Math" panose="02040503050406030204" pitchFamily="18" charset="0"/>
                          <a:ea typeface="Calibri" panose="020F0502020204030204" pitchFamily="34" charset="0"/>
                          <a:cs typeface="Segoe UI" panose="020B0502040204020203" pitchFamily="34" charset="0"/>
                        </a:rPr>
                        <m:t>=</m:t>
                      </m:r>
                      <m:f>
                        <m:fPr>
                          <m:ctrlPr>
                            <a:rPr lang="en-US" sz="1800" i="1" kern="100">
                              <a:solidFill>
                                <a:srgbClr val="002060"/>
                              </a:solidFill>
                              <a:effectLst/>
                              <a:latin typeface="Cambria Math" panose="02040503050406030204" pitchFamily="18" charset="0"/>
                              <a:ea typeface="Calibri" panose="020F0502020204030204" pitchFamily="34" charset="0"/>
                              <a:cs typeface="Segoe UI" panose="020B0502040204020203" pitchFamily="34" charset="0"/>
                            </a:rPr>
                          </m:ctrlPr>
                        </m:fPr>
                        <m:num>
                          <m:r>
                            <a:rPr lang="en-US" sz="1800" i="1" kern="100">
                              <a:solidFill>
                                <a:srgbClr val="002060"/>
                              </a:solidFill>
                              <a:effectLst/>
                              <a:latin typeface="Cambria Math" panose="02040503050406030204" pitchFamily="18" charset="0"/>
                              <a:ea typeface="Calibri" panose="020F0502020204030204" pitchFamily="34" charset="0"/>
                              <a:cs typeface="Segoe UI" panose="020B0502040204020203" pitchFamily="34" charset="0"/>
                            </a:rPr>
                            <m:t>𝑟𝑒𝑙𝑒𝑣𝑎𝑛𝑐𝑒</m:t>
                          </m:r>
                          <m:d>
                            <m:dPr>
                              <m:ctrlPr>
                                <a:rPr lang="en-US" sz="1800" i="1" kern="100">
                                  <a:solidFill>
                                    <a:srgbClr val="002060"/>
                                  </a:solidFill>
                                  <a:effectLst/>
                                  <a:latin typeface="Cambria Math" panose="02040503050406030204" pitchFamily="18" charset="0"/>
                                  <a:ea typeface="Calibri" panose="020F0502020204030204" pitchFamily="34" charset="0"/>
                                  <a:cs typeface="Segoe UI" panose="020B0502040204020203" pitchFamily="34" charset="0"/>
                                </a:rPr>
                              </m:ctrlPr>
                            </m:dPr>
                            <m:e>
                              <m:sSub>
                                <m:sSubPr>
                                  <m:ctrlPr>
                                    <a:rPr lang="en-US" sz="1800" i="1" kern="100">
                                      <a:solidFill>
                                        <a:srgbClr val="002060"/>
                                      </a:solidFill>
                                      <a:effectLst/>
                                      <a:latin typeface="Cambria Math" panose="02040503050406030204" pitchFamily="18" charset="0"/>
                                      <a:ea typeface="Calibri" panose="020F0502020204030204" pitchFamily="34" charset="0"/>
                                      <a:cs typeface="Segoe UI" panose="020B0502040204020203" pitchFamily="34" charset="0"/>
                                    </a:rPr>
                                  </m:ctrlPr>
                                </m:sSubPr>
                                <m:e>
                                  <m:r>
                                    <a:rPr lang="en-US" sz="1800" i="1" kern="100">
                                      <a:solidFill>
                                        <a:srgbClr val="002060"/>
                                      </a:solidFill>
                                      <a:effectLst/>
                                      <a:latin typeface="Cambria Math" panose="02040503050406030204" pitchFamily="18" charset="0"/>
                                      <a:ea typeface="Calibri" panose="020F0502020204030204" pitchFamily="34" charset="0"/>
                                      <a:cs typeface="Segoe UI" panose="020B0502040204020203" pitchFamily="34" charset="0"/>
                                    </a:rPr>
                                    <m:t>𝑓</m:t>
                                  </m:r>
                                </m:e>
                                <m:sub>
                                  <m:r>
                                    <a:rPr lang="en-US" sz="1800" i="1" kern="100">
                                      <a:solidFill>
                                        <a:srgbClr val="002060"/>
                                      </a:solidFill>
                                      <a:effectLst/>
                                      <a:latin typeface="Cambria Math" panose="02040503050406030204" pitchFamily="18" charset="0"/>
                                      <a:ea typeface="Calibri" panose="020F0502020204030204" pitchFamily="34" charset="0"/>
                                      <a:cs typeface="Segoe UI" panose="020B0502040204020203" pitchFamily="34" charset="0"/>
                                    </a:rPr>
                                    <m:t>𝑖</m:t>
                                  </m:r>
                                </m:sub>
                              </m:sSub>
                            </m:e>
                            <m:e>
                              <m:r>
                                <a:rPr lang="en-US" sz="1800" i="1" kern="100">
                                  <a:solidFill>
                                    <a:srgbClr val="002060"/>
                                  </a:solidFill>
                                  <a:effectLst/>
                                  <a:latin typeface="Cambria Math" panose="02040503050406030204" pitchFamily="18" charset="0"/>
                                  <a:ea typeface="Calibri" panose="020F0502020204030204" pitchFamily="34" charset="0"/>
                                  <a:cs typeface="Segoe UI" panose="020B0502040204020203" pitchFamily="34" charset="0"/>
                                </a:rPr>
                                <m:t>𝑡𝑎𝑟𝑔𝑒𝑡</m:t>
                              </m:r>
                            </m:e>
                          </m:d>
                        </m:num>
                        <m:den>
                          <m:r>
                            <a:rPr lang="en-US" sz="1800" i="1" kern="100">
                              <a:solidFill>
                                <a:srgbClr val="002060"/>
                              </a:solidFill>
                              <a:effectLst/>
                              <a:latin typeface="Cambria Math" panose="02040503050406030204" pitchFamily="18" charset="0"/>
                              <a:ea typeface="Calibri" panose="020F0502020204030204" pitchFamily="34" charset="0"/>
                              <a:cs typeface="Segoe UI" panose="020B0502040204020203" pitchFamily="34" charset="0"/>
                            </a:rPr>
                            <m:t>𝑟𝑒𝑑𝑢𝑛𝑑𝑎𝑛𝑐𝑦</m:t>
                          </m:r>
                          <m:d>
                            <m:dPr>
                              <m:ctrlPr>
                                <a:rPr lang="en-US" sz="1800" i="1" kern="100">
                                  <a:solidFill>
                                    <a:srgbClr val="002060"/>
                                  </a:solidFill>
                                  <a:effectLst/>
                                  <a:latin typeface="Cambria Math" panose="02040503050406030204" pitchFamily="18" charset="0"/>
                                  <a:ea typeface="Calibri" panose="020F0502020204030204" pitchFamily="34" charset="0"/>
                                  <a:cs typeface="Segoe UI" panose="020B0502040204020203" pitchFamily="34" charset="0"/>
                                </a:rPr>
                              </m:ctrlPr>
                            </m:dPr>
                            <m:e>
                              <m:sSub>
                                <m:sSubPr>
                                  <m:ctrlPr>
                                    <a:rPr lang="en-US" sz="1800" i="1" kern="100">
                                      <a:solidFill>
                                        <a:srgbClr val="002060"/>
                                      </a:solidFill>
                                      <a:effectLst/>
                                      <a:latin typeface="Cambria Math" panose="02040503050406030204" pitchFamily="18" charset="0"/>
                                      <a:ea typeface="Calibri" panose="020F0502020204030204" pitchFamily="34" charset="0"/>
                                      <a:cs typeface="Segoe UI" panose="020B0502040204020203" pitchFamily="34" charset="0"/>
                                    </a:rPr>
                                  </m:ctrlPr>
                                </m:sSubPr>
                                <m:e>
                                  <m:r>
                                    <a:rPr lang="en-US" sz="1800" i="1" kern="100">
                                      <a:solidFill>
                                        <a:srgbClr val="002060"/>
                                      </a:solidFill>
                                      <a:effectLst/>
                                      <a:latin typeface="Cambria Math" panose="02040503050406030204" pitchFamily="18" charset="0"/>
                                      <a:ea typeface="Calibri" panose="020F0502020204030204" pitchFamily="34" charset="0"/>
                                      <a:cs typeface="Segoe UI" panose="020B0502040204020203" pitchFamily="34" charset="0"/>
                                    </a:rPr>
                                    <m:t>𝑓</m:t>
                                  </m:r>
                                </m:e>
                                <m:sub>
                                  <m:r>
                                    <a:rPr lang="en-US" sz="1800" i="1" kern="100">
                                      <a:solidFill>
                                        <a:srgbClr val="002060"/>
                                      </a:solidFill>
                                      <a:effectLst/>
                                      <a:latin typeface="Cambria Math" panose="02040503050406030204" pitchFamily="18" charset="0"/>
                                      <a:ea typeface="Calibri" panose="020F0502020204030204" pitchFamily="34" charset="0"/>
                                      <a:cs typeface="Segoe UI" panose="020B0502040204020203" pitchFamily="34" charset="0"/>
                                    </a:rPr>
                                    <m:t>𝑖</m:t>
                                  </m:r>
                                </m:sub>
                              </m:sSub>
                            </m:e>
                            <m:e>
                              <m:sSub>
                                <m:sSubPr>
                                  <m:ctrlPr>
                                    <a:rPr lang="en-US" sz="1800" i="1" kern="100">
                                      <a:solidFill>
                                        <a:srgbClr val="002060"/>
                                      </a:solidFill>
                                      <a:effectLst/>
                                      <a:latin typeface="Cambria Math" panose="02040503050406030204" pitchFamily="18" charset="0"/>
                                      <a:ea typeface="Calibri" panose="020F0502020204030204" pitchFamily="34" charset="0"/>
                                      <a:cs typeface="Segoe UI" panose="020B0502040204020203" pitchFamily="34" charset="0"/>
                                    </a:rPr>
                                  </m:ctrlPr>
                                </m:sSubPr>
                                <m:e>
                                  <m:r>
                                    <a:rPr lang="en-US" sz="1800" i="1" kern="100">
                                      <a:solidFill>
                                        <a:srgbClr val="002060"/>
                                      </a:solidFill>
                                      <a:effectLst/>
                                      <a:latin typeface="Cambria Math" panose="02040503050406030204" pitchFamily="18" charset="0"/>
                                      <a:ea typeface="Calibri" panose="020F0502020204030204" pitchFamily="34" charset="0"/>
                                      <a:cs typeface="Segoe UI" panose="020B0502040204020203" pitchFamily="34" charset="0"/>
                                    </a:rPr>
                                    <m:t>𝑓</m:t>
                                  </m:r>
                                </m:e>
                                <m:sub>
                                  <m:r>
                                    <a:rPr lang="en-US" sz="1800" i="1" kern="100">
                                      <a:solidFill>
                                        <a:srgbClr val="002060"/>
                                      </a:solidFill>
                                      <a:effectLst/>
                                      <a:latin typeface="Cambria Math" panose="02040503050406030204" pitchFamily="18" charset="0"/>
                                      <a:ea typeface="Calibri" panose="020F0502020204030204" pitchFamily="34" charset="0"/>
                                      <a:cs typeface="Segoe UI" panose="020B0502040204020203" pitchFamily="34" charset="0"/>
                                    </a:rPr>
                                    <m:t>0</m:t>
                                  </m:r>
                                </m:sub>
                              </m:sSub>
                              <m:r>
                                <a:rPr lang="en-US" sz="1800" i="1" kern="100">
                                  <a:solidFill>
                                    <a:srgbClr val="002060"/>
                                  </a:solidFill>
                                  <a:effectLst/>
                                  <a:latin typeface="Cambria Math" panose="02040503050406030204" pitchFamily="18" charset="0"/>
                                  <a:ea typeface="Calibri" panose="020F0502020204030204" pitchFamily="34" charset="0"/>
                                  <a:cs typeface="Segoe UI" panose="020B0502040204020203" pitchFamily="34" charset="0"/>
                                </a:rPr>
                                <m:t>, </m:t>
                              </m:r>
                              <m:sSub>
                                <m:sSubPr>
                                  <m:ctrlPr>
                                    <a:rPr lang="en-US" sz="1800" i="1" kern="100">
                                      <a:solidFill>
                                        <a:srgbClr val="002060"/>
                                      </a:solidFill>
                                      <a:effectLst/>
                                      <a:latin typeface="Cambria Math" panose="02040503050406030204" pitchFamily="18" charset="0"/>
                                      <a:ea typeface="Calibri" panose="020F0502020204030204" pitchFamily="34" charset="0"/>
                                      <a:cs typeface="Segoe UI" panose="020B0502040204020203" pitchFamily="34" charset="0"/>
                                    </a:rPr>
                                  </m:ctrlPr>
                                </m:sSubPr>
                                <m:e>
                                  <m:r>
                                    <a:rPr lang="en-US" sz="1800" i="1" kern="100">
                                      <a:solidFill>
                                        <a:srgbClr val="002060"/>
                                      </a:solidFill>
                                      <a:effectLst/>
                                      <a:latin typeface="Cambria Math" panose="02040503050406030204" pitchFamily="18" charset="0"/>
                                      <a:ea typeface="Calibri" panose="020F0502020204030204" pitchFamily="34" charset="0"/>
                                      <a:cs typeface="Segoe UI" panose="020B0502040204020203" pitchFamily="34" charset="0"/>
                                    </a:rPr>
                                    <m:t>𝑓</m:t>
                                  </m:r>
                                </m:e>
                                <m:sub>
                                  <m:r>
                                    <a:rPr lang="en-US" sz="1800" i="1" kern="100">
                                      <a:solidFill>
                                        <a:srgbClr val="002060"/>
                                      </a:solidFill>
                                      <a:effectLst/>
                                      <a:latin typeface="Cambria Math" panose="02040503050406030204" pitchFamily="18" charset="0"/>
                                      <a:ea typeface="Calibri" panose="020F0502020204030204" pitchFamily="34" charset="0"/>
                                      <a:cs typeface="Segoe UI" panose="020B0502040204020203" pitchFamily="34" charset="0"/>
                                    </a:rPr>
                                    <m:t>1</m:t>
                                  </m:r>
                                </m:sub>
                              </m:sSub>
                              <m:r>
                                <a:rPr lang="en-US" sz="1800" i="1" kern="100">
                                  <a:solidFill>
                                    <a:srgbClr val="002060"/>
                                  </a:solidFill>
                                  <a:effectLst/>
                                  <a:latin typeface="Cambria Math" panose="02040503050406030204" pitchFamily="18" charset="0"/>
                                  <a:ea typeface="Calibri" panose="020F0502020204030204" pitchFamily="34" charset="0"/>
                                  <a:cs typeface="Segoe UI" panose="020B0502040204020203" pitchFamily="34" charset="0"/>
                                </a:rPr>
                                <m:t>…</m:t>
                              </m:r>
                              <m:sSub>
                                <m:sSubPr>
                                  <m:ctrlPr>
                                    <a:rPr lang="en-US" sz="1800" i="1" kern="100">
                                      <a:solidFill>
                                        <a:srgbClr val="002060"/>
                                      </a:solidFill>
                                      <a:effectLst/>
                                      <a:latin typeface="Cambria Math" panose="02040503050406030204" pitchFamily="18" charset="0"/>
                                      <a:ea typeface="Calibri" panose="020F0502020204030204" pitchFamily="34" charset="0"/>
                                      <a:cs typeface="Segoe UI" panose="020B0502040204020203" pitchFamily="34" charset="0"/>
                                    </a:rPr>
                                  </m:ctrlPr>
                                </m:sSubPr>
                                <m:e>
                                  <m:r>
                                    <a:rPr lang="en-US" sz="1800" i="1" kern="100">
                                      <a:solidFill>
                                        <a:srgbClr val="002060"/>
                                      </a:solidFill>
                                      <a:effectLst/>
                                      <a:latin typeface="Cambria Math" panose="02040503050406030204" pitchFamily="18" charset="0"/>
                                      <a:ea typeface="Calibri" panose="020F0502020204030204" pitchFamily="34" charset="0"/>
                                      <a:cs typeface="Segoe UI" panose="020B0502040204020203" pitchFamily="34" charset="0"/>
                                    </a:rPr>
                                    <m:t>𝑓</m:t>
                                  </m:r>
                                </m:e>
                                <m:sub>
                                  <m:r>
                                    <a:rPr lang="en-US" sz="1800" i="1" kern="100">
                                      <a:solidFill>
                                        <a:srgbClr val="002060"/>
                                      </a:solidFill>
                                      <a:effectLst/>
                                      <a:latin typeface="Cambria Math" panose="02040503050406030204" pitchFamily="18" charset="0"/>
                                      <a:ea typeface="Calibri" panose="020F0502020204030204" pitchFamily="34" charset="0"/>
                                      <a:cs typeface="Segoe UI" panose="020B0502040204020203" pitchFamily="34" charset="0"/>
                                    </a:rPr>
                                    <m:t>𝑖</m:t>
                                  </m:r>
                                  <m:r>
                                    <a:rPr lang="en-US" sz="1800" i="1" kern="100">
                                      <a:solidFill>
                                        <a:srgbClr val="002060"/>
                                      </a:solidFill>
                                      <a:effectLst/>
                                      <a:latin typeface="Cambria Math" panose="02040503050406030204" pitchFamily="18" charset="0"/>
                                      <a:ea typeface="Calibri" panose="020F0502020204030204" pitchFamily="34" charset="0"/>
                                      <a:cs typeface="Segoe UI" panose="020B0502040204020203" pitchFamily="34" charset="0"/>
                                    </a:rPr>
                                    <m:t>−</m:t>
                                  </m:r>
                                  <m:r>
                                    <a:rPr lang="en-US" sz="1800" i="1" kern="100">
                                      <a:solidFill>
                                        <a:srgbClr val="002060"/>
                                      </a:solidFill>
                                      <a:effectLst/>
                                      <a:latin typeface="Cambria Math" panose="02040503050406030204" pitchFamily="18" charset="0"/>
                                      <a:ea typeface="Calibri" panose="020F0502020204030204" pitchFamily="34" charset="0"/>
                                      <a:cs typeface="Segoe UI" panose="020B0502040204020203" pitchFamily="34" charset="0"/>
                                    </a:rPr>
                                    <m:t>1</m:t>
                                  </m:r>
                                </m:sub>
                              </m:sSub>
                            </m:e>
                          </m:d>
                        </m:den>
                      </m:f>
                    </m:oMath>
                  </m:oMathPara>
                </a14:m>
                <a:endParaRPr lang="en-US" sz="1800" kern="100" dirty="0">
                  <a:solidFill>
                    <a:srgbClr val="002060"/>
                  </a:solidFill>
                  <a:effectLst/>
                  <a:latin typeface="Calibri" panose="020F0502020204030204" pitchFamily="34" charset="0"/>
                  <a:ea typeface="Calibri" panose="020F0502020204030204" pitchFamily="34" charset="0"/>
                  <a:cs typeface="Arial" panose="020B0604020202020204" pitchFamily="34" charset="0"/>
                </a:endParaRPr>
              </a:p>
              <a:p>
                <a:pPr>
                  <a:spcBef>
                    <a:spcPts val="1200"/>
                  </a:spcBef>
                  <a:spcAft>
                    <a:spcPts val="1200"/>
                  </a:spcAft>
                </a:pPr>
                <a:r>
                  <a:rPr lang="en-US" altLang="en-US" sz="1800" dirty="0">
                    <a:solidFill>
                      <a:srgbClr val="002060"/>
                    </a:solidFill>
                  </a:rPr>
                  <a:t>The relevance of a feature f at the </a:t>
                </a:r>
                <a:r>
                  <a:rPr lang="en-US" altLang="en-US" sz="1800" dirty="0" err="1">
                    <a:solidFill>
                      <a:srgbClr val="002060"/>
                    </a:solidFill>
                  </a:rPr>
                  <a:t>i-th</a:t>
                </a:r>
                <a:r>
                  <a:rPr lang="en-US" altLang="en-US" sz="1800" dirty="0">
                    <a:solidFill>
                      <a:srgbClr val="002060"/>
                    </a:solidFill>
                  </a:rPr>
                  <a:t> iteration (numerator) is computed as the F-statistic between the feature and the target variable</a:t>
                </a:r>
              </a:p>
              <a:p>
                <a:pPr>
                  <a:spcBef>
                    <a:spcPts val="1200"/>
                  </a:spcBef>
                  <a:spcAft>
                    <a:spcPts val="1200"/>
                  </a:spcAft>
                </a:pPr>
                <a:r>
                  <a:rPr lang="en-US" altLang="en-US" sz="1800" dirty="0">
                    <a:solidFill>
                      <a:srgbClr val="002060"/>
                    </a:solidFill>
                  </a:rPr>
                  <a:t>Redundancy: Pearson correlation between the feature and all the features                                                                                   that have been selected at previous iterations:</a:t>
                </a:r>
              </a:p>
              <a:p>
                <a:pPr marL="0" indent="0">
                  <a:spcBef>
                    <a:spcPts val="1200"/>
                  </a:spcBef>
                  <a:spcAft>
                    <a:spcPts val="1200"/>
                  </a:spcAft>
                  <a:buNone/>
                </a:pPr>
                <a:endParaRPr lang="en-US" sz="1800" kern="100" dirty="0">
                  <a:solidFill>
                    <a:srgbClr val="002060"/>
                  </a:solidFill>
                  <a:effectLst/>
                  <a:latin typeface="Calibri" panose="020F0502020204030204" pitchFamily="34" charset="0"/>
                  <a:ea typeface="Calibri" panose="020F0502020204030204" pitchFamily="34" charset="0"/>
                  <a:cs typeface="Arial" panose="020B0604020202020204" pitchFamily="34" charset="0"/>
                </a:endParaRPr>
              </a:p>
            </p:txBody>
          </p:sp>
        </mc:Choice>
        <mc:Fallback xmlns="">
          <p:sp>
            <p:nvSpPr>
              <p:cNvPr id="3" name="Content Placeholder 2">
                <a:extLst>
                  <a:ext uri="{FF2B5EF4-FFF2-40B4-BE49-F238E27FC236}">
                    <a16:creationId xmlns:a16="http://schemas.microsoft.com/office/drawing/2014/main" id="{89DD2B9E-67C9-5943-E87C-4FCFFCE62696}"/>
                  </a:ext>
                </a:extLst>
              </p:cNvPr>
              <p:cNvSpPr>
                <a:spLocks noGrp="1" noRot="1" noChangeAspect="1" noMove="1" noResize="1" noEditPoints="1" noAdjustHandles="1" noChangeArrowheads="1" noChangeShapeType="1" noTextEdit="1"/>
              </p:cNvSpPr>
              <p:nvPr>
                <p:ph idx="1"/>
              </p:nvPr>
            </p:nvSpPr>
            <p:spPr>
              <a:xfrm>
                <a:off x="609600" y="1600201"/>
                <a:ext cx="11430000" cy="4525963"/>
              </a:xfrm>
              <a:blipFill>
                <a:blip r:embed="rId5"/>
                <a:stretch>
                  <a:fillRect l="-320" t="-809" r="-325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07588FE8-F5FE-A20E-0370-2C4D7EA30D4A}"/>
              </a:ext>
            </a:extLst>
          </p:cNvPr>
          <p:cNvSpPr>
            <a:spLocks noGrp="1"/>
          </p:cNvSpPr>
          <p:nvPr>
            <p:ph type="sldNum" sz="quarter" idx="12"/>
          </p:nvPr>
        </p:nvSpPr>
        <p:spPr/>
        <p:txBody>
          <a:bodyPr/>
          <a:lstStyle/>
          <a:p>
            <a:fld id="{B01D9778-10B4-40FB-B4E4-44FA89A86639}" type="slidenum">
              <a:rPr lang="en-US" smtClean="0"/>
              <a:pPr/>
              <a:t>16</a:t>
            </a:fld>
            <a:endParaRPr lang="en-US" dirty="0"/>
          </a:p>
        </p:txBody>
      </p:sp>
      <p:pic>
        <p:nvPicPr>
          <p:cNvPr id="1028" name="Picture 4">
            <a:extLst>
              <a:ext uri="{FF2B5EF4-FFF2-40B4-BE49-F238E27FC236}">
                <a16:creationId xmlns:a16="http://schemas.microsoft.com/office/drawing/2014/main" id="{74566237-E67E-D7F8-F3ED-E9CD8DE218F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3954" y="5684204"/>
            <a:ext cx="6667500" cy="695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36788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1"/>
            <a:ext cx="10972800" cy="1143000"/>
          </a:xfrm>
        </p:spPr>
        <p:txBody>
          <a:bodyPr>
            <a:normAutofit/>
          </a:bodyPr>
          <a:lstStyle/>
          <a:p>
            <a:r>
              <a:rPr lang="en-US" dirty="0">
                <a:solidFill>
                  <a:srgbClr val="002060"/>
                </a:solidFill>
              </a:rPr>
              <a:t>Feature selection - MRMR</a:t>
            </a:r>
            <a:endParaRPr lang="he-IL" dirty="0">
              <a:solidFill>
                <a:srgbClr val="002060"/>
              </a:solidFill>
            </a:endParaRPr>
          </a:p>
        </p:txBody>
      </p:sp>
      <p:sp>
        <p:nvSpPr>
          <p:cNvPr id="5" name="Slide Number Placeholder 4"/>
          <p:cNvSpPr>
            <a:spLocks noGrp="1"/>
          </p:cNvSpPr>
          <p:nvPr>
            <p:ph type="sldNum" sz="quarter" idx="12"/>
          </p:nvPr>
        </p:nvSpPr>
        <p:spPr/>
        <p:txBody>
          <a:bodyPr/>
          <a:lstStyle/>
          <a:p>
            <a:fld id="{B01D9778-10B4-40FB-B4E4-44FA89A86639}" type="slidenum">
              <a:rPr lang="en-US" smtClean="0"/>
              <a:pPr/>
              <a:t>17</a:t>
            </a:fld>
            <a:endParaRPr lang="en-US"/>
          </a:p>
        </p:txBody>
      </p:sp>
      <p:sp>
        <p:nvSpPr>
          <p:cNvPr id="9" name="Title 1">
            <a:extLst>
              <a:ext uri="{FF2B5EF4-FFF2-40B4-BE49-F238E27FC236}">
                <a16:creationId xmlns:a16="http://schemas.microsoft.com/office/drawing/2014/main" id="{889B1501-24C0-49FD-D801-6F10502F2128}"/>
              </a:ext>
            </a:extLst>
          </p:cNvPr>
          <p:cNvSpPr txBox="1">
            <a:spLocks/>
          </p:cNvSpPr>
          <p:nvPr/>
        </p:nvSpPr>
        <p:spPr>
          <a:xfrm>
            <a:off x="723747" y="2438400"/>
            <a:ext cx="10972800" cy="1143000"/>
          </a:xfrm>
          <a:prstGeom prst="rect">
            <a:avLst/>
          </a:prstGeom>
        </p:spPr>
        <p:txBody>
          <a:bodyPr vert="horz" lIns="91440" tIns="45720" rIns="91440" bIns="45720" rtlCol="1"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he-IL" dirty="0">
              <a:solidFill>
                <a:srgbClr val="002060"/>
              </a:solidFill>
            </a:endParaRPr>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75ECB2D0-9F4D-E6CE-3F61-A13EC9E1EA0B}"/>
                  </a:ext>
                </a:extLst>
              </p:cNvPr>
              <p:cNvSpPr txBox="1"/>
              <p:nvPr/>
            </p:nvSpPr>
            <p:spPr>
              <a:xfrm>
                <a:off x="253170" y="1600201"/>
                <a:ext cx="11202891" cy="2447978"/>
              </a:xfrm>
              <a:prstGeom prst="rect">
                <a:avLst/>
              </a:prstGeom>
              <a:noFill/>
            </p:spPr>
            <p:txBody>
              <a:bodyPr wrap="square">
                <a:spAutoFit/>
              </a:bodyPr>
              <a:lstStyle/>
              <a:p>
                <a:pPr marL="971550" lvl="1" indent="-514350">
                  <a:spcBef>
                    <a:spcPts val="600"/>
                  </a:spcBef>
                  <a:spcAft>
                    <a:spcPts val="600"/>
                  </a:spcAft>
                  <a:buFont typeface="+mj-lt"/>
                  <a:buAutoNum type="arabicPeriod"/>
                </a:pPr>
                <a:r>
                  <a:rPr lang="en-US" sz="2000" dirty="0">
                    <a:solidFill>
                      <a:srgbClr val="002060"/>
                    </a:solidFill>
                  </a:rPr>
                  <a:t>To find the best threshold value of ‘K’ – number of features to select, we tested several values and chose the one with maximum cross validation score.</a:t>
                </a:r>
              </a:p>
              <a:p>
                <a:pPr marL="971550" lvl="1" indent="-514350">
                  <a:spcBef>
                    <a:spcPts val="600"/>
                  </a:spcBef>
                  <a:spcAft>
                    <a:spcPts val="600"/>
                  </a:spcAft>
                  <a:buFont typeface="+mj-lt"/>
                  <a:buAutoNum type="arabicPeriod"/>
                </a:pPr>
                <a:r>
                  <a:rPr lang="en-US" sz="2000" dirty="0">
                    <a:solidFill>
                      <a:srgbClr val="002060"/>
                    </a:solidFill>
                  </a:rPr>
                  <a:t>For the original data - </a:t>
                </a:r>
                <a14:m>
                  <m:oMath xmlns:m="http://schemas.openxmlformats.org/officeDocument/2006/math">
                    <m:sSub>
                      <m:sSubPr>
                        <m:ctrlPr>
                          <a:rPr lang="en-US" sz="2000" b="0" i="1" smtClean="0">
                            <a:solidFill>
                              <a:srgbClr val="002060"/>
                            </a:solidFill>
                            <a:latin typeface="Cambria Math" panose="02040503050406030204" pitchFamily="18" charset="0"/>
                          </a:rPr>
                        </m:ctrlPr>
                      </m:sSubPr>
                      <m:e>
                        <m:r>
                          <a:rPr lang="en-US" sz="2000" b="0" i="1" smtClean="0">
                            <a:solidFill>
                              <a:srgbClr val="002060"/>
                            </a:solidFill>
                            <a:latin typeface="Cambria Math" panose="02040503050406030204" pitchFamily="18" charset="0"/>
                          </a:rPr>
                          <m:t>𝐾</m:t>
                        </m:r>
                      </m:e>
                      <m:sub>
                        <m:r>
                          <a:rPr lang="en-US" sz="2000" b="0" i="1" smtClean="0">
                            <a:solidFill>
                              <a:srgbClr val="002060"/>
                            </a:solidFill>
                            <a:latin typeface="Cambria Math" panose="02040503050406030204" pitchFamily="18" charset="0"/>
                          </a:rPr>
                          <m:t>𝑜𝑝𝑡</m:t>
                        </m:r>
                      </m:sub>
                    </m:sSub>
                    <m:r>
                      <a:rPr lang="en-US" sz="2000" b="0" i="1" smtClean="0">
                        <a:solidFill>
                          <a:srgbClr val="002060"/>
                        </a:solidFill>
                        <a:latin typeface="Cambria Math" panose="02040503050406030204" pitchFamily="18" charset="0"/>
                      </a:rPr>
                      <m:t>=</m:t>
                    </m:r>
                    <m:r>
                      <a:rPr lang="en-US" sz="2000" b="0" i="1" smtClean="0">
                        <a:solidFill>
                          <a:srgbClr val="002060"/>
                        </a:solidFill>
                        <a:latin typeface="Cambria Math" panose="02040503050406030204" pitchFamily="18" charset="0"/>
                      </a:rPr>
                      <m:t>19</m:t>
                    </m:r>
                  </m:oMath>
                </a14:m>
                <a:endParaRPr lang="en-US" sz="2000" b="0" dirty="0">
                  <a:solidFill>
                    <a:srgbClr val="002060"/>
                  </a:solidFill>
                </a:endParaRPr>
              </a:p>
              <a:p>
                <a:pPr marL="971550" lvl="1" indent="-514350">
                  <a:spcBef>
                    <a:spcPts val="600"/>
                  </a:spcBef>
                  <a:spcAft>
                    <a:spcPts val="600"/>
                  </a:spcAft>
                  <a:buFont typeface="+mj-lt"/>
                  <a:buAutoNum type="arabicPeriod"/>
                </a:pPr>
                <a:r>
                  <a:rPr lang="en-US" sz="2000" dirty="0">
                    <a:solidFill>
                      <a:srgbClr val="002060"/>
                    </a:solidFill>
                  </a:rPr>
                  <a:t>For the Riemannian projected data - </a:t>
                </a:r>
                <a14:m>
                  <m:oMath xmlns:m="http://schemas.openxmlformats.org/officeDocument/2006/math">
                    <m:sSub>
                      <m:sSubPr>
                        <m:ctrlPr>
                          <a:rPr lang="en-US" sz="2000" b="0" i="1" smtClean="0">
                            <a:solidFill>
                              <a:srgbClr val="002060"/>
                            </a:solidFill>
                            <a:latin typeface="Cambria Math" panose="02040503050406030204" pitchFamily="18" charset="0"/>
                          </a:rPr>
                        </m:ctrlPr>
                      </m:sSubPr>
                      <m:e>
                        <m:r>
                          <a:rPr lang="en-US" sz="2000" b="0" i="1" smtClean="0">
                            <a:solidFill>
                              <a:srgbClr val="002060"/>
                            </a:solidFill>
                            <a:latin typeface="Cambria Math" panose="02040503050406030204" pitchFamily="18" charset="0"/>
                          </a:rPr>
                          <m:t>𝐾</m:t>
                        </m:r>
                      </m:e>
                      <m:sub>
                        <m:r>
                          <a:rPr lang="en-US" sz="2000" b="0" i="1" smtClean="0">
                            <a:solidFill>
                              <a:srgbClr val="002060"/>
                            </a:solidFill>
                            <a:latin typeface="Cambria Math" panose="02040503050406030204" pitchFamily="18" charset="0"/>
                          </a:rPr>
                          <m:t>𝑜𝑝𝑡</m:t>
                        </m:r>
                      </m:sub>
                    </m:sSub>
                    <m:r>
                      <a:rPr lang="en-US" sz="2000" b="0" i="1" smtClean="0">
                        <a:solidFill>
                          <a:srgbClr val="002060"/>
                        </a:solidFill>
                        <a:latin typeface="Cambria Math" panose="02040503050406030204" pitchFamily="18" charset="0"/>
                      </a:rPr>
                      <m:t>=</m:t>
                    </m:r>
                    <m:r>
                      <a:rPr lang="en-US" sz="2000" b="0" i="1" smtClean="0">
                        <a:solidFill>
                          <a:srgbClr val="002060"/>
                        </a:solidFill>
                        <a:latin typeface="Cambria Math" panose="02040503050406030204" pitchFamily="18" charset="0"/>
                      </a:rPr>
                      <m:t>74</m:t>
                    </m:r>
                  </m:oMath>
                </a14:m>
                <a:endParaRPr lang="en-US" sz="2000" b="0" dirty="0">
                  <a:solidFill>
                    <a:srgbClr val="002060"/>
                  </a:solidFill>
                </a:endParaRPr>
              </a:p>
              <a:p>
                <a:pPr marL="971550" lvl="1" indent="-514350">
                  <a:spcBef>
                    <a:spcPts val="600"/>
                  </a:spcBef>
                  <a:spcAft>
                    <a:spcPts val="600"/>
                  </a:spcAft>
                  <a:buFont typeface="+mj-lt"/>
                  <a:buAutoNum type="arabicPeriod"/>
                </a:pPr>
                <a:r>
                  <a:rPr lang="en-US" sz="2000" dirty="0">
                    <a:solidFill>
                      <a:srgbClr val="002060"/>
                    </a:solidFill>
                  </a:rPr>
                  <a:t>We tried different types of feature selection algorithm and chose MRMR due to its high validation score: </a:t>
                </a:r>
                <a:r>
                  <a:rPr lang="en-US" sz="2000" b="0" dirty="0">
                    <a:solidFill>
                      <a:srgbClr val="002060"/>
                    </a:solidFill>
                  </a:rPr>
                  <a:t>REILEF, SURF, B</a:t>
                </a:r>
                <a:r>
                  <a:rPr lang="en-US" sz="2000" dirty="0">
                    <a:solidFill>
                      <a:srgbClr val="002060"/>
                    </a:solidFill>
                  </a:rPr>
                  <a:t>ORUTA. </a:t>
                </a:r>
                <a:r>
                  <a:rPr lang="en-US" sz="1400" b="1" dirty="0">
                    <a:solidFill>
                      <a:srgbClr val="FF0000"/>
                    </a:solidFill>
                    <a:hlinkClick r:id="rId3"/>
                  </a:rPr>
                  <a:t>(</a:t>
                </a:r>
                <a:r>
                  <a:rPr lang="en-US" sz="1400" b="0" i="0" dirty="0">
                    <a:solidFill>
                      <a:srgbClr val="FF0000"/>
                    </a:solidFill>
                    <a:effectLst/>
                    <a:latin typeface="NexusSans"/>
                    <a:hlinkClick r:id="rId3"/>
                  </a:rPr>
                  <a:t>Ryan J. </a:t>
                </a:r>
                <a:r>
                  <a:rPr lang="en-US" sz="1400" b="0" i="0" dirty="0" err="1">
                    <a:solidFill>
                      <a:srgbClr val="FF0000"/>
                    </a:solidFill>
                    <a:effectLst/>
                    <a:latin typeface="NexusSans"/>
                    <a:hlinkClick r:id="rId3"/>
                  </a:rPr>
                  <a:t>Urbanowicz</a:t>
                </a:r>
                <a:r>
                  <a:rPr lang="en-US" sz="1400" b="0" i="0" dirty="0">
                    <a:solidFill>
                      <a:srgbClr val="FF0000"/>
                    </a:solidFill>
                    <a:effectLst/>
                    <a:latin typeface="NexusSans"/>
                    <a:hlinkClick r:id="rId3"/>
                  </a:rPr>
                  <a:t> et al.,  2018)</a:t>
                </a:r>
                <a:endParaRPr lang="en-US" sz="2000" b="1" dirty="0">
                  <a:solidFill>
                    <a:srgbClr val="FF0000"/>
                  </a:solidFill>
                </a:endParaRPr>
              </a:p>
            </p:txBody>
          </p:sp>
        </mc:Choice>
        <mc:Fallback xmlns="">
          <p:sp>
            <p:nvSpPr>
              <p:cNvPr id="18" name="TextBox 17">
                <a:extLst>
                  <a:ext uri="{FF2B5EF4-FFF2-40B4-BE49-F238E27FC236}">
                    <a16:creationId xmlns:a16="http://schemas.microsoft.com/office/drawing/2014/main" id="{75ECB2D0-9F4D-E6CE-3F61-A13EC9E1EA0B}"/>
                  </a:ext>
                </a:extLst>
              </p:cNvPr>
              <p:cNvSpPr txBox="1">
                <a:spLocks noRot="1" noChangeAspect="1" noMove="1" noResize="1" noEditPoints="1" noAdjustHandles="1" noChangeArrowheads="1" noChangeShapeType="1" noTextEdit="1"/>
              </p:cNvSpPr>
              <p:nvPr/>
            </p:nvSpPr>
            <p:spPr>
              <a:xfrm>
                <a:off x="253170" y="1600201"/>
                <a:ext cx="11202891" cy="2447978"/>
              </a:xfrm>
              <a:prstGeom prst="rect">
                <a:avLst/>
              </a:prstGeom>
              <a:blipFill>
                <a:blip r:embed="rId4"/>
                <a:stretch>
                  <a:fillRect t="-1746" b="-3491"/>
                </a:stretch>
              </a:blipFill>
            </p:spPr>
            <p:txBody>
              <a:bodyPr/>
              <a:lstStyle/>
              <a:p>
                <a:r>
                  <a:rPr lang="en-US">
                    <a:noFill/>
                  </a:rPr>
                  <a:t> </a:t>
                </a:r>
              </a:p>
            </p:txBody>
          </p:sp>
        </mc:Fallback>
      </mc:AlternateContent>
      <p:pic>
        <p:nvPicPr>
          <p:cNvPr id="20" name="Picture 19">
            <a:extLst>
              <a:ext uri="{FF2B5EF4-FFF2-40B4-BE49-F238E27FC236}">
                <a16:creationId xmlns:a16="http://schemas.microsoft.com/office/drawing/2014/main" id="{E0D92AC7-7BDC-FFCF-437C-6849073B745A}"/>
              </a:ext>
            </a:extLst>
          </p:cNvPr>
          <p:cNvPicPr>
            <a:picLocks noChangeAspect="1"/>
          </p:cNvPicPr>
          <p:nvPr/>
        </p:nvPicPr>
        <p:blipFill rotWithShape="1">
          <a:blip r:embed="rId5"/>
          <a:srcRect r="38300"/>
          <a:stretch/>
        </p:blipFill>
        <p:spPr>
          <a:xfrm>
            <a:off x="7086600" y="3914992"/>
            <a:ext cx="3883316" cy="2918624"/>
          </a:xfrm>
          <a:prstGeom prst="rect">
            <a:avLst/>
          </a:prstGeom>
        </p:spPr>
      </p:pic>
    </p:spTree>
    <p:extLst>
      <p:ext uri="{BB962C8B-B14F-4D97-AF65-F5344CB8AC3E}">
        <p14:creationId xmlns:p14="http://schemas.microsoft.com/office/powerpoint/2010/main" val="23674282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5D856-F393-9E55-FD6D-750C141FC55B}"/>
              </a:ext>
            </a:extLst>
          </p:cNvPr>
          <p:cNvSpPr>
            <a:spLocks noGrp="1"/>
          </p:cNvSpPr>
          <p:nvPr>
            <p:ph type="title"/>
          </p:nvPr>
        </p:nvSpPr>
        <p:spPr/>
        <p:txBody>
          <a:bodyPr/>
          <a:lstStyle/>
          <a:p>
            <a:r>
              <a:rPr lang="en-US" dirty="0">
                <a:solidFill>
                  <a:srgbClr val="002060"/>
                </a:solidFill>
              </a:rPr>
              <a:t>Riemannian Projection</a:t>
            </a:r>
          </a:p>
        </p:txBody>
      </p:sp>
      <p:sp>
        <p:nvSpPr>
          <p:cNvPr id="3" name="Content Placeholder 2">
            <a:extLst>
              <a:ext uri="{FF2B5EF4-FFF2-40B4-BE49-F238E27FC236}">
                <a16:creationId xmlns:a16="http://schemas.microsoft.com/office/drawing/2014/main" id="{89DD2B9E-67C9-5943-E87C-4FCFFCE62696}"/>
              </a:ext>
            </a:extLst>
          </p:cNvPr>
          <p:cNvSpPr>
            <a:spLocks noGrp="1"/>
          </p:cNvSpPr>
          <p:nvPr>
            <p:ph idx="1"/>
          </p:nvPr>
        </p:nvSpPr>
        <p:spPr/>
        <p:txBody>
          <a:bodyPr>
            <a:normAutofit/>
          </a:bodyPr>
          <a:lstStyle/>
          <a:p>
            <a:pPr>
              <a:spcBef>
                <a:spcPts val="1200"/>
              </a:spcBef>
              <a:spcAft>
                <a:spcPts val="600"/>
              </a:spcAft>
            </a:pPr>
            <a:r>
              <a:rPr lang="en-US" sz="2400" dirty="0">
                <a:solidFill>
                  <a:srgbClr val="002060"/>
                </a:solidFill>
              </a:rPr>
              <a:t>FNC matrices are PSD </a:t>
            </a:r>
            <a:r>
              <a:rPr lang="en-US" sz="1400" dirty="0">
                <a:solidFill>
                  <a:srgbClr val="002060"/>
                </a:solidFill>
              </a:rPr>
              <a:t>(positive semi definite)</a:t>
            </a:r>
            <a:r>
              <a:rPr lang="en-US" sz="2400" dirty="0">
                <a:solidFill>
                  <a:srgbClr val="002060"/>
                </a:solidFill>
              </a:rPr>
              <a:t> and symmetric </a:t>
            </a:r>
            <a:r>
              <a:rPr lang="en-US" sz="1800" dirty="0">
                <a:solidFill>
                  <a:srgbClr val="002060"/>
                </a:solidFill>
              </a:rPr>
              <a:t>(correlation matrices)</a:t>
            </a:r>
          </a:p>
          <a:p>
            <a:pPr>
              <a:spcBef>
                <a:spcPts val="1200"/>
              </a:spcBef>
              <a:spcAft>
                <a:spcPts val="600"/>
              </a:spcAft>
            </a:pPr>
            <a:r>
              <a:rPr lang="en-US" sz="2400" dirty="0">
                <a:solidFill>
                  <a:srgbClr val="002060"/>
                </a:solidFill>
              </a:rPr>
              <a:t>Assume that each FNC isn’t located on the same Euclidian domain</a:t>
            </a:r>
          </a:p>
          <a:p>
            <a:pPr>
              <a:spcBef>
                <a:spcPts val="1200"/>
              </a:spcBef>
              <a:spcAft>
                <a:spcPts val="600"/>
              </a:spcAft>
            </a:pPr>
            <a:r>
              <a:rPr lang="en-US" sz="2400" dirty="0">
                <a:solidFill>
                  <a:srgbClr val="002060"/>
                </a:solidFill>
              </a:rPr>
              <a:t>We want to project each FNC to a relevant Riemannian manifold and use regular distance functions to fit a model and predict</a:t>
            </a:r>
          </a:p>
        </p:txBody>
      </p:sp>
      <p:sp>
        <p:nvSpPr>
          <p:cNvPr id="4" name="Slide Number Placeholder 3">
            <a:extLst>
              <a:ext uri="{FF2B5EF4-FFF2-40B4-BE49-F238E27FC236}">
                <a16:creationId xmlns:a16="http://schemas.microsoft.com/office/drawing/2014/main" id="{07588FE8-F5FE-A20E-0370-2C4D7EA30D4A}"/>
              </a:ext>
            </a:extLst>
          </p:cNvPr>
          <p:cNvSpPr>
            <a:spLocks noGrp="1"/>
          </p:cNvSpPr>
          <p:nvPr>
            <p:ph type="sldNum" sz="quarter" idx="12"/>
          </p:nvPr>
        </p:nvSpPr>
        <p:spPr/>
        <p:txBody>
          <a:bodyPr/>
          <a:lstStyle/>
          <a:p>
            <a:fld id="{B01D9778-10B4-40FB-B4E4-44FA89A86639}" type="slidenum">
              <a:rPr lang="en-US" smtClean="0"/>
              <a:pPr/>
              <a:t>18</a:t>
            </a:fld>
            <a:endParaRPr lang="en-US"/>
          </a:p>
        </p:txBody>
      </p:sp>
      <p:pic>
        <p:nvPicPr>
          <p:cNvPr id="5" name="Picture 4">
            <a:extLst>
              <a:ext uri="{FF2B5EF4-FFF2-40B4-BE49-F238E27FC236}">
                <a16:creationId xmlns:a16="http://schemas.microsoft.com/office/drawing/2014/main" id="{8AB6E083-8E57-5E15-C008-95B00ED70EE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4419600"/>
            <a:ext cx="5441395" cy="2352420"/>
          </a:xfrm>
          <a:prstGeom prst="rect">
            <a:avLst/>
          </a:prstGeom>
        </p:spPr>
      </p:pic>
    </p:spTree>
    <p:extLst>
      <p:ext uri="{BB962C8B-B14F-4D97-AF65-F5344CB8AC3E}">
        <p14:creationId xmlns:p14="http://schemas.microsoft.com/office/powerpoint/2010/main" val="2953495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1"/>
            <a:ext cx="10972800" cy="1143000"/>
          </a:xfrm>
        </p:spPr>
        <p:txBody>
          <a:bodyPr>
            <a:normAutofit fontScale="90000"/>
          </a:bodyPr>
          <a:lstStyle/>
          <a:p>
            <a:r>
              <a:rPr lang="en-US" dirty="0">
                <a:solidFill>
                  <a:srgbClr val="002060"/>
                </a:solidFill>
              </a:rPr>
              <a:t>Riemannian Projection</a:t>
            </a:r>
            <a:br>
              <a:rPr lang="en-US" dirty="0">
                <a:solidFill>
                  <a:srgbClr val="002060"/>
                </a:solidFill>
              </a:rPr>
            </a:br>
            <a:endParaRPr lang="he-IL" dirty="0">
              <a:solidFill>
                <a:srgbClr val="00206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62000" y="1371600"/>
                <a:ext cx="10972800" cy="4525963"/>
              </a:xfrm>
            </p:spPr>
            <p:txBody>
              <a:bodyPr>
                <a:noAutofit/>
              </a:bodyPr>
              <a:lstStyle/>
              <a:p>
                <a:pPr fontAlgn="base">
                  <a:spcBef>
                    <a:spcPts val="400"/>
                  </a:spcBef>
                  <a:spcAft>
                    <a:spcPts val="400"/>
                  </a:spcAft>
                </a:pPr>
                <a:r>
                  <a:rPr lang="en-US" sz="1800" dirty="0">
                    <a:solidFill>
                      <a:srgbClr val="002060"/>
                    </a:solidFill>
                  </a:rPr>
                  <a:t>For each cluster of matrices: </a:t>
                </a:r>
                <a14:m>
                  <m:oMath xmlns:m="http://schemas.openxmlformats.org/officeDocument/2006/math">
                    <m:sSubSup>
                      <m:sSubSupPr>
                        <m:ctrlPr>
                          <a:rPr lang="en-US" sz="1800" i="1">
                            <a:solidFill>
                              <a:srgbClr val="002060"/>
                            </a:solidFill>
                            <a:latin typeface="Cambria Math" panose="02040503050406030204" pitchFamily="18" charset="0"/>
                          </a:rPr>
                        </m:ctrlPr>
                      </m:sSubSupPr>
                      <m:e>
                        <m:d>
                          <m:dPr>
                            <m:begChr m:val="{"/>
                            <m:endChr m:val="}"/>
                            <m:ctrlPr>
                              <a:rPr lang="en-US" sz="1800" i="1">
                                <a:solidFill>
                                  <a:srgbClr val="002060"/>
                                </a:solidFill>
                                <a:latin typeface="Cambria Math" panose="02040503050406030204" pitchFamily="18" charset="0"/>
                              </a:rPr>
                            </m:ctrlPr>
                          </m:dPr>
                          <m:e>
                            <m:sSub>
                              <m:sSubPr>
                                <m:ctrlPr>
                                  <a:rPr lang="en-US" sz="1800" i="1">
                                    <a:solidFill>
                                      <a:srgbClr val="002060"/>
                                    </a:solidFill>
                                    <a:latin typeface="Cambria Math" panose="02040503050406030204" pitchFamily="18" charset="0"/>
                                  </a:rPr>
                                </m:ctrlPr>
                              </m:sSubPr>
                              <m:e>
                                <m:r>
                                  <a:rPr lang="en-US" sz="1800" i="1">
                                    <a:solidFill>
                                      <a:srgbClr val="002060"/>
                                    </a:solidFill>
                                    <a:latin typeface="Cambria Math" panose="02040503050406030204" pitchFamily="18" charset="0"/>
                                  </a:rPr>
                                  <m:t>𝑋</m:t>
                                </m:r>
                              </m:e>
                              <m:sub>
                                <m:r>
                                  <a:rPr lang="en-US" sz="1800" i="1">
                                    <a:solidFill>
                                      <a:srgbClr val="002060"/>
                                    </a:solidFill>
                                    <a:latin typeface="Cambria Math" panose="02040503050406030204" pitchFamily="18" charset="0"/>
                                  </a:rPr>
                                  <m:t>𝑛</m:t>
                                </m:r>
                              </m:sub>
                            </m:sSub>
                          </m:e>
                        </m:d>
                      </m:e>
                      <m:sub>
                        <m:r>
                          <a:rPr lang="en-US" sz="1800" i="1">
                            <a:solidFill>
                              <a:srgbClr val="002060"/>
                            </a:solidFill>
                            <a:latin typeface="Cambria Math" panose="02040503050406030204" pitchFamily="18" charset="0"/>
                          </a:rPr>
                          <m:t>𝑛</m:t>
                        </m:r>
                        <m:r>
                          <a:rPr lang="en-US" sz="1800" i="1">
                            <a:solidFill>
                              <a:srgbClr val="002060"/>
                            </a:solidFill>
                            <a:latin typeface="Cambria Math" panose="02040503050406030204" pitchFamily="18" charset="0"/>
                          </a:rPr>
                          <m:t>=</m:t>
                        </m:r>
                        <m:r>
                          <a:rPr lang="en-US" sz="1800" i="1">
                            <a:solidFill>
                              <a:srgbClr val="002060"/>
                            </a:solidFill>
                            <a:latin typeface="Cambria Math" panose="02040503050406030204" pitchFamily="18" charset="0"/>
                          </a:rPr>
                          <m:t>1</m:t>
                        </m:r>
                      </m:sub>
                      <m:sup>
                        <m:r>
                          <a:rPr lang="en-US" sz="1800" i="1">
                            <a:solidFill>
                              <a:srgbClr val="002060"/>
                            </a:solidFill>
                            <a:latin typeface="Cambria Math" panose="02040503050406030204" pitchFamily="18" charset="0"/>
                          </a:rPr>
                          <m:t>𝑁</m:t>
                        </m:r>
                      </m:sup>
                    </m:sSubSup>
                    <m:r>
                      <a:rPr lang="en-US" sz="1800" i="1">
                        <a:solidFill>
                          <a:srgbClr val="002060"/>
                        </a:solidFill>
                        <a:latin typeface="Cambria Math" panose="02040503050406030204" pitchFamily="18" charset="0"/>
                      </a:rPr>
                      <m:t> , </m:t>
                    </m:r>
                    <m:sSub>
                      <m:sSubPr>
                        <m:ctrlPr>
                          <a:rPr lang="en-US" sz="1800" i="1">
                            <a:solidFill>
                              <a:srgbClr val="002060"/>
                            </a:solidFill>
                            <a:latin typeface="Cambria Math" panose="02040503050406030204" pitchFamily="18" charset="0"/>
                          </a:rPr>
                        </m:ctrlPr>
                      </m:sSubPr>
                      <m:e>
                        <m:acc>
                          <m:accPr>
                            <m:chr m:val="̅"/>
                            <m:ctrlPr>
                              <a:rPr lang="en-US" sz="1800" i="1">
                                <a:solidFill>
                                  <a:srgbClr val="002060"/>
                                </a:solidFill>
                                <a:latin typeface="Cambria Math" panose="02040503050406030204" pitchFamily="18" charset="0"/>
                              </a:rPr>
                            </m:ctrlPr>
                          </m:accPr>
                          <m:e>
                            <m:r>
                              <a:rPr lang="en-US" sz="1800" i="1">
                                <a:solidFill>
                                  <a:srgbClr val="002060"/>
                                </a:solidFill>
                                <a:latin typeface="Cambria Math" panose="02040503050406030204" pitchFamily="18" charset="0"/>
                              </a:rPr>
                              <m:t>𝑋</m:t>
                            </m:r>
                          </m:e>
                        </m:acc>
                      </m:e>
                      <m:sub>
                        <m:r>
                          <a:rPr lang="en-US" sz="1800" i="1">
                            <a:solidFill>
                              <a:srgbClr val="002060"/>
                            </a:solidFill>
                            <a:latin typeface="Cambria Math" panose="02040503050406030204" pitchFamily="18" charset="0"/>
                          </a:rPr>
                          <m:t>𝑟𝑖𝑒𝑚𝑎𝑛𝑛</m:t>
                        </m:r>
                      </m:sub>
                    </m:sSub>
                  </m:oMath>
                </a14:m>
                <a:r>
                  <a:rPr lang="en-US" sz="1800" dirty="0">
                    <a:solidFill>
                      <a:srgbClr val="002060"/>
                    </a:solidFill>
                  </a:rPr>
                  <a:t> was calculated, with respect to the distance function:</a:t>
                </a:r>
              </a:p>
              <a:p>
                <a:pPr marL="0" indent="0" fontAlgn="base">
                  <a:spcBef>
                    <a:spcPts val="400"/>
                  </a:spcBef>
                  <a:spcAft>
                    <a:spcPts val="400"/>
                  </a:spcAft>
                  <a:buNone/>
                </a:pPr>
                <a14:m>
                  <m:oMathPara xmlns:m="http://schemas.openxmlformats.org/officeDocument/2006/math">
                    <m:oMathParaPr>
                      <m:jc m:val="centerGroup"/>
                    </m:oMathParaPr>
                    <m:oMath xmlns:m="http://schemas.openxmlformats.org/officeDocument/2006/math">
                      <m:r>
                        <a:rPr lang="en-US" sz="1800" i="1" kern="1800" spc="20" smtClean="0">
                          <a:solidFill>
                            <a:srgbClr val="002060"/>
                          </a:solidFill>
                          <a:effectLst/>
                          <a:latin typeface="Cambria Math" panose="02040503050406030204" pitchFamily="18" charset="0"/>
                          <a:ea typeface="Times New Roman" panose="02020603050405020304" pitchFamily="18" charset="0"/>
                          <a:cs typeface="Segoe UI" panose="020B0502040204020203" pitchFamily="34" charset="0"/>
                        </a:rPr>
                        <m:t>𝑑𝑖𝑠𝑡</m:t>
                      </m:r>
                      <m:d>
                        <m:dPr>
                          <m:ctrlPr>
                            <a:rPr lang="en-US" sz="1800" i="1" kern="1800" spc="20">
                              <a:solidFill>
                                <a:srgbClr val="002060"/>
                              </a:solidFill>
                              <a:effectLst/>
                              <a:latin typeface="Cambria Math" panose="02040503050406030204" pitchFamily="18" charset="0"/>
                              <a:ea typeface="Times New Roman" panose="02020603050405020304" pitchFamily="18" charset="0"/>
                              <a:cs typeface="Segoe UI" panose="020B0502040204020203" pitchFamily="34" charset="0"/>
                            </a:rPr>
                          </m:ctrlPr>
                        </m:dPr>
                        <m:e>
                          <m:r>
                            <a:rPr lang="en-US" sz="1800" i="1" kern="1800" spc="20">
                              <a:solidFill>
                                <a:srgbClr val="002060"/>
                              </a:solidFill>
                              <a:effectLst/>
                              <a:latin typeface="Cambria Math" panose="02040503050406030204" pitchFamily="18" charset="0"/>
                              <a:ea typeface="Times New Roman" panose="02020603050405020304" pitchFamily="18" charset="0"/>
                              <a:cs typeface="Segoe UI" panose="020B0502040204020203" pitchFamily="34" charset="0"/>
                            </a:rPr>
                            <m:t>𝑋</m:t>
                          </m:r>
                          <m:r>
                            <a:rPr lang="en-US" sz="1800" i="1" kern="1800" spc="20">
                              <a:solidFill>
                                <a:srgbClr val="002060"/>
                              </a:solidFill>
                              <a:effectLst/>
                              <a:latin typeface="Cambria Math" panose="02040503050406030204" pitchFamily="18" charset="0"/>
                              <a:ea typeface="Times New Roman" panose="02020603050405020304" pitchFamily="18" charset="0"/>
                              <a:cs typeface="Segoe UI" panose="020B0502040204020203" pitchFamily="34" charset="0"/>
                            </a:rPr>
                            <m:t>, </m:t>
                          </m:r>
                          <m:r>
                            <a:rPr lang="en-US" sz="1800" i="1" kern="1800" spc="20">
                              <a:solidFill>
                                <a:srgbClr val="002060"/>
                              </a:solidFill>
                              <a:effectLst/>
                              <a:latin typeface="Cambria Math" panose="02040503050406030204" pitchFamily="18" charset="0"/>
                              <a:ea typeface="Times New Roman" panose="02020603050405020304" pitchFamily="18" charset="0"/>
                              <a:cs typeface="Segoe UI" panose="020B0502040204020203" pitchFamily="34" charset="0"/>
                            </a:rPr>
                            <m:t>𝑌</m:t>
                          </m:r>
                        </m:e>
                      </m:d>
                      <m:r>
                        <a:rPr lang="en-US" sz="1800" i="1" kern="1800" spc="20">
                          <a:solidFill>
                            <a:srgbClr val="002060"/>
                          </a:solidFill>
                          <a:effectLst/>
                          <a:latin typeface="Cambria Math" panose="02040503050406030204" pitchFamily="18" charset="0"/>
                          <a:ea typeface="Times New Roman" panose="02020603050405020304" pitchFamily="18" charset="0"/>
                        </a:rPr>
                        <m:t>≡</m:t>
                      </m:r>
                      <m:r>
                        <a:rPr lang="en-US" sz="1800" i="1" kern="1800" spc="20">
                          <a:solidFill>
                            <a:srgbClr val="002060"/>
                          </a:solidFill>
                          <a:effectLst/>
                          <a:latin typeface="Cambria Math" panose="02040503050406030204" pitchFamily="18" charset="0"/>
                          <a:ea typeface="Times New Roman" panose="02020603050405020304" pitchFamily="18" charset="0"/>
                          <a:cs typeface="Segoe UI" panose="020B0502040204020203" pitchFamily="34" charset="0"/>
                        </a:rPr>
                        <m:t> </m:t>
                      </m:r>
                      <m:sSub>
                        <m:sSubPr>
                          <m:ctrlPr>
                            <a:rPr lang="en-US" sz="1800" i="1" kern="1800" spc="20">
                              <a:solidFill>
                                <a:srgbClr val="002060"/>
                              </a:solidFill>
                              <a:effectLst/>
                              <a:latin typeface="Cambria Math" panose="02040503050406030204" pitchFamily="18" charset="0"/>
                              <a:ea typeface="Times New Roman" panose="02020603050405020304" pitchFamily="18" charset="0"/>
                              <a:cs typeface="Segoe UI" panose="020B0502040204020203" pitchFamily="34" charset="0"/>
                            </a:rPr>
                          </m:ctrlPr>
                        </m:sSubPr>
                        <m:e>
                          <m:d>
                            <m:dPr>
                              <m:begChr m:val="‖"/>
                              <m:endChr m:val="‖"/>
                              <m:ctrlPr>
                                <a:rPr lang="en-US" sz="1800" i="1" kern="1800" spc="20">
                                  <a:solidFill>
                                    <a:srgbClr val="002060"/>
                                  </a:solidFill>
                                  <a:effectLst/>
                                  <a:latin typeface="Cambria Math" panose="02040503050406030204" pitchFamily="18" charset="0"/>
                                  <a:ea typeface="Times New Roman" panose="02020603050405020304" pitchFamily="18" charset="0"/>
                                  <a:cs typeface="Segoe UI" panose="020B0502040204020203" pitchFamily="34" charset="0"/>
                                </a:rPr>
                              </m:ctrlPr>
                            </m:dPr>
                            <m:e>
                              <m:func>
                                <m:funcPr>
                                  <m:ctrlPr>
                                    <a:rPr lang="en-US" sz="1800" i="1" kern="1800" spc="20">
                                      <a:solidFill>
                                        <a:srgbClr val="002060"/>
                                      </a:solidFill>
                                      <a:effectLst/>
                                      <a:latin typeface="Cambria Math" panose="02040503050406030204" pitchFamily="18" charset="0"/>
                                      <a:ea typeface="Times New Roman" panose="02020603050405020304" pitchFamily="18" charset="0"/>
                                      <a:cs typeface="Segoe UI" panose="020B0502040204020203" pitchFamily="34" charset="0"/>
                                    </a:rPr>
                                  </m:ctrlPr>
                                </m:funcPr>
                                <m:fName>
                                  <m:r>
                                    <m:rPr>
                                      <m:sty m:val="p"/>
                                    </m:rPr>
                                    <a:rPr lang="en-US" sz="1800" kern="1800" spc="20">
                                      <a:solidFill>
                                        <a:srgbClr val="002060"/>
                                      </a:solidFill>
                                      <a:effectLst/>
                                      <a:latin typeface="Cambria Math" panose="02040503050406030204" pitchFamily="18" charset="0"/>
                                      <a:ea typeface="Times New Roman" panose="02020603050405020304" pitchFamily="18" charset="0"/>
                                      <a:cs typeface="Segoe UI" panose="020B0502040204020203" pitchFamily="34" charset="0"/>
                                    </a:rPr>
                                    <m:t>log</m:t>
                                  </m:r>
                                </m:fName>
                                <m:e>
                                  <m:d>
                                    <m:dPr>
                                      <m:ctrlPr>
                                        <a:rPr lang="en-US" sz="1800" i="1" kern="1800" spc="20">
                                          <a:solidFill>
                                            <a:srgbClr val="002060"/>
                                          </a:solidFill>
                                          <a:effectLst/>
                                          <a:latin typeface="Cambria Math" panose="02040503050406030204" pitchFamily="18" charset="0"/>
                                          <a:ea typeface="Times New Roman" panose="02020603050405020304" pitchFamily="18" charset="0"/>
                                          <a:cs typeface="Segoe UI" panose="020B0502040204020203" pitchFamily="34" charset="0"/>
                                        </a:rPr>
                                      </m:ctrlPr>
                                    </m:dPr>
                                    <m:e>
                                      <m:sSup>
                                        <m:sSupPr>
                                          <m:ctrlPr>
                                            <a:rPr lang="en-US" sz="1800" i="1" kern="1800" spc="20">
                                              <a:solidFill>
                                                <a:srgbClr val="002060"/>
                                              </a:solidFill>
                                              <a:effectLst/>
                                              <a:latin typeface="Cambria Math" panose="02040503050406030204" pitchFamily="18" charset="0"/>
                                              <a:ea typeface="Times New Roman" panose="02020603050405020304" pitchFamily="18" charset="0"/>
                                              <a:cs typeface="Segoe UI" panose="020B0502040204020203" pitchFamily="34" charset="0"/>
                                            </a:rPr>
                                          </m:ctrlPr>
                                        </m:sSupPr>
                                        <m:e>
                                          <m:r>
                                            <a:rPr lang="en-US" sz="1800" i="1" kern="1800" spc="20">
                                              <a:solidFill>
                                                <a:srgbClr val="002060"/>
                                              </a:solidFill>
                                              <a:effectLst/>
                                              <a:latin typeface="Cambria Math" panose="02040503050406030204" pitchFamily="18" charset="0"/>
                                              <a:ea typeface="Times New Roman" panose="02020603050405020304" pitchFamily="18" charset="0"/>
                                              <a:cs typeface="Segoe UI" panose="020B0502040204020203" pitchFamily="34" charset="0"/>
                                            </a:rPr>
                                            <m:t>𝑌</m:t>
                                          </m:r>
                                        </m:e>
                                        <m:sup>
                                          <m:r>
                                            <a:rPr lang="en-US" sz="1800" i="1" kern="1800" spc="20">
                                              <a:solidFill>
                                                <a:srgbClr val="002060"/>
                                              </a:solidFill>
                                              <a:effectLst/>
                                              <a:latin typeface="Cambria Math" panose="02040503050406030204" pitchFamily="18" charset="0"/>
                                              <a:ea typeface="Times New Roman" panose="02020603050405020304" pitchFamily="18" charset="0"/>
                                            </a:rPr>
                                            <m:t>−</m:t>
                                          </m:r>
                                          <m:f>
                                            <m:fPr>
                                              <m:ctrlPr>
                                                <a:rPr lang="en-US" sz="1800" i="1" kern="1800" spc="20">
                                                  <a:solidFill>
                                                    <a:srgbClr val="002060"/>
                                                  </a:solidFill>
                                                  <a:effectLst/>
                                                  <a:latin typeface="Cambria Math" panose="02040503050406030204" pitchFamily="18" charset="0"/>
                                                  <a:ea typeface="Times New Roman" panose="02020603050405020304" pitchFamily="18" charset="0"/>
                                                  <a:cs typeface="Segoe UI" panose="020B0502040204020203" pitchFamily="34" charset="0"/>
                                                </a:rPr>
                                              </m:ctrlPr>
                                            </m:fPr>
                                            <m:num>
                                              <m:r>
                                                <a:rPr lang="en-US" sz="1800" i="1" kern="1800" spc="20">
                                                  <a:solidFill>
                                                    <a:srgbClr val="002060"/>
                                                  </a:solidFill>
                                                  <a:effectLst/>
                                                  <a:latin typeface="Cambria Math" panose="02040503050406030204" pitchFamily="18" charset="0"/>
                                                  <a:ea typeface="Times New Roman" panose="02020603050405020304" pitchFamily="18" charset="0"/>
                                                  <a:cs typeface="Segoe UI" panose="020B0502040204020203" pitchFamily="34" charset="0"/>
                                                </a:rPr>
                                                <m:t>1</m:t>
                                              </m:r>
                                            </m:num>
                                            <m:den>
                                              <m:r>
                                                <a:rPr lang="en-US" sz="1800" i="1" kern="1800" spc="20">
                                                  <a:solidFill>
                                                    <a:srgbClr val="002060"/>
                                                  </a:solidFill>
                                                  <a:effectLst/>
                                                  <a:latin typeface="Cambria Math" panose="02040503050406030204" pitchFamily="18" charset="0"/>
                                                  <a:ea typeface="Times New Roman" panose="02020603050405020304" pitchFamily="18" charset="0"/>
                                                  <a:cs typeface="Segoe UI" panose="020B0502040204020203" pitchFamily="34" charset="0"/>
                                                </a:rPr>
                                                <m:t>2</m:t>
                                              </m:r>
                                            </m:den>
                                          </m:f>
                                        </m:sup>
                                      </m:sSup>
                                      <m:r>
                                        <a:rPr lang="en-US" sz="1800" i="1" kern="1800" spc="20">
                                          <a:solidFill>
                                            <a:srgbClr val="002060"/>
                                          </a:solidFill>
                                          <a:effectLst/>
                                          <a:latin typeface="Cambria Math" panose="02040503050406030204" pitchFamily="18" charset="0"/>
                                          <a:ea typeface="Times New Roman" panose="02020603050405020304" pitchFamily="18" charset="0"/>
                                          <a:cs typeface="Segoe UI" panose="020B0502040204020203" pitchFamily="34" charset="0"/>
                                        </a:rPr>
                                        <m:t>𝑋</m:t>
                                      </m:r>
                                      <m:sSup>
                                        <m:sSupPr>
                                          <m:ctrlPr>
                                            <a:rPr lang="en-US" sz="1800" i="1" kern="1800" spc="20">
                                              <a:solidFill>
                                                <a:srgbClr val="002060"/>
                                              </a:solidFill>
                                              <a:effectLst/>
                                              <a:latin typeface="Cambria Math" panose="02040503050406030204" pitchFamily="18" charset="0"/>
                                              <a:ea typeface="Times New Roman" panose="02020603050405020304" pitchFamily="18" charset="0"/>
                                              <a:cs typeface="Segoe UI" panose="020B0502040204020203" pitchFamily="34" charset="0"/>
                                            </a:rPr>
                                          </m:ctrlPr>
                                        </m:sSupPr>
                                        <m:e>
                                          <m:r>
                                            <a:rPr lang="en-US" sz="1800" i="1" kern="1800" spc="20">
                                              <a:solidFill>
                                                <a:srgbClr val="002060"/>
                                              </a:solidFill>
                                              <a:effectLst/>
                                              <a:latin typeface="Cambria Math" panose="02040503050406030204" pitchFamily="18" charset="0"/>
                                              <a:ea typeface="Times New Roman" panose="02020603050405020304" pitchFamily="18" charset="0"/>
                                              <a:cs typeface="Segoe UI" panose="020B0502040204020203" pitchFamily="34" charset="0"/>
                                            </a:rPr>
                                            <m:t>𝑌</m:t>
                                          </m:r>
                                        </m:e>
                                        <m:sup>
                                          <m:r>
                                            <a:rPr lang="en-US" sz="1800" i="1" kern="1800" spc="20">
                                              <a:solidFill>
                                                <a:srgbClr val="002060"/>
                                              </a:solidFill>
                                              <a:effectLst/>
                                              <a:latin typeface="Cambria Math" panose="02040503050406030204" pitchFamily="18" charset="0"/>
                                              <a:ea typeface="Times New Roman" panose="02020603050405020304" pitchFamily="18" charset="0"/>
                                            </a:rPr>
                                            <m:t>−</m:t>
                                          </m:r>
                                          <m:f>
                                            <m:fPr>
                                              <m:ctrlPr>
                                                <a:rPr lang="en-US" sz="1800" i="1" kern="1800" spc="20">
                                                  <a:solidFill>
                                                    <a:srgbClr val="002060"/>
                                                  </a:solidFill>
                                                  <a:effectLst/>
                                                  <a:latin typeface="Cambria Math" panose="02040503050406030204" pitchFamily="18" charset="0"/>
                                                  <a:ea typeface="Times New Roman" panose="02020603050405020304" pitchFamily="18" charset="0"/>
                                                  <a:cs typeface="Segoe UI" panose="020B0502040204020203" pitchFamily="34" charset="0"/>
                                                </a:rPr>
                                              </m:ctrlPr>
                                            </m:fPr>
                                            <m:num>
                                              <m:r>
                                                <a:rPr lang="en-US" sz="1800" i="1" kern="1800" spc="20">
                                                  <a:solidFill>
                                                    <a:srgbClr val="002060"/>
                                                  </a:solidFill>
                                                  <a:effectLst/>
                                                  <a:latin typeface="Cambria Math" panose="02040503050406030204" pitchFamily="18" charset="0"/>
                                                  <a:ea typeface="Times New Roman" panose="02020603050405020304" pitchFamily="18" charset="0"/>
                                                  <a:cs typeface="Segoe UI" panose="020B0502040204020203" pitchFamily="34" charset="0"/>
                                                </a:rPr>
                                                <m:t>1</m:t>
                                              </m:r>
                                            </m:num>
                                            <m:den>
                                              <m:r>
                                                <a:rPr lang="en-US" sz="1800" i="1" kern="1800" spc="20">
                                                  <a:solidFill>
                                                    <a:srgbClr val="002060"/>
                                                  </a:solidFill>
                                                  <a:effectLst/>
                                                  <a:latin typeface="Cambria Math" panose="02040503050406030204" pitchFamily="18" charset="0"/>
                                                  <a:ea typeface="Times New Roman" panose="02020603050405020304" pitchFamily="18" charset="0"/>
                                                  <a:cs typeface="Segoe UI" panose="020B0502040204020203" pitchFamily="34" charset="0"/>
                                                </a:rPr>
                                                <m:t>2</m:t>
                                              </m:r>
                                            </m:den>
                                          </m:f>
                                          <m:r>
                                            <a:rPr lang="en-US" sz="1800" i="1" kern="1800" spc="20">
                                              <a:solidFill>
                                                <a:srgbClr val="002060"/>
                                              </a:solidFill>
                                              <a:effectLst/>
                                              <a:latin typeface="Cambria Math" panose="02040503050406030204" pitchFamily="18" charset="0"/>
                                              <a:ea typeface="Times New Roman" panose="02020603050405020304" pitchFamily="18" charset="0"/>
                                              <a:cs typeface="Segoe UI" panose="020B0502040204020203" pitchFamily="34" charset="0"/>
                                            </a:rPr>
                                            <m:t>𝑇</m:t>
                                          </m:r>
                                        </m:sup>
                                      </m:sSup>
                                    </m:e>
                                  </m:d>
                                </m:e>
                              </m:func>
                            </m:e>
                          </m:d>
                        </m:e>
                        <m:sub>
                          <m:r>
                            <a:rPr lang="en-US" sz="1800" i="1" kern="1800" spc="20">
                              <a:solidFill>
                                <a:srgbClr val="002060"/>
                              </a:solidFill>
                              <a:effectLst/>
                              <a:latin typeface="Cambria Math" panose="02040503050406030204" pitchFamily="18" charset="0"/>
                              <a:ea typeface="Times New Roman" panose="02020603050405020304" pitchFamily="18" charset="0"/>
                              <a:cs typeface="Segoe UI" panose="020B0502040204020203" pitchFamily="34" charset="0"/>
                            </a:rPr>
                            <m:t>𝐹</m:t>
                          </m:r>
                        </m:sub>
                      </m:sSub>
                    </m:oMath>
                  </m:oMathPara>
                </a14:m>
                <a:endParaRPr lang="en-US" sz="1800" dirty="0">
                  <a:solidFill>
                    <a:srgbClr val="002060"/>
                  </a:solidFill>
                </a:endParaRPr>
              </a:p>
              <a:p>
                <a:pPr fontAlgn="base">
                  <a:spcBef>
                    <a:spcPts val="400"/>
                  </a:spcBef>
                  <a:spcAft>
                    <a:spcPts val="400"/>
                  </a:spcAft>
                </a:pPr>
                <a:r>
                  <a:rPr lang="en-US" sz="1800" kern="1800" spc="20" dirty="0">
                    <a:solidFill>
                      <a:srgbClr val="002060"/>
                    </a:solidFill>
                    <a:effectLst/>
                    <a:ea typeface="Times New Roman" panose="02020603050405020304" pitchFamily="18" charset="0"/>
                    <a:cs typeface="Arial" panose="020B0604020202020204" pitchFamily="34" charset="0"/>
                  </a:rPr>
                  <a:t>The elementwise mean matrix was calculated:</a:t>
                </a:r>
              </a:p>
              <a:p>
                <a:pPr marL="0" indent="0" fontAlgn="base">
                  <a:spcBef>
                    <a:spcPts val="400"/>
                  </a:spcBef>
                  <a:spcAft>
                    <a:spcPts val="400"/>
                  </a:spcAft>
                  <a:buNone/>
                </a:pPr>
                <a14:m>
                  <m:oMathPara xmlns:m="http://schemas.openxmlformats.org/officeDocument/2006/math">
                    <m:oMathParaPr>
                      <m:jc m:val="centerGroup"/>
                    </m:oMathParaPr>
                    <m:oMath xmlns:m="http://schemas.openxmlformats.org/officeDocument/2006/math">
                      <m:sSub>
                        <m:sSubPr>
                          <m:ctrlPr>
                            <a:rPr lang="en-US" sz="1800" i="1" kern="1800" spc="20" smtClean="0">
                              <a:solidFill>
                                <a:srgbClr val="002060"/>
                              </a:solidFill>
                              <a:effectLst/>
                              <a:latin typeface="Cambria Math" panose="02040503050406030204" pitchFamily="18" charset="0"/>
                              <a:ea typeface="Times New Roman" panose="02020603050405020304" pitchFamily="18" charset="0"/>
                              <a:cs typeface="Segoe UI" panose="020B0502040204020203" pitchFamily="34" charset="0"/>
                            </a:rPr>
                          </m:ctrlPr>
                        </m:sSubPr>
                        <m:e>
                          <m:r>
                            <a:rPr lang="en-US" sz="1800" i="1" kern="1800" spc="20">
                              <a:solidFill>
                                <a:srgbClr val="002060"/>
                              </a:solidFill>
                              <a:effectLst/>
                              <a:latin typeface="Cambria Math" panose="02040503050406030204" pitchFamily="18" charset="0"/>
                              <a:ea typeface="Times New Roman" panose="02020603050405020304" pitchFamily="18" charset="0"/>
                              <a:cs typeface="Segoe UI" panose="020B0502040204020203" pitchFamily="34" charset="0"/>
                            </a:rPr>
                            <m:t>𝑀</m:t>
                          </m:r>
                        </m:e>
                        <m:sub>
                          <m:r>
                            <a:rPr lang="en-US" sz="1800" i="1" kern="1800" spc="20">
                              <a:solidFill>
                                <a:srgbClr val="002060"/>
                              </a:solidFill>
                              <a:effectLst/>
                              <a:latin typeface="Cambria Math" panose="02040503050406030204" pitchFamily="18" charset="0"/>
                              <a:ea typeface="Times New Roman" panose="02020603050405020304" pitchFamily="18" charset="0"/>
                              <a:cs typeface="Segoe UI" panose="020B0502040204020203" pitchFamily="34" charset="0"/>
                            </a:rPr>
                            <m:t>(</m:t>
                          </m:r>
                          <m:r>
                            <a:rPr lang="en-US" sz="1800" i="1" kern="1800" spc="20">
                              <a:solidFill>
                                <a:srgbClr val="002060"/>
                              </a:solidFill>
                              <a:effectLst/>
                              <a:latin typeface="Cambria Math" panose="02040503050406030204" pitchFamily="18" charset="0"/>
                              <a:ea typeface="Times New Roman" panose="02020603050405020304" pitchFamily="18" charset="0"/>
                              <a:cs typeface="Segoe UI" panose="020B0502040204020203" pitchFamily="34" charset="0"/>
                            </a:rPr>
                            <m:t>0</m:t>
                          </m:r>
                          <m:r>
                            <a:rPr lang="en-US" sz="1800" i="1" kern="1800" spc="20">
                              <a:solidFill>
                                <a:srgbClr val="002060"/>
                              </a:solidFill>
                              <a:effectLst/>
                              <a:latin typeface="Cambria Math" panose="02040503050406030204" pitchFamily="18" charset="0"/>
                              <a:ea typeface="Times New Roman" panose="02020603050405020304" pitchFamily="18" charset="0"/>
                              <a:cs typeface="Segoe UI" panose="020B0502040204020203" pitchFamily="34" charset="0"/>
                            </a:rPr>
                            <m:t>)</m:t>
                          </m:r>
                        </m:sub>
                      </m:sSub>
                      <m:r>
                        <a:rPr lang="en-US" sz="1800" i="1" kern="1800" spc="20">
                          <a:solidFill>
                            <a:srgbClr val="002060"/>
                          </a:solidFill>
                          <a:effectLst/>
                          <a:latin typeface="Cambria Math" panose="02040503050406030204" pitchFamily="18" charset="0"/>
                          <a:ea typeface="Times New Roman" panose="02020603050405020304" pitchFamily="18" charset="0"/>
                          <a:cs typeface="Segoe UI" panose="020B0502040204020203" pitchFamily="34" charset="0"/>
                        </a:rPr>
                        <m:t>=</m:t>
                      </m:r>
                      <m:f>
                        <m:fPr>
                          <m:ctrlPr>
                            <a:rPr lang="en-US" sz="1800" i="1" kern="1800" spc="20">
                              <a:solidFill>
                                <a:srgbClr val="002060"/>
                              </a:solidFill>
                              <a:effectLst/>
                              <a:latin typeface="Cambria Math" panose="02040503050406030204" pitchFamily="18" charset="0"/>
                              <a:ea typeface="Times New Roman" panose="02020603050405020304" pitchFamily="18" charset="0"/>
                              <a:cs typeface="Segoe UI" panose="020B0502040204020203" pitchFamily="34" charset="0"/>
                            </a:rPr>
                          </m:ctrlPr>
                        </m:fPr>
                        <m:num>
                          <m:r>
                            <a:rPr lang="en-US" sz="1800" i="1" kern="1800" spc="20">
                              <a:solidFill>
                                <a:srgbClr val="002060"/>
                              </a:solidFill>
                              <a:effectLst/>
                              <a:latin typeface="Cambria Math" panose="02040503050406030204" pitchFamily="18" charset="0"/>
                              <a:ea typeface="Times New Roman" panose="02020603050405020304" pitchFamily="18" charset="0"/>
                              <a:cs typeface="Segoe UI" panose="020B0502040204020203" pitchFamily="34" charset="0"/>
                            </a:rPr>
                            <m:t>1</m:t>
                          </m:r>
                        </m:num>
                        <m:den>
                          <m:r>
                            <a:rPr lang="en-US" sz="1800" i="1" kern="1800" spc="20">
                              <a:solidFill>
                                <a:srgbClr val="002060"/>
                              </a:solidFill>
                              <a:effectLst/>
                              <a:latin typeface="Cambria Math" panose="02040503050406030204" pitchFamily="18" charset="0"/>
                              <a:ea typeface="Times New Roman" panose="02020603050405020304" pitchFamily="18" charset="0"/>
                              <a:cs typeface="Segoe UI" panose="020B0502040204020203" pitchFamily="34" charset="0"/>
                            </a:rPr>
                            <m:t>𝑁</m:t>
                          </m:r>
                        </m:den>
                      </m:f>
                      <m:nary>
                        <m:naryPr>
                          <m:chr m:val="∑"/>
                          <m:limLoc m:val="undOvr"/>
                          <m:ctrlPr>
                            <a:rPr lang="en-US" sz="1800" i="1" kern="1800" spc="20">
                              <a:solidFill>
                                <a:srgbClr val="002060"/>
                              </a:solidFill>
                              <a:effectLst/>
                              <a:latin typeface="Cambria Math" panose="02040503050406030204" pitchFamily="18" charset="0"/>
                              <a:ea typeface="Times New Roman" panose="02020603050405020304" pitchFamily="18" charset="0"/>
                              <a:cs typeface="Segoe UI" panose="020B0502040204020203" pitchFamily="34" charset="0"/>
                            </a:rPr>
                          </m:ctrlPr>
                        </m:naryPr>
                        <m:sub>
                          <m:r>
                            <a:rPr lang="en-US" sz="1800" i="1" kern="1800" spc="20">
                              <a:solidFill>
                                <a:srgbClr val="002060"/>
                              </a:solidFill>
                              <a:effectLst/>
                              <a:latin typeface="Cambria Math" panose="02040503050406030204" pitchFamily="18" charset="0"/>
                              <a:ea typeface="Times New Roman" panose="02020603050405020304" pitchFamily="18" charset="0"/>
                              <a:cs typeface="Segoe UI" panose="020B0502040204020203" pitchFamily="34" charset="0"/>
                            </a:rPr>
                            <m:t>𝑛</m:t>
                          </m:r>
                          <m:r>
                            <a:rPr lang="en-US" sz="1800" i="1" kern="1800" spc="20">
                              <a:solidFill>
                                <a:srgbClr val="002060"/>
                              </a:solidFill>
                              <a:effectLst/>
                              <a:latin typeface="Cambria Math" panose="02040503050406030204" pitchFamily="18" charset="0"/>
                              <a:ea typeface="Times New Roman" panose="02020603050405020304" pitchFamily="18" charset="0"/>
                              <a:cs typeface="Segoe UI" panose="020B0502040204020203" pitchFamily="34" charset="0"/>
                            </a:rPr>
                            <m:t>=</m:t>
                          </m:r>
                          <m:r>
                            <a:rPr lang="en-US" sz="1800" i="1" kern="1800" spc="20">
                              <a:solidFill>
                                <a:srgbClr val="002060"/>
                              </a:solidFill>
                              <a:effectLst/>
                              <a:latin typeface="Cambria Math" panose="02040503050406030204" pitchFamily="18" charset="0"/>
                              <a:ea typeface="Times New Roman" panose="02020603050405020304" pitchFamily="18" charset="0"/>
                              <a:cs typeface="Segoe UI" panose="020B0502040204020203" pitchFamily="34" charset="0"/>
                            </a:rPr>
                            <m:t>1</m:t>
                          </m:r>
                        </m:sub>
                        <m:sup>
                          <m:r>
                            <a:rPr lang="en-US" sz="1800" i="1" kern="1800" spc="20">
                              <a:solidFill>
                                <a:srgbClr val="002060"/>
                              </a:solidFill>
                              <a:effectLst/>
                              <a:latin typeface="Cambria Math" panose="02040503050406030204" pitchFamily="18" charset="0"/>
                              <a:ea typeface="Times New Roman" panose="02020603050405020304" pitchFamily="18" charset="0"/>
                              <a:cs typeface="Segoe UI" panose="020B0502040204020203" pitchFamily="34" charset="0"/>
                            </a:rPr>
                            <m:t>𝑁</m:t>
                          </m:r>
                        </m:sup>
                        <m:e>
                          <m:sSub>
                            <m:sSubPr>
                              <m:ctrlPr>
                                <a:rPr lang="en-US" sz="1800" i="1" kern="1800" spc="20">
                                  <a:solidFill>
                                    <a:srgbClr val="002060"/>
                                  </a:solidFill>
                                  <a:effectLst/>
                                  <a:latin typeface="Cambria Math" panose="02040503050406030204" pitchFamily="18" charset="0"/>
                                  <a:ea typeface="Times New Roman" panose="02020603050405020304" pitchFamily="18" charset="0"/>
                                  <a:cs typeface="Segoe UI" panose="020B0502040204020203" pitchFamily="34" charset="0"/>
                                </a:rPr>
                              </m:ctrlPr>
                            </m:sSubPr>
                            <m:e>
                              <m:r>
                                <a:rPr lang="en-US" sz="1800" i="1" kern="1800" spc="20">
                                  <a:solidFill>
                                    <a:srgbClr val="002060"/>
                                  </a:solidFill>
                                  <a:effectLst/>
                                  <a:latin typeface="Cambria Math" panose="02040503050406030204" pitchFamily="18" charset="0"/>
                                  <a:ea typeface="Times New Roman" panose="02020603050405020304" pitchFamily="18" charset="0"/>
                                  <a:cs typeface="Segoe UI" panose="020B0502040204020203" pitchFamily="34" charset="0"/>
                                </a:rPr>
                                <m:t>𝑋</m:t>
                              </m:r>
                            </m:e>
                            <m:sub>
                              <m:r>
                                <a:rPr lang="en-US" sz="1800" i="1" kern="1800" spc="20">
                                  <a:solidFill>
                                    <a:srgbClr val="002060"/>
                                  </a:solidFill>
                                  <a:effectLst/>
                                  <a:latin typeface="Cambria Math" panose="02040503050406030204" pitchFamily="18" charset="0"/>
                                  <a:ea typeface="Times New Roman" panose="02020603050405020304" pitchFamily="18" charset="0"/>
                                  <a:cs typeface="Segoe UI" panose="020B0502040204020203" pitchFamily="34" charset="0"/>
                                </a:rPr>
                                <m:t>𝑛</m:t>
                              </m:r>
                            </m:sub>
                          </m:sSub>
                        </m:e>
                      </m:nary>
                    </m:oMath>
                  </m:oMathPara>
                </a14:m>
                <a:endParaRPr lang="en-US" sz="1800" kern="100" dirty="0">
                  <a:solidFill>
                    <a:srgbClr val="002060"/>
                  </a:solidFill>
                  <a:effectLst/>
                  <a:ea typeface="Calibri" panose="020F0502020204030204" pitchFamily="34" charset="0"/>
                  <a:cs typeface="Arial" panose="020B0604020202020204" pitchFamily="34" charset="0"/>
                </a:endParaRPr>
              </a:p>
              <a:p>
                <a:pPr marL="0" marR="0" algn="just" rtl="0" fontAlgn="base">
                  <a:spcBef>
                    <a:spcPts val="400"/>
                  </a:spcBef>
                  <a:spcAft>
                    <a:spcPts val="400"/>
                  </a:spcAft>
                </a:pPr>
                <a:r>
                  <a:rPr lang="en-US" sz="1800" kern="1800" spc="20" dirty="0">
                    <a:solidFill>
                      <a:srgbClr val="002060"/>
                    </a:solidFill>
                    <a:effectLst/>
                    <a:ea typeface="Times New Roman" panose="02020603050405020304" pitchFamily="18" charset="0"/>
                    <a:cs typeface="Arial" panose="020B0604020202020204" pitchFamily="34" charset="0"/>
                  </a:rPr>
                  <a:t>An iterative calculation was then performed that converges to the Riemannian mean (this process was iterated 30 times):</a:t>
                </a:r>
                <a:endParaRPr lang="en-US" sz="1800" kern="100" dirty="0">
                  <a:solidFill>
                    <a:srgbClr val="002060"/>
                  </a:solidFill>
                  <a:effectLst/>
                  <a:ea typeface="Calibri" panose="020F0502020204030204" pitchFamily="34" charset="0"/>
                  <a:cs typeface="Arial" panose="020B0604020202020204" pitchFamily="34" charset="0"/>
                </a:endParaRPr>
              </a:p>
              <a:p>
                <a:pPr marL="0" marR="0" indent="0" algn="ctr" rtl="0" fontAlgn="base">
                  <a:spcBef>
                    <a:spcPts val="400"/>
                  </a:spcBef>
                  <a:spcAft>
                    <a:spcPts val="400"/>
                  </a:spcAft>
                  <a:buNone/>
                </a:pPr>
                <a14:m>
                  <m:oMath xmlns:m="http://schemas.openxmlformats.org/officeDocument/2006/math">
                    <m:sSub>
                      <m:sSubPr>
                        <m:ctrlPr>
                          <a:rPr lang="en-US" sz="1800" i="1" kern="1800" spc="20">
                            <a:solidFill>
                              <a:srgbClr val="002060"/>
                            </a:solidFill>
                            <a:effectLst/>
                            <a:latin typeface="Cambria Math" panose="02040503050406030204" pitchFamily="18" charset="0"/>
                            <a:ea typeface="Times New Roman" panose="02020603050405020304" pitchFamily="18" charset="0"/>
                            <a:cs typeface="Segoe UI" panose="020B0502040204020203" pitchFamily="34" charset="0"/>
                          </a:rPr>
                        </m:ctrlPr>
                      </m:sSubPr>
                      <m:e>
                        <m:r>
                          <a:rPr lang="en-US" sz="1800" i="1" kern="1800" spc="20">
                            <a:solidFill>
                              <a:srgbClr val="002060"/>
                            </a:solidFill>
                            <a:effectLst/>
                            <a:latin typeface="Cambria Math" panose="02040503050406030204" pitchFamily="18" charset="0"/>
                            <a:ea typeface="Times New Roman" panose="02020603050405020304" pitchFamily="18" charset="0"/>
                            <a:cs typeface="Segoe UI" panose="020B0502040204020203" pitchFamily="34" charset="0"/>
                          </a:rPr>
                          <m:t>𝑆</m:t>
                        </m:r>
                      </m:e>
                      <m:sub>
                        <m:d>
                          <m:dPr>
                            <m:ctrlPr>
                              <a:rPr lang="en-US" sz="1800" i="1" kern="1800" spc="20">
                                <a:solidFill>
                                  <a:srgbClr val="002060"/>
                                </a:solidFill>
                                <a:effectLst/>
                                <a:latin typeface="Cambria Math" panose="02040503050406030204" pitchFamily="18" charset="0"/>
                                <a:ea typeface="Times New Roman" panose="02020603050405020304" pitchFamily="18" charset="0"/>
                                <a:cs typeface="Segoe UI" panose="020B0502040204020203" pitchFamily="34" charset="0"/>
                              </a:rPr>
                            </m:ctrlPr>
                          </m:dPr>
                          <m:e>
                            <m:r>
                              <a:rPr lang="en-US" sz="1800" i="1" kern="1800" spc="20">
                                <a:solidFill>
                                  <a:srgbClr val="002060"/>
                                </a:solidFill>
                                <a:effectLst/>
                                <a:latin typeface="Cambria Math" panose="02040503050406030204" pitchFamily="18" charset="0"/>
                                <a:ea typeface="Times New Roman" panose="02020603050405020304" pitchFamily="18" charset="0"/>
                                <a:cs typeface="Segoe UI" panose="020B0502040204020203" pitchFamily="34" charset="0"/>
                              </a:rPr>
                              <m:t>𝑘</m:t>
                            </m:r>
                          </m:e>
                        </m:d>
                      </m:sub>
                    </m:sSub>
                    <m:r>
                      <a:rPr lang="en-US" sz="1800" i="1" kern="1800" spc="20">
                        <a:solidFill>
                          <a:srgbClr val="002060"/>
                        </a:solidFill>
                        <a:effectLst/>
                        <a:latin typeface="Cambria Math" panose="02040503050406030204" pitchFamily="18" charset="0"/>
                        <a:ea typeface="Times New Roman" panose="02020603050405020304" pitchFamily="18" charset="0"/>
                        <a:cs typeface="Segoe UI" panose="020B0502040204020203" pitchFamily="34" charset="0"/>
                      </a:rPr>
                      <m:t>= </m:t>
                    </m:r>
                    <m:f>
                      <m:fPr>
                        <m:ctrlPr>
                          <a:rPr lang="en-US" sz="1800" i="1" kern="1800" spc="20">
                            <a:solidFill>
                              <a:srgbClr val="002060"/>
                            </a:solidFill>
                            <a:effectLst/>
                            <a:latin typeface="Cambria Math" panose="02040503050406030204" pitchFamily="18" charset="0"/>
                            <a:ea typeface="Times New Roman" panose="02020603050405020304" pitchFamily="18" charset="0"/>
                            <a:cs typeface="Segoe UI" panose="020B0502040204020203" pitchFamily="34" charset="0"/>
                          </a:rPr>
                        </m:ctrlPr>
                      </m:fPr>
                      <m:num>
                        <m:r>
                          <a:rPr lang="en-US" sz="1800" i="1" kern="1800" spc="20">
                            <a:solidFill>
                              <a:srgbClr val="002060"/>
                            </a:solidFill>
                            <a:effectLst/>
                            <a:latin typeface="Cambria Math" panose="02040503050406030204" pitchFamily="18" charset="0"/>
                            <a:ea typeface="Times New Roman" panose="02020603050405020304" pitchFamily="18" charset="0"/>
                            <a:cs typeface="Segoe UI" panose="020B0502040204020203" pitchFamily="34" charset="0"/>
                          </a:rPr>
                          <m:t>1</m:t>
                        </m:r>
                      </m:num>
                      <m:den>
                        <m:r>
                          <a:rPr lang="en-US" sz="1800" i="1" kern="1800" spc="20">
                            <a:solidFill>
                              <a:srgbClr val="002060"/>
                            </a:solidFill>
                            <a:effectLst/>
                            <a:latin typeface="Cambria Math" panose="02040503050406030204" pitchFamily="18" charset="0"/>
                            <a:ea typeface="Times New Roman" panose="02020603050405020304" pitchFamily="18" charset="0"/>
                            <a:cs typeface="Segoe UI" panose="020B0502040204020203" pitchFamily="34" charset="0"/>
                          </a:rPr>
                          <m:t>𝑁</m:t>
                        </m:r>
                      </m:den>
                    </m:f>
                    <m:nary>
                      <m:naryPr>
                        <m:chr m:val="∑"/>
                        <m:limLoc m:val="undOvr"/>
                        <m:ctrlPr>
                          <a:rPr lang="en-US" sz="1800" i="1" kern="1800" spc="20">
                            <a:solidFill>
                              <a:srgbClr val="002060"/>
                            </a:solidFill>
                            <a:effectLst/>
                            <a:latin typeface="Cambria Math" panose="02040503050406030204" pitchFamily="18" charset="0"/>
                            <a:ea typeface="Times New Roman" panose="02020603050405020304" pitchFamily="18" charset="0"/>
                            <a:cs typeface="Segoe UI" panose="020B0502040204020203" pitchFamily="34" charset="0"/>
                          </a:rPr>
                        </m:ctrlPr>
                      </m:naryPr>
                      <m:sub>
                        <m:r>
                          <a:rPr lang="en-US" sz="1800" i="1" kern="1800" spc="20">
                            <a:solidFill>
                              <a:srgbClr val="002060"/>
                            </a:solidFill>
                            <a:effectLst/>
                            <a:latin typeface="Cambria Math" panose="02040503050406030204" pitchFamily="18" charset="0"/>
                            <a:ea typeface="Times New Roman" panose="02020603050405020304" pitchFamily="18" charset="0"/>
                            <a:cs typeface="Segoe UI" panose="020B0502040204020203" pitchFamily="34" charset="0"/>
                          </a:rPr>
                          <m:t>𝑛</m:t>
                        </m:r>
                        <m:r>
                          <a:rPr lang="en-US" sz="1800" i="1" kern="1800" spc="20">
                            <a:solidFill>
                              <a:srgbClr val="002060"/>
                            </a:solidFill>
                            <a:effectLst/>
                            <a:latin typeface="Cambria Math" panose="02040503050406030204" pitchFamily="18" charset="0"/>
                            <a:ea typeface="Times New Roman" panose="02020603050405020304" pitchFamily="18" charset="0"/>
                            <a:cs typeface="Segoe UI" panose="020B0502040204020203" pitchFamily="34" charset="0"/>
                          </a:rPr>
                          <m:t>=</m:t>
                        </m:r>
                        <m:r>
                          <a:rPr lang="en-US" sz="1800" i="1" kern="1800" spc="20">
                            <a:solidFill>
                              <a:srgbClr val="002060"/>
                            </a:solidFill>
                            <a:effectLst/>
                            <a:latin typeface="Cambria Math" panose="02040503050406030204" pitchFamily="18" charset="0"/>
                            <a:ea typeface="Times New Roman" panose="02020603050405020304" pitchFamily="18" charset="0"/>
                            <a:cs typeface="Segoe UI" panose="020B0502040204020203" pitchFamily="34" charset="0"/>
                          </a:rPr>
                          <m:t>1</m:t>
                        </m:r>
                      </m:sub>
                      <m:sup>
                        <m:r>
                          <a:rPr lang="en-US" sz="1800" i="1" kern="1800" spc="20">
                            <a:solidFill>
                              <a:srgbClr val="002060"/>
                            </a:solidFill>
                            <a:effectLst/>
                            <a:latin typeface="Cambria Math" panose="02040503050406030204" pitchFamily="18" charset="0"/>
                            <a:ea typeface="Times New Roman" panose="02020603050405020304" pitchFamily="18" charset="0"/>
                            <a:cs typeface="Segoe UI" panose="020B0502040204020203" pitchFamily="34" charset="0"/>
                          </a:rPr>
                          <m:t>𝑁</m:t>
                        </m:r>
                      </m:sup>
                      <m:e>
                        <m:func>
                          <m:funcPr>
                            <m:ctrlPr>
                              <a:rPr lang="en-US" sz="1800" i="1" kern="1800" spc="20">
                                <a:solidFill>
                                  <a:srgbClr val="002060"/>
                                </a:solidFill>
                                <a:effectLst/>
                                <a:latin typeface="Cambria Math" panose="02040503050406030204" pitchFamily="18" charset="0"/>
                                <a:ea typeface="Times New Roman" panose="02020603050405020304" pitchFamily="18" charset="0"/>
                                <a:cs typeface="Segoe UI" panose="020B0502040204020203" pitchFamily="34" charset="0"/>
                              </a:rPr>
                            </m:ctrlPr>
                          </m:funcPr>
                          <m:fName>
                            <m:r>
                              <m:rPr>
                                <m:sty m:val="p"/>
                              </m:rPr>
                              <a:rPr lang="en-US" sz="1800" kern="1800" spc="20">
                                <a:solidFill>
                                  <a:srgbClr val="002060"/>
                                </a:solidFill>
                                <a:effectLst/>
                                <a:latin typeface="Cambria Math" panose="02040503050406030204" pitchFamily="18" charset="0"/>
                                <a:ea typeface="Times New Roman" panose="02020603050405020304" pitchFamily="18" charset="0"/>
                                <a:cs typeface="Segoe UI" panose="020B0502040204020203" pitchFamily="34" charset="0"/>
                              </a:rPr>
                              <m:t>log</m:t>
                            </m:r>
                          </m:fName>
                          <m:e>
                            <m:d>
                              <m:dPr>
                                <m:ctrlPr>
                                  <a:rPr lang="en-US" sz="1800" i="1" kern="1800" spc="20">
                                    <a:solidFill>
                                      <a:srgbClr val="002060"/>
                                    </a:solidFill>
                                    <a:effectLst/>
                                    <a:latin typeface="Cambria Math" panose="02040503050406030204" pitchFamily="18" charset="0"/>
                                    <a:ea typeface="Times New Roman" panose="02020603050405020304" pitchFamily="18" charset="0"/>
                                    <a:cs typeface="Segoe UI" panose="020B0502040204020203" pitchFamily="34" charset="0"/>
                                  </a:rPr>
                                </m:ctrlPr>
                              </m:dPr>
                              <m:e>
                                <m:sSubSup>
                                  <m:sSubSupPr>
                                    <m:ctrlPr>
                                      <a:rPr lang="en-US" sz="1800" i="1" kern="1800" spc="20">
                                        <a:solidFill>
                                          <a:srgbClr val="002060"/>
                                        </a:solidFill>
                                        <a:effectLst/>
                                        <a:latin typeface="Cambria Math" panose="02040503050406030204" pitchFamily="18" charset="0"/>
                                        <a:ea typeface="Times New Roman" panose="02020603050405020304" pitchFamily="18" charset="0"/>
                                        <a:cs typeface="Segoe UI" panose="020B0502040204020203" pitchFamily="34" charset="0"/>
                                      </a:rPr>
                                    </m:ctrlPr>
                                  </m:sSubSupPr>
                                  <m:e>
                                    <m:r>
                                      <a:rPr lang="en-US" sz="1800" i="1" kern="1800" spc="20">
                                        <a:solidFill>
                                          <a:srgbClr val="002060"/>
                                        </a:solidFill>
                                        <a:effectLst/>
                                        <a:latin typeface="Cambria Math" panose="02040503050406030204" pitchFamily="18" charset="0"/>
                                        <a:ea typeface="Times New Roman" panose="02020603050405020304" pitchFamily="18" charset="0"/>
                                        <a:cs typeface="Segoe UI" panose="020B0502040204020203" pitchFamily="34" charset="0"/>
                                      </a:rPr>
                                      <m:t>𝑀</m:t>
                                    </m:r>
                                  </m:e>
                                  <m:sub>
                                    <m:d>
                                      <m:dPr>
                                        <m:ctrlPr>
                                          <a:rPr lang="en-US" sz="1800" i="1" kern="1800" spc="20">
                                            <a:solidFill>
                                              <a:srgbClr val="002060"/>
                                            </a:solidFill>
                                            <a:effectLst/>
                                            <a:latin typeface="Cambria Math" panose="02040503050406030204" pitchFamily="18" charset="0"/>
                                            <a:ea typeface="Times New Roman" panose="02020603050405020304" pitchFamily="18" charset="0"/>
                                            <a:cs typeface="Segoe UI" panose="020B0502040204020203" pitchFamily="34" charset="0"/>
                                          </a:rPr>
                                        </m:ctrlPr>
                                      </m:dPr>
                                      <m:e>
                                        <m:r>
                                          <a:rPr lang="en-US" sz="1800" i="1" kern="1800" spc="20">
                                            <a:solidFill>
                                              <a:srgbClr val="002060"/>
                                            </a:solidFill>
                                            <a:effectLst/>
                                            <a:latin typeface="Cambria Math" panose="02040503050406030204" pitchFamily="18" charset="0"/>
                                            <a:ea typeface="Times New Roman" panose="02020603050405020304" pitchFamily="18" charset="0"/>
                                            <a:cs typeface="Segoe UI" panose="020B0502040204020203" pitchFamily="34" charset="0"/>
                                          </a:rPr>
                                          <m:t>𝑘</m:t>
                                        </m:r>
                                      </m:e>
                                    </m:d>
                                  </m:sub>
                                  <m:sup>
                                    <m:r>
                                      <a:rPr lang="en-US" sz="1800" i="1" kern="1800" spc="20">
                                        <a:solidFill>
                                          <a:srgbClr val="002060"/>
                                        </a:solidFill>
                                        <a:effectLst/>
                                        <a:latin typeface="Cambria Math" panose="02040503050406030204" pitchFamily="18" charset="0"/>
                                        <a:ea typeface="Times New Roman" panose="02020603050405020304" pitchFamily="18" charset="0"/>
                                        <a:cs typeface="Arial" panose="020B0604020202020204" pitchFamily="34" charset="0"/>
                                      </a:rPr>
                                      <m:t>−</m:t>
                                    </m:r>
                                    <m:f>
                                      <m:fPr>
                                        <m:ctrlPr>
                                          <a:rPr lang="en-US" sz="1800" i="1" kern="1800" spc="20">
                                            <a:solidFill>
                                              <a:srgbClr val="002060"/>
                                            </a:solidFill>
                                            <a:effectLst/>
                                            <a:latin typeface="Cambria Math" panose="02040503050406030204" pitchFamily="18" charset="0"/>
                                            <a:ea typeface="Times New Roman" panose="02020603050405020304" pitchFamily="18" charset="0"/>
                                            <a:cs typeface="Segoe UI" panose="020B0502040204020203" pitchFamily="34" charset="0"/>
                                          </a:rPr>
                                        </m:ctrlPr>
                                      </m:fPr>
                                      <m:num>
                                        <m:r>
                                          <a:rPr lang="en-US" sz="1800" i="1" kern="1800" spc="20">
                                            <a:solidFill>
                                              <a:srgbClr val="002060"/>
                                            </a:solidFill>
                                            <a:effectLst/>
                                            <a:latin typeface="Cambria Math" panose="02040503050406030204" pitchFamily="18" charset="0"/>
                                            <a:ea typeface="Times New Roman" panose="02020603050405020304" pitchFamily="18" charset="0"/>
                                            <a:cs typeface="Segoe UI" panose="020B0502040204020203" pitchFamily="34" charset="0"/>
                                          </a:rPr>
                                          <m:t>1</m:t>
                                        </m:r>
                                      </m:num>
                                      <m:den>
                                        <m:r>
                                          <a:rPr lang="en-US" sz="1800" i="1" kern="1800" spc="20">
                                            <a:solidFill>
                                              <a:srgbClr val="002060"/>
                                            </a:solidFill>
                                            <a:effectLst/>
                                            <a:latin typeface="Cambria Math" panose="02040503050406030204" pitchFamily="18" charset="0"/>
                                            <a:ea typeface="Times New Roman" panose="02020603050405020304" pitchFamily="18" charset="0"/>
                                            <a:cs typeface="Segoe UI" panose="020B0502040204020203" pitchFamily="34" charset="0"/>
                                          </a:rPr>
                                          <m:t>2</m:t>
                                        </m:r>
                                      </m:den>
                                    </m:f>
                                  </m:sup>
                                </m:sSubSup>
                                <m:sSub>
                                  <m:sSubPr>
                                    <m:ctrlPr>
                                      <a:rPr lang="en-US" sz="1800" i="1" kern="1800" spc="20">
                                        <a:solidFill>
                                          <a:srgbClr val="002060"/>
                                        </a:solidFill>
                                        <a:effectLst/>
                                        <a:latin typeface="Cambria Math" panose="02040503050406030204" pitchFamily="18" charset="0"/>
                                        <a:ea typeface="Times New Roman" panose="02020603050405020304" pitchFamily="18" charset="0"/>
                                        <a:cs typeface="Segoe UI" panose="020B0502040204020203" pitchFamily="34" charset="0"/>
                                      </a:rPr>
                                    </m:ctrlPr>
                                  </m:sSubPr>
                                  <m:e>
                                    <m:r>
                                      <a:rPr lang="en-US" sz="1800" i="1" kern="1800" spc="20">
                                        <a:solidFill>
                                          <a:srgbClr val="002060"/>
                                        </a:solidFill>
                                        <a:effectLst/>
                                        <a:latin typeface="Cambria Math" panose="02040503050406030204" pitchFamily="18" charset="0"/>
                                        <a:ea typeface="Times New Roman" panose="02020603050405020304" pitchFamily="18" charset="0"/>
                                        <a:cs typeface="Segoe UI" panose="020B0502040204020203" pitchFamily="34" charset="0"/>
                                      </a:rPr>
                                      <m:t>𝑋</m:t>
                                    </m:r>
                                  </m:e>
                                  <m:sub>
                                    <m:r>
                                      <a:rPr lang="en-US" sz="1800" i="1" kern="1800" spc="20">
                                        <a:solidFill>
                                          <a:srgbClr val="002060"/>
                                        </a:solidFill>
                                        <a:effectLst/>
                                        <a:latin typeface="Cambria Math" panose="02040503050406030204" pitchFamily="18" charset="0"/>
                                        <a:ea typeface="Times New Roman" panose="02020603050405020304" pitchFamily="18" charset="0"/>
                                        <a:cs typeface="Segoe UI" panose="020B0502040204020203" pitchFamily="34" charset="0"/>
                                      </a:rPr>
                                      <m:t>𝑛</m:t>
                                    </m:r>
                                  </m:sub>
                                </m:sSub>
                                <m:sSubSup>
                                  <m:sSubSupPr>
                                    <m:ctrlPr>
                                      <a:rPr lang="en-US" sz="1800" i="1" kern="1800" spc="20">
                                        <a:solidFill>
                                          <a:srgbClr val="002060"/>
                                        </a:solidFill>
                                        <a:effectLst/>
                                        <a:latin typeface="Cambria Math" panose="02040503050406030204" pitchFamily="18" charset="0"/>
                                        <a:ea typeface="Times New Roman" panose="02020603050405020304" pitchFamily="18" charset="0"/>
                                        <a:cs typeface="Segoe UI" panose="020B0502040204020203" pitchFamily="34" charset="0"/>
                                      </a:rPr>
                                    </m:ctrlPr>
                                  </m:sSubSupPr>
                                  <m:e>
                                    <m:r>
                                      <a:rPr lang="en-US" sz="1800" i="1" kern="1800" spc="20">
                                        <a:solidFill>
                                          <a:srgbClr val="002060"/>
                                        </a:solidFill>
                                        <a:effectLst/>
                                        <a:latin typeface="Cambria Math" panose="02040503050406030204" pitchFamily="18" charset="0"/>
                                        <a:ea typeface="Times New Roman" panose="02020603050405020304" pitchFamily="18" charset="0"/>
                                        <a:cs typeface="Segoe UI" panose="020B0502040204020203" pitchFamily="34" charset="0"/>
                                      </a:rPr>
                                      <m:t>𝑀</m:t>
                                    </m:r>
                                  </m:e>
                                  <m:sub>
                                    <m:d>
                                      <m:dPr>
                                        <m:ctrlPr>
                                          <a:rPr lang="en-US" sz="1800" i="1" kern="1800" spc="20">
                                            <a:solidFill>
                                              <a:srgbClr val="002060"/>
                                            </a:solidFill>
                                            <a:effectLst/>
                                            <a:latin typeface="Cambria Math" panose="02040503050406030204" pitchFamily="18" charset="0"/>
                                            <a:ea typeface="Times New Roman" panose="02020603050405020304" pitchFamily="18" charset="0"/>
                                            <a:cs typeface="Segoe UI" panose="020B0502040204020203" pitchFamily="34" charset="0"/>
                                          </a:rPr>
                                        </m:ctrlPr>
                                      </m:dPr>
                                      <m:e>
                                        <m:r>
                                          <a:rPr lang="en-US" sz="1800" i="1" kern="1800" spc="20">
                                            <a:solidFill>
                                              <a:srgbClr val="002060"/>
                                            </a:solidFill>
                                            <a:effectLst/>
                                            <a:latin typeface="Cambria Math" panose="02040503050406030204" pitchFamily="18" charset="0"/>
                                            <a:ea typeface="Times New Roman" panose="02020603050405020304" pitchFamily="18" charset="0"/>
                                            <a:cs typeface="Segoe UI" panose="020B0502040204020203" pitchFamily="34" charset="0"/>
                                          </a:rPr>
                                          <m:t>𝑘</m:t>
                                        </m:r>
                                      </m:e>
                                    </m:d>
                                  </m:sub>
                                  <m:sup>
                                    <m:r>
                                      <a:rPr lang="en-US" sz="1800" i="1" kern="1800" spc="20">
                                        <a:solidFill>
                                          <a:srgbClr val="002060"/>
                                        </a:solidFill>
                                        <a:effectLst/>
                                        <a:latin typeface="Cambria Math" panose="02040503050406030204" pitchFamily="18" charset="0"/>
                                        <a:ea typeface="Times New Roman" panose="02020603050405020304" pitchFamily="18" charset="0"/>
                                        <a:cs typeface="Arial" panose="020B0604020202020204" pitchFamily="34" charset="0"/>
                                      </a:rPr>
                                      <m:t>−</m:t>
                                    </m:r>
                                    <m:f>
                                      <m:fPr>
                                        <m:ctrlPr>
                                          <a:rPr lang="en-US" sz="1800" i="1" kern="1800" spc="20">
                                            <a:solidFill>
                                              <a:srgbClr val="002060"/>
                                            </a:solidFill>
                                            <a:effectLst/>
                                            <a:latin typeface="Cambria Math" panose="02040503050406030204" pitchFamily="18" charset="0"/>
                                            <a:ea typeface="Times New Roman" panose="02020603050405020304" pitchFamily="18" charset="0"/>
                                            <a:cs typeface="Segoe UI" panose="020B0502040204020203" pitchFamily="34" charset="0"/>
                                          </a:rPr>
                                        </m:ctrlPr>
                                      </m:fPr>
                                      <m:num>
                                        <m:r>
                                          <a:rPr lang="en-US" sz="1800" i="1" kern="1800" spc="20">
                                            <a:solidFill>
                                              <a:srgbClr val="002060"/>
                                            </a:solidFill>
                                            <a:effectLst/>
                                            <a:latin typeface="Cambria Math" panose="02040503050406030204" pitchFamily="18" charset="0"/>
                                            <a:ea typeface="Times New Roman" panose="02020603050405020304" pitchFamily="18" charset="0"/>
                                            <a:cs typeface="Segoe UI" panose="020B0502040204020203" pitchFamily="34" charset="0"/>
                                          </a:rPr>
                                          <m:t>1</m:t>
                                        </m:r>
                                      </m:num>
                                      <m:den>
                                        <m:r>
                                          <a:rPr lang="en-US" sz="1800" i="1" kern="1800" spc="20">
                                            <a:solidFill>
                                              <a:srgbClr val="002060"/>
                                            </a:solidFill>
                                            <a:effectLst/>
                                            <a:latin typeface="Cambria Math" panose="02040503050406030204" pitchFamily="18" charset="0"/>
                                            <a:ea typeface="Times New Roman" panose="02020603050405020304" pitchFamily="18" charset="0"/>
                                            <a:cs typeface="Segoe UI" panose="020B0502040204020203" pitchFamily="34" charset="0"/>
                                          </a:rPr>
                                          <m:t>2</m:t>
                                        </m:r>
                                      </m:den>
                                    </m:f>
                                    <m:r>
                                      <a:rPr lang="en-US" sz="1800" i="1" kern="1800" spc="20">
                                        <a:solidFill>
                                          <a:srgbClr val="002060"/>
                                        </a:solidFill>
                                        <a:effectLst/>
                                        <a:latin typeface="Cambria Math" panose="02040503050406030204" pitchFamily="18" charset="0"/>
                                        <a:ea typeface="Times New Roman" panose="02020603050405020304" pitchFamily="18" charset="0"/>
                                        <a:cs typeface="Segoe UI" panose="020B0502040204020203" pitchFamily="34" charset="0"/>
                                      </a:rPr>
                                      <m:t>𝑇</m:t>
                                    </m:r>
                                  </m:sup>
                                </m:sSubSup>
                              </m:e>
                            </m:d>
                          </m:e>
                        </m:func>
                      </m:e>
                    </m:nary>
                  </m:oMath>
                </a14:m>
                <a:r>
                  <a:rPr lang="en-US" sz="1800" kern="1800" spc="20" dirty="0">
                    <a:solidFill>
                      <a:srgbClr val="002060"/>
                    </a:solidFill>
                    <a:effectLst/>
                    <a:ea typeface="Times New Roman" panose="02020603050405020304" pitchFamily="18" charset="0"/>
                    <a:cs typeface="Arial" panose="020B0604020202020204" pitchFamily="34" charset="0"/>
                  </a:rPr>
                  <a:t> </a:t>
                </a:r>
                <a:br>
                  <a:rPr lang="en-US" sz="1800" kern="1800" spc="20" dirty="0">
                    <a:solidFill>
                      <a:srgbClr val="002060"/>
                    </a:solidFill>
                    <a:effectLst/>
                    <a:ea typeface="Times New Roman" panose="02020603050405020304" pitchFamily="18" charset="0"/>
                    <a:cs typeface="Segoe UI" panose="020B0502040204020203" pitchFamily="34" charset="0"/>
                  </a:rPr>
                </a:br>
                <a14:m>
                  <m:oMathPara xmlns:m="http://schemas.openxmlformats.org/officeDocument/2006/math">
                    <m:oMathParaPr>
                      <m:jc m:val="centerGroup"/>
                    </m:oMathParaPr>
                    <m:oMath xmlns:m="http://schemas.openxmlformats.org/officeDocument/2006/math">
                      <m:sSub>
                        <m:sSubPr>
                          <m:ctrlPr>
                            <a:rPr lang="en-US" sz="1800" i="1" kern="1800" spc="20">
                              <a:solidFill>
                                <a:srgbClr val="002060"/>
                              </a:solidFill>
                              <a:effectLst/>
                              <a:latin typeface="Cambria Math" panose="02040503050406030204" pitchFamily="18" charset="0"/>
                              <a:ea typeface="Times New Roman" panose="02020603050405020304" pitchFamily="18" charset="0"/>
                              <a:cs typeface="Segoe UI" panose="020B0502040204020203" pitchFamily="34" charset="0"/>
                            </a:rPr>
                          </m:ctrlPr>
                        </m:sSubPr>
                        <m:e>
                          <m:r>
                            <a:rPr lang="en-US" sz="1800" i="1" kern="1800" spc="20">
                              <a:solidFill>
                                <a:srgbClr val="002060"/>
                              </a:solidFill>
                              <a:effectLst/>
                              <a:latin typeface="Cambria Math" panose="02040503050406030204" pitchFamily="18" charset="0"/>
                              <a:ea typeface="Times New Roman" panose="02020603050405020304" pitchFamily="18" charset="0"/>
                              <a:cs typeface="Segoe UI" panose="020B0502040204020203" pitchFamily="34" charset="0"/>
                            </a:rPr>
                            <m:t>𝑀</m:t>
                          </m:r>
                        </m:e>
                        <m:sub>
                          <m:d>
                            <m:dPr>
                              <m:ctrlPr>
                                <a:rPr lang="en-US" sz="1800" i="1" kern="1800" spc="20">
                                  <a:solidFill>
                                    <a:srgbClr val="002060"/>
                                  </a:solidFill>
                                  <a:effectLst/>
                                  <a:latin typeface="Cambria Math" panose="02040503050406030204" pitchFamily="18" charset="0"/>
                                  <a:ea typeface="Times New Roman" panose="02020603050405020304" pitchFamily="18" charset="0"/>
                                  <a:cs typeface="Segoe UI" panose="020B0502040204020203" pitchFamily="34" charset="0"/>
                                </a:rPr>
                              </m:ctrlPr>
                            </m:dPr>
                            <m:e>
                              <m:r>
                                <a:rPr lang="en-US" sz="1800" i="1" kern="1800" spc="20">
                                  <a:solidFill>
                                    <a:srgbClr val="002060"/>
                                  </a:solidFill>
                                  <a:effectLst/>
                                  <a:latin typeface="Cambria Math" panose="02040503050406030204" pitchFamily="18" charset="0"/>
                                  <a:ea typeface="Times New Roman" panose="02020603050405020304" pitchFamily="18" charset="0"/>
                                  <a:cs typeface="Segoe UI" panose="020B0502040204020203" pitchFamily="34" charset="0"/>
                                </a:rPr>
                                <m:t>𝑘</m:t>
                              </m:r>
                              <m:r>
                                <a:rPr lang="en-US" sz="1800" i="1" kern="1800" spc="20">
                                  <a:solidFill>
                                    <a:srgbClr val="002060"/>
                                  </a:solidFill>
                                  <a:effectLst/>
                                  <a:latin typeface="Cambria Math" panose="02040503050406030204" pitchFamily="18" charset="0"/>
                                  <a:ea typeface="Times New Roman" panose="02020603050405020304" pitchFamily="18" charset="0"/>
                                  <a:cs typeface="Segoe UI" panose="020B0502040204020203" pitchFamily="34" charset="0"/>
                                </a:rPr>
                                <m:t>+</m:t>
                              </m:r>
                              <m:r>
                                <a:rPr lang="en-US" sz="1800" i="1" kern="1800" spc="20">
                                  <a:solidFill>
                                    <a:srgbClr val="002060"/>
                                  </a:solidFill>
                                  <a:effectLst/>
                                  <a:latin typeface="Cambria Math" panose="02040503050406030204" pitchFamily="18" charset="0"/>
                                  <a:ea typeface="Times New Roman" panose="02020603050405020304" pitchFamily="18" charset="0"/>
                                  <a:cs typeface="Segoe UI" panose="020B0502040204020203" pitchFamily="34" charset="0"/>
                                </a:rPr>
                                <m:t>1</m:t>
                              </m:r>
                            </m:e>
                          </m:d>
                        </m:sub>
                      </m:sSub>
                      <m:r>
                        <a:rPr lang="en-US" sz="1800" i="1" kern="1800" spc="20">
                          <a:solidFill>
                            <a:srgbClr val="002060"/>
                          </a:solidFill>
                          <a:effectLst/>
                          <a:latin typeface="Cambria Math" panose="02040503050406030204" pitchFamily="18" charset="0"/>
                          <a:ea typeface="Times New Roman" panose="02020603050405020304" pitchFamily="18" charset="0"/>
                          <a:cs typeface="Segoe UI" panose="020B0502040204020203" pitchFamily="34" charset="0"/>
                        </a:rPr>
                        <m:t>=</m:t>
                      </m:r>
                      <m:sSubSup>
                        <m:sSubSupPr>
                          <m:ctrlPr>
                            <a:rPr lang="en-US" sz="1800" i="1" kern="1800" spc="20">
                              <a:solidFill>
                                <a:srgbClr val="002060"/>
                              </a:solidFill>
                              <a:effectLst/>
                              <a:latin typeface="Cambria Math" panose="02040503050406030204" pitchFamily="18" charset="0"/>
                              <a:ea typeface="Times New Roman" panose="02020603050405020304" pitchFamily="18" charset="0"/>
                              <a:cs typeface="Segoe UI" panose="020B0502040204020203" pitchFamily="34" charset="0"/>
                            </a:rPr>
                          </m:ctrlPr>
                        </m:sSubSupPr>
                        <m:e>
                          <m:r>
                            <a:rPr lang="en-US" sz="1800" i="1" kern="1800" spc="20">
                              <a:solidFill>
                                <a:srgbClr val="002060"/>
                              </a:solidFill>
                              <a:effectLst/>
                              <a:latin typeface="Cambria Math" panose="02040503050406030204" pitchFamily="18" charset="0"/>
                              <a:ea typeface="Times New Roman" panose="02020603050405020304" pitchFamily="18" charset="0"/>
                              <a:cs typeface="Segoe UI" panose="020B0502040204020203" pitchFamily="34" charset="0"/>
                            </a:rPr>
                            <m:t>𝑀</m:t>
                          </m:r>
                        </m:e>
                        <m:sub>
                          <m:d>
                            <m:dPr>
                              <m:ctrlPr>
                                <a:rPr lang="en-US" sz="1800" i="1" kern="1800" spc="20">
                                  <a:solidFill>
                                    <a:srgbClr val="002060"/>
                                  </a:solidFill>
                                  <a:effectLst/>
                                  <a:latin typeface="Cambria Math" panose="02040503050406030204" pitchFamily="18" charset="0"/>
                                  <a:ea typeface="Times New Roman" panose="02020603050405020304" pitchFamily="18" charset="0"/>
                                  <a:cs typeface="Segoe UI" panose="020B0502040204020203" pitchFamily="34" charset="0"/>
                                </a:rPr>
                              </m:ctrlPr>
                            </m:dPr>
                            <m:e>
                              <m:r>
                                <a:rPr lang="en-US" sz="1800" i="1" kern="1800" spc="20">
                                  <a:solidFill>
                                    <a:srgbClr val="002060"/>
                                  </a:solidFill>
                                  <a:effectLst/>
                                  <a:latin typeface="Cambria Math" panose="02040503050406030204" pitchFamily="18" charset="0"/>
                                  <a:ea typeface="Times New Roman" panose="02020603050405020304" pitchFamily="18" charset="0"/>
                                  <a:cs typeface="Segoe UI" panose="020B0502040204020203" pitchFamily="34" charset="0"/>
                                </a:rPr>
                                <m:t>𝑘</m:t>
                              </m:r>
                            </m:e>
                          </m:d>
                        </m:sub>
                        <m:sup>
                          <m:f>
                            <m:fPr>
                              <m:ctrlPr>
                                <a:rPr lang="en-US" sz="1800" i="1" kern="1800" spc="20">
                                  <a:solidFill>
                                    <a:srgbClr val="002060"/>
                                  </a:solidFill>
                                  <a:effectLst/>
                                  <a:latin typeface="Cambria Math" panose="02040503050406030204" pitchFamily="18" charset="0"/>
                                  <a:ea typeface="Times New Roman" panose="02020603050405020304" pitchFamily="18" charset="0"/>
                                  <a:cs typeface="Segoe UI" panose="020B0502040204020203" pitchFamily="34" charset="0"/>
                                </a:rPr>
                              </m:ctrlPr>
                            </m:fPr>
                            <m:num>
                              <m:r>
                                <a:rPr lang="en-US" sz="1800" i="1" kern="1800" spc="20">
                                  <a:solidFill>
                                    <a:srgbClr val="002060"/>
                                  </a:solidFill>
                                  <a:effectLst/>
                                  <a:latin typeface="Cambria Math" panose="02040503050406030204" pitchFamily="18" charset="0"/>
                                  <a:ea typeface="Times New Roman" panose="02020603050405020304" pitchFamily="18" charset="0"/>
                                  <a:cs typeface="Segoe UI" panose="020B0502040204020203" pitchFamily="34" charset="0"/>
                                </a:rPr>
                                <m:t>1</m:t>
                              </m:r>
                            </m:num>
                            <m:den>
                              <m:r>
                                <a:rPr lang="en-US" sz="1800" i="1" kern="1800" spc="20">
                                  <a:solidFill>
                                    <a:srgbClr val="002060"/>
                                  </a:solidFill>
                                  <a:effectLst/>
                                  <a:latin typeface="Cambria Math" panose="02040503050406030204" pitchFamily="18" charset="0"/>
                                  <a:ea typeface="Times New Roman" panose="02020603050405020304" pitchFamily="18" charset="0"/>
                                  <a:cs typeface="Segoe UI" panose="020B0502040204020203" pitchFamily="34" charset="0"/>
                                </a:rPr>
                                <m:t>2</m:t>
                              </m:r>
                            </m:den>
                          </m:f>
                        </m:sup>
                      </m:sSubSup>
                      <m:sSup>
                        <m:sSupPr>
                          <m:ctrlPr>
                            <a:rPr lang="en-US" sz="1800" i="1" kern="1800" spc="20">
                              <a:solidFill>
                                <a:srgbClr val="002060"/>
                              </a:solidFill>
                              <a:effectLst/>
                              <a:latin typeface="Cambria Math" panose="02040503050406030204" pitchFamily="18" charset="0"/>
                              <a:ea typeface="Times New Roman" panose="02020603050405020304" pitchFamily="18" charset="0"/>
                              <a:cs typeface="Segoe UI" panose="020B0502040204020203" pitchFamily="34" charset="0"/>
                            </a:rPr>
                          </m:ctrlPr>
                        </m:sSupPr>
                        <m:e>
                          <m:r>
                            <a:rPr lang="en-US" sz="1800" i="1" kern="1800" spc="20">
                              <a:solidFill>
                                <a:srgbClr val="002060"/>
                              </a:solidFill>
                              <a:effectLst/>
                              <a:latin typeface="Cambria Math" panose="02040503050406030204" pitchFamily="18" charset="0"/>
                              <a:ea typeface="Times New Roman" panose="02020603050405020304" pitchFamily="18" charset="0"/>
                              <a:cs typeface="Segoe UI" panose="020B0502040204020203" pitchFamily="34" charset="0"/>
                            </a:rPr>
                            <m:t>𝑒</m:t>
                          </m:r>
                        </m:e>
                        <m:sup>
                          <m:sSub>
                            <m:sSubPr>
                              <m:ctrlPr>
                                <a:rPr lang="en-US" sz="1800" i="1" kern="1800" spc="20">
                                  <a:solidFill>
                                    <a:srgbClr val="002060"/>
                                  </a:solidFill>
                                  <a:effectLst/>
                                  <a:latin typeface="Cambria Math" panose="02040503050406030204" pitchFamily="18" charset="0"/>
                                  <a:ea typeface="Times New Roman" panose="02020603050405020304" pitchFamily="18" charset="0"/>
                                  <a:cs typeface="Segoe UI" panose="020B0502040204020203" pitchFamily="34" charset="0"/>
                                </a:rPr>
                              </m:ctrlPr>
                            </m:sSubPr>
                            <m:e>
                              <m:r>
                                <a:rPr lang="en-US" sz="1800" i="1" kern="1800" spc="20">
                                  <a:solidFill>
                                    <a:srgbClr val="002060"/>
                                  </a:solidFill>
                                  <a:effectLst/>
                                  <a:latin typeface="Cambria Math" panose="02040503050406030204" pitchFamily="18" charset="0"/>
                                  <a:ea typeface="Times New Roman" panose="02020603050405020304" pitchFamily="18" charset="0"/>
                                  <a:cs typeface="Segoe UI" panose="020B0502040204020203" pitchFamily="34" charset="0"/>
                                </a:rPr>
                                <m:t>𝑆</m:t>
                              </m:r>
                            </m:e>
                            <m:sub>
                              <m:d>
                                <m:dPr>
                                  <m:ctrlPr>
                                    <a:rPr lang="en-US" sz="1800" i="1" kern="1800" spc="20">
                                      <a:solidFill>
                                        <a:srgbClr val="002060"/>
                                      </a:solidFill>
                                      <a:effectLst/>
                                      <a:latin typeface="Cambria Math" panose="02040503050406030204" pitchFamily="18" charset="0"/>
                                      <a:ea typeface="Times New Roman" panose="02020603050405020304" pitchFamily="18" charset="0"/>
                                      <a:cs typeface="Segoe UI" panose="020B0502040204020203" pitchFamily="34" charset="0"/>
                                    </a:rPr>
                                  </m:ctrlPr>
                                </m:dPr>
                                <m:e>
                                  <m:r>
                                    <a:rPr lang="en-US" sz="1800" i="1" kern="1800" spc="20">
                                      <a:solidFill>
                                        <a:srgbClr val="002060"/>
                                      </a:solidFill>
                                      <a:effectLst/>
                                      <a:latin typeface="Cambria Math" panose="02040503050406030204" pitchFamily="18" charset="0"/>
                                      <a:ea typeface="Times New Roman" panose="02020603050405020304" pitchFamily="18" charset="0"/>
                                      <a:cs typeface="Segoe UI" panose="020B0502040204020203" pitchFamily="34" charset="0"/>
                                    </a:rPr>
                                    <m:t>𝑘</m:t>
                                  </m:r>
                                </m:e>
                              </m:d>
                            </m:sub>
                          </m:sSub>
                        </m:sup>
                      </m:sSup>
                      <m:sSubSup>
                        <m:sSubSupPr>
                          <m:ctrlPr>
                            <a:rPr lang="en-US" sz="1800" i="1" kern="1800" spc="20">
                              <a:solidFill>
                                <a:srgbClr val="002060"/>
                              </a:solidFill>
                              <a:effectLst/>
                              <a:latin typeface="Cambria Math" panose="02040503050406030204" pitchFamily="18" charset="0"/>
                              <a:ea typeface="Times New Roman" panose="02020603050405020304" pitchFamily="18" charset="0"/>
                              <a:cs typeface="Segoe UI" panose="020B0502040204020203" pitchFamily="34" charset="0"/>
                            </a:rPr>
                          </m:ctrlPr>
                        </m:sSubSupPr>
                        <m:e>
                          <m:r>
                            <a:rPr lang="en-US" sz="1800" i="1" kern="1800" spc="20">
                              <a:solidFill>
                                <a:srgbClr val="002060"/>
                              </a:solidFill>
                              <a:effectLst/>
                              <a:latin typeface="Cambria Math" panose="02040503050406030204" pitchFamily="18" charset="0"/>
                              <a:ea typeface="Times New Roman" panose="02020603050405020304" pitchFamily="18" charset="0"/>
                              <a:cs typeface="Segoe UI" panose="020B0502040204020203" pitchFamily="34" charset="0"/>
                            </a:rPr>
                            <m:t>𝑀</m:t>
                          </m:r>
                        </m:e>
                        <m:sub>
                          <m:d>
                            <m:dPr>
                              <m:ctrlPr>
                                <a:rPr lang="en-US" sz="1800" i="1" kern="1800" spc="20">
                                  <a:solidFill>
                                    <a:srgbClr val="002060"/>
                                  </a:solidFill>
                                  <a:effectLst/>
                                  <a:latin typeface="Cambria Math" panose="02040503050406030204" pitchFamily="18" charset="0"/>
                                  <a:ea typeface="Times New Roman" panose="02020603050405020304" pitchFamily="18" charset="0"/>
                                  <a:cs typeface="Segoe UI" panose="020B0502040204020203" pitchFamily="34" charset="0"/>
                                </a:rPr>
                              </m:ctrlPr>
                            </m:dPr>
                            <m:e>
                              <m:r>
                                <a:rPr lang="en-US" sz="1800" i="1" kern="1800" spc="20">
                                  <a:solidFill>
                                    <a:srgbClr val="002060"/>
                                  </a:solidFill>
                                  <a:effectLst/>
                                  <a:latin typeface="Cambria Math" panose="02040503050406030204" pitchFamily="18" charset="0"/>
                                  <a:ea typeface="Times New Roman" panose="02020603050405020304" pitchFamily="18" charset="0"/>
                                  <a:cs typeface="Segoe UI" panose="020B0502040204020203" pitchFamily="34" charset="0"/>
                                </a:rPr>
                                <m:t>𝑘</m:t>
                              </m:r>
                            </m:e>
                          </m:d>
                        </m:sub>
                        <m:sup>
                          <m:f>
                            <m:fPr>
                              <m:ctrlPr>
                                <a:rPr lang="en-US" sz="1800" i="1" kern="1800" spc="20">
                                  <a:solidFill>
                                    <a:srgbClr val="002060"/>
                                  </a:solidFill>
                                  <a:effectLst/>
                                  <a:latin typeface="Cambria Math" panose="02040503050406030204" pitchFamily="18" charset="0"/>
                                  <a:ea typeface="Times New Roman" panose="02020603050405020304" pitchFamily="18" charset="0"/>
                                  <a:cs typeface="Segoe UI" panose="020B0502040204020203" pitchFamily="34" charset="0"/>
                                </a:rPr>
                              </m:ctrlPr>
                            </m:fPr>
                            <m:num>
                              <m:r>
                                <a:rPr lang="en-US" sz="1800" i="1" kern="1800" spc="20">
                                  <a:solidFill>
                                    <a:srgbClr val="002060"/>
                                  </a:solidFill>
                                  <a:effectLst/>
                                  <a:latin typeface="Cambria Math" panose="02040503050406030204" pitchFamily="18" charset="0"/>
                                  <a:ea typeface="Times New Roman" panose="02020603050405020304" pitchFamily="18" charset="0"/>
                                  <a:cs typeface="Segoe UI" panose="020B0502040204020203" pitchFamily="34" charset="0"/>
                                </a:rPr>
                                <m:t>1</m:t>
                              </m:r>
                            </m:num>
                            <m:den>
                              <m:r>
                                <a:rPr lang="en-US" sz="1800" i="1" kern="1800" spc="20">
                                  <a:solidFill>
                                    <a:srgbClr val="002060"/>
                                  </a:solidFill>
                                  <a:effectLst/>
                                  <a:latin typeface="Cambria Math" panose="02040503050406030204" pitchFamily="18" charset="0"/>
                                  <a:ea typeface="Times New Roman" panose="02020603050405020304" pitchFamily="18" charset="0"/>
                                  <a:cs typeface="Segoe UI" panose="020B0502040204020203" pitchFamily="34" charset="0"/>
                                </a:rPr>
                                <m:t>2</m:t>
                              </m:r>
                            </m:den>
                          </m:f>
                          <m:r>
                            <a:rPr lang="en-US" sz="1800" i="1" kern="1800" spc="20">
                              <a:solidFill>
                                <a:srgbClr val="002060"/>
                              </a:solidFill>
                              <a:effectLst/>
                              <a:latin typeface="Cambria Math" panose="02040503050406030204" pitchFamily="18" charset="0"/>
                              <a:ea typeface="Times New Roman" panose="02020603050405020304" pitchFamily="18" charset="0"/>
                              <a:cs typeface="Segoe UI" panose="020B0502040204020203" pitchFamily="34" charset="0"/>
                            </a:rPr>
                            <m:t>𝑇</m:t>
                          </m:r>
                        </m:sup>
                      </m:sSubSup>
                    </m:oMath>
                  </m:oMathPara>
                </a14:m>
                <a:endParaRPr lang="en-US" sz="1800" kern="100" dirty="0">
                  <a:solidFill>
                    <a:srgbClr val="002060"/>
                  </a:solidFill>
                  <a:effectLst/>
                  <a:ea typeface="Calibri" panose="020F0502020204030204" pitchFamily="34" charset="0"/>
                  <a:cs typeface="Arial" panose="020B0604020202020204" pitchFamily="34" charset="0"/>
                </a:endParaRPr>
              </a:p>
              <a:p>
                <a:pPr marL="0" marR="0" indent="0" algn="ctr" rtl="0" fontAlgn="base">
                  <a:spcBef>
                    <a:spcPts val="400"/>
                  </a:spcBef>
                  <a:spcAft>
                    <a:spcPts val="400"/>
                  </a:spcAft>
                  <a:buNone/>
                </a:pPr>
                <a:endParaRPr lang="en-US" sz="1800" kern="100" dirty="0">
                  <a:solidFill>
                    <a:srgbClr val="002060"/>
                  </a:solidFill>
                  <a:effectLst/>
                  <a:ea typeface="Calibri" panose="020F0502020204030204" pitchFamily="34" charset="0"/>
                  <a:cs typeface="Arial" panose="020B0604020202020204" pitchFamily="34" charset="0"/>
                </a:endParaRPr>
              </a:p>
              <a:p>
                <a:pPr fontAlgn="base">
                  <a:spcBef>
                    <a:spcPts val="400"/>
                  </a:spcBef>
                  <a:spcAft>
                    <a:spcPts val="400"/>
                  </a:spcAft>
                </a:pPr>
                <a:r>
                  <a:rPr lang="en-US" sz="1800" kern="1800" spc="20" dirty="0">
                    <a:solidFill>
                      <a:srgbClr val="002060"/>
                    </a:solidFill>
                    <a:effectLst/>
                    <a:ea typeface="Times New Roman" panose="02020603050405020304" pitchFamily="18" charset="0"/>
                  </a:rPr>
                  <a:t>After calculating the mean, all matrices in each cluster were projected onto the hyper-plane tangent to the mean point: </a:t>
                </a:r>
              </a:p>
              <a:p>
                <a:pPr marL="0" indent="0" fontAlgn="base">
                  <a:spcBef>
                    <a:spcPts val="400"/>
                  </a:spcBef>
                  <a:spcAft>
                    <a:spcPts val="400"/>
                  </a:spcAft>
                  <a:buNone/>
                </a:pPr>
                <a14:m>
                  <m:oMathPara xmlns:m="http://schemas.openxmlformats.org/officeDocument/2006/math">
                    <m:oMathParaPr>
                      <m:jc m:val="centerGroup"/>
                    </m:oMathParaPr>
                    <m:oMath xmlns:m="http://schemas.openxmlformats.org/officeDocument/2006/math">
                      <m:r>
                        <a:rPr lang="en-US" sz="1800" b="0" i="1" kern="1800" spc="20" smtClean="0">
                          <a:solidFill>
                            <a:srgbClr val="002060"/>
                          </a:solidFill>
                          <a:effectLst/>
                          <a:latin typeface="Cambria Math" panose="02040503050406030204" pitchFamily="18" charset="0"/>
                          <a:ea typeface="Times New Roman" panose="02020603050405020304" pitchFamily="18" charset="0"/>
                        </a:rPr>
                        <m:t>𝐸</m:t>
                      </m:r>
                      <m:r>
                        <a:rPr lang="en-US" sz="1800" b="0" i="1" kern="1800" spc="20" smtClean="0">
                          <a:solidFill>
                            <a:srgbClr val="002060"/>
                          </a:solidFill>
                          <a:effectLst/>
                          <a:latin typeface="Cambria Math" panose="02040503050406030204" pitchFamily="18" charset="0"/>
                          <a:ea typeface="Times New Roman" panose="02020603050405020304" pitchFamily="18" charset="0"/>
                        </a:rPr>
                        <m:t>=</m:t>
                      </m:r>
                      <m:sSup>
                        <m:sSupPr>
                          <m:ctrlPr>
                            <a:rPr lang="en-US" sz="1800" b="0" i="1" kern="1800" spc="20" smtClean="0">
                              <a:solidFill>
                                <a:srgbClr val="002060"/>
                              </a:solidFill>
                              <a:effectLst/>
                              <a:latin typeface="Cambria Math" panose="02040503050406030204" pitchFamily="18" charset="0"/>
                            </a:rPr>
                          </m:ctrlPr>
                        </m:sSupPr>
                        <m:e>
                          <m:r>
                            <a:rPr lang="en-US" sz="1800" b="0" i="1" kern="1800" spc="20" smtClean="0">
                              <a:solidFill>
                                <a:srgbClr val="002060"/>
                              </a:solidFill>
                              <a:effectLst/>
                              <a:latin typeface="Cambria Math" panose="02040503050406030204" pitchFamily="18" charset="0"/>
                            </a:rPr>
                            <m:t>(</m:t>
                          </m:r>
                          <m:r>
                            <a:rPr lang="en-US" sz="1800" i="1" kern="1800" spc="20">
                              <a:solidFill>
                                <a:srgbClr val="002060"/>
                              </a:solidFill>
                              <a:latin typeface="Cambria Math" panose="02040503050406030204" pitchFamily="18" charset="0"/>
                              <a:ea typeface="Times New Roman" panose="02020603050405020304" pitchFamily="18" charset="0"/>
                            </a:rPr>
                            <m:t>𝐼𝑀</m:t>
                          </m:r>
                          <m:r>
                            <a:rPr lang="en-US" sz="1800" b="0" i="1" kern="1800" spc="20" smtClean="0">
                              <a:solidFill>
                                <a:srgbClr val="002060"/>
                              </a:solidFill>
                              <a:latin typeface="Cambria Math" panose="02040503050406030204" pitchFamily="18" charset="0"/>
                              <a:ea typeface="Times New Roman" panose="02020603050405020304" pitchFamily="18" charset="0"/>
                            </a:rPr>
                            <m:t>)</m:t>
                          </m:r>
                        </m:e>
                        <m:sup>
                          <m:r>
                            <a:rPr lang="en-US" sz="1800" i="1" kern="1800" spc="20">
                              <a:solidFill>
                                <a:srgbClr val="002060"/>
                              </a:solidFill>
                              <a:latin typeface="Cambria Math" panose="02040503050406030204" pitchFamily="18" charset="0"/>
                              <a:ea typeface="Times New Roman" panose="02020603050405020304" pitchFamily="18" charset="0"/>
                            </a:rPr>
                            <m:t>−</m:t>
                          </m:r>
                          <m:r>
                            <a:rPr lang="en-US" sz="1800" i="1" kern="1800" spc="20">
                              <a:solidFill>
                                <a:srgbClr val="002060"/>
                              </a:solidFill>
                              <a:latin typeface="Cambria Math" panose="02040503050406030204" pitchFamily="18" charset="0"/>
                              <a:ea typeface="Times New Roman" panose="02020603050405020304" pitchFamily="18" charset="0"/>
                            </a:rPr>
                            <m:t>0</m:t>
                          </m:r>
                          <m:r>
                            <a:rPr lang="en-US" sz="1800" i="1" kern="1800" spc="20">
                              <a:solidFill>
                                <a:srgbClr val="002060"/>
                              </a:solidFill>
                              <a:latin typeface="Cambria Math" panose="02040503050406030204" pitchFamily="18" charset="0"/>
                              <a:ea typeface="Times New Roman" panose="02020603050405020304" pitchFamily="18" charset="0"/>
                            </a:rPr>
                            <m:t>.</m:t>
                          </m:r>
                          <m:r>
                            <a:rPr lang="en-US" sz="1800" i="1" kern="1800" spc="20">
                              <a:solidFill>
                                <a:srgbClr val="002060"/>
                              </a:solidFill>
                              <a:latin typeface="Cambria Math" panose="02040503050406030204" pitchFamily="18" charset="0"/>
                              <a:ea typeface="Times New Roman" panose="02020603050405020304" pitchFamily="18" charset="0"/>
                            </a:rPr>
                            <m:t>5</m:t>
                          </m:r>
                        </m:sup>
                      </m:sSup>
                      <m:r>
                        <a:rPr lang="en-US" sz="1800" b="0" i="0" kern="1800" spc="20" smtClean="0">
                          <a:solidFill>
                            <a:srgbClr val="002060"/>
                          </a:solidFill>
                          <a:effectLst/>
                          <a:latin typeface="Cambria Math" panose="02040503050406030204" pitchFamily="18" charset="0"/>
                        </a:rPr>
                        <m:t> →</m:t>
                      </m:r>
                      <m:acc>
                        <m:accPr>
                          <m:chr m:val="̂"/>
                          <m:ctrlPr>
                            <a:rPr lang="en-US" sz="1800" i="1" kern="1800" spc="20" smtClean="0">
                              <a:solidFill>
                                <a:srgbClr val="002060"/>
                              </a:solidFill>
                              <a:effectLst/>
                              <a:latin typeface="Cambria Math" panose="02040503050406030204" pitchFamily="18" charset="0"/>
                            </a:rPr>
                          </m:ctrlPr>
                        </m:accPr>
                        <m:e>
                          <m:r>
                            <a:rPr lang="en-US" sz="1800" b="0" i="1" kern="1800" spc="20" smtClean="0">
                              <a:solidFill>
                                <a:srgbClr val="002060"/>
                              </a:solidFill>
                              <a:effectLst/>
                              <a:latin typeface="Cambria Math" panose="02040503050406030204" pitchFamily="18" charset="0"/>
                            </a:rPr>
                            <m:t>𝑋</m:t>
                          </m:r>
                        </m:e>
                      </m:acc>
                      <m:r>
                        <a:rPr lang="en-US" sz="1800" b="0" i="1" kern="1800" spc="20" smtClean="0">
                          <a:solidFill>
                            <a:srgbClr val="002060"/>
                          </a:solidFill>
                          <a:effectLst/>
                          <a:latin typeface="Cambria Math" panose="02040503050406030204" pitchFamily="18" charset="0"/>
                        </a:rPr>
                        <m:t>=</m:t>
                      </m:r>
                      <m:r>
                        <a:rPr lang="en-US" sz="1800" b="0" i="1" kern="1800" spc="20" smtClean="0">
                          <a:solidFill>
                            <a:srgbClr val="002060"/>
                          </a:solidFill>
                          <a:effectLst/>
                          <a:latin typeface="Cambria Math" panose="02040503050406030204" pitchFamily="18" charset="0"/>
                        </a:rPr>
                        <m:t>𝐸𝑋</m:t>
                      </m:r>
                      <m:sSup>
                        <m:sSupPr>
                          <m:ctrlPr>
                            <a:rPr lang="en-US" sz="1800" b="0" i="1" kern="1800" spc="20" smtClean="0">
                              <a:solidFill>
                                <a:srgbClr val="002060"/>
                              </a:solidFill>
                              <a:effectLst/>
                              <a:latin typeface="Cambria Math" panose="02040503050406030204" pitchFamily="18" charset="0"/>
                            </a:rPr>
                          </m:ctrlPr>
                        </m:sSupPr>
                        <m:e>
                          <m:r>
                            <a:rPr lang="en-US" sz="1800" b="0" i="1" kern="1800" spc="20" smtClean="0">
                              <a:solidFill>
                                <a:srgbClr val="002060"/>
                              </a:solidFill>
                              <a:effectLst/>
                              <a:latin typeface="Cambria Math" panose="02040503050406030204" pitchFamily="18" charset="0"/>
                            </a:rPr>
                            <m:t>𝐸</m:t>
                          </m:r>
                        </m:e>
                        <m:sup>
                          <m:r>
                            <a:rPr lang="en-US" sz="1800" b="0" i="1" kern="1800" spc="20" smtClean="0">
                              <a:solidFill>
                                <a:srgbClr val="002060"/>
                              </a:solidFill>
                              <a:effectLst/>
                              <a:latin typeface="Cambria Math" panose="02040503050406030204" pitchFamily="18" charset="0"/>
                            </a:rPr>
                            <m:t>𝑇</m:t>
                          </m:r>
                        </m:sup>
                      </m:sSup>
                    </m:oMath>
                  </m:oMathPara>
                </a14:m>
                <a:endParaRPr lang="en-US" sz="1800" kern="1800" spc="20" dirty="0">
                  <a:solidFill>
                    <a:srgbClr val="002060"/>
                  </a:solidFill>
                  <a:effectLst/>
                  <a:ea typeface="Times New Roman" panose="02020603050405020304" pitchFamily="18" charset="0"/>
                </a:endParaRPr>
              </a:p>
              <a:p>
                <a:pPr marL="0" indent="0" fontAlgn="base">
                  <a:spcBef>
                    <a:spcPts val="400"/>
                  </a:spcBef>
                  <a:spcAft>
                    <a:spcPts val="400"/>
                  </a:spcAft>
                  <a:buNone/>
                </a:pPr>
                <a:endParaRPr lang="en-US" sz="1800" kern="100" dirty="0">
                  <a:solidFill>
                    <a:srgbClr val="002060"/>
                  </a:solidFill>
                  <a:effectLst/>
                  <a:ea typeface="Calibri" panose="020F0502020204030204" pitchFamily="34" charset="0"/>
                  <a:cs typeface="Arial" panose="020B0604020202020204" pitchFamily="34" charset="0"/>
                </a:endParaRPr>
              </a:p>
              <a:p>
                <a:pPr fontAlgn="base">
                  <a:spcBef>
                    <a:spcPts val="400"/>
                  </a:spcBef>
                  <a:spcAft>
                    <a:spcPts val="400"/>
                  </a:spcAft>
                </a:pPr>
                <a:endParaRPr lang="en-US" sz="1800" dirty="0">
                  <a:solidFill>
                    <a:srgbClr val="002060"/>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62000" y="1371600"/>
                <a:ext cx="10972800" cy="4525963"/>
              </a:xfrm>
              <a:blipFill>
                <a:blip r:embed="rId3"/>
                <a:stretch>
                  <a:fillRect l="-444" t="-539" r="-444" b="-16038"/>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fld id="{B01D9778-10B4-40FB-B4E4-44FA89A86639}" type="slidenum">
              <a:rPr lang="en-US" smtClean="0"/>
              <a:pPr/>
              <a:t>19</a:t>
            </a:fld>
            <a:endParaRPr lang="en-US" dirty="0"/>
          </a:p>
        </p:txBody>
      </p:sp>
    </p:spTree>
    <p:extLst>
      <p:ext uri="{BB962C8B-B14F-4D97-AF65-F5344CB8AC3E}">
        <p14:creationId xmlns:p14="http://schemas.microsoft.com/office/powerpoint/2010/main" val="29927801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Outline</a:t>
            </a:r>
            <a:endParaRPr lang="he-IL" dirty="0">
              <a:solidFill>
                <a:srgbClr val="002060"/>
              </a:solidFill>
            </a:endParaRPr>
          </a:p>
        </p:txBody>
      </p:sp>
      <p:sp>
        <p:nvSpPr>
          <p:cNvPr id="3" name="Content Placeholder 2"/>
          <p:cNvSpPr>
            <a:spLocks noGrp="1"/>
          </p:cNvSpPr>
          <p:nvPr>
            <p:ph idx="1"/>
          </p:nvPr>
        </p:nvSpPr>
        <p:spPr>
          <a:xfrm>
            <a:off x="1295400" y="1646237"/>
            <a:ext cx="10972800" cy="4525963"/>
          </a:xfrm>
        </p:spPr>
        <p:txBody>
          <a:bodyPr/>
          <a:lstStyle/>
          <a:p>
            <a:pPr marL="514350" indent="-514350" algn="just">
              <a:spcBef>
                <a:spcPts val="1200"/>
              </a:spcBef>
              <a:spcAft>
                <a:spcPts val="1200"/>
              </a:spcAft>
              <a:buFont typeface="+mj-lt"/>
              <a:buAutoNum type="arabicPeriod"/>
            </a:pPr>
            <a:r>
              <a:rPr lang="en-US" dirty="0">
                <a:solidFill>
                  <a:srgbClr val="002060"/>
                </a:solidFill>
              </a:rPr>
              <a:t>Goal and mission</a:t>
            </a:r>
          </a:p>
          <a:p>
            <a:pPr marL="514350" indent="-514350" algn="just">
              <a:spcBef>
                <a:spcPts val="1200"/>
              </a:spcBef>
              <a:spcAft>
                <a:spcPts val="1200"/>
              </a:spcAft>
              <a:buFont typeface="+mj-lt"/>
              <a:buAutoNum type="arabicPeriod"/>
            </a:pPr>
            <a:r>
              <a:rPr lang="en-US" dirty="0">
                <a:solidFill>
                  <a:srgbClr val="002060"/>
                </a:solidFill>
              </a:rPr>
              <a:t>Background</a:t>
            </a:r>
          </a:p>
          <a:p>
            <a:pPr marL="514350" indent="-514350" algn="just">
              <a:spcBef>
                <a:spcPts val="1200"/>
              </a:spcBef>
              <a:spcAft>
                <a:spcPts val="1200"/>
              </a:spcAft>
              <a:buFont typeface="+mj-lt"/>
              <a:buAutoNum type="arabicPeriod"/>
            </a:pPr>
            <a:r>
              <a:rPr lang="en-US" dirty="0">
                <a:solidFill>
                  <a:srgbClr val="002060"/>
                </a:solidFill>
              </a:rPr>
              <a:t>Our solution</a:t>
            </a:r>
          </a:p>
          <a:p>
            <a:pPr marL="514350" indent="-514350" algn="just">
              <a:spcBef>
                <a:spcPts val="1200"/>
              </a:spcBef>
              <a:spcAft>
                <a:spcPts val="1200"/>
              </a:spcAft>
              <a:buFont typeface="+mj-lt"/>
              <a:buAutoNum type="arabicPeriod"/>
            </a:pPr>
            <a:r>
              <a:rPr lang="en-US" dirty="0">
                <a:solidFill>
                  <a:srgbClr val="002060"/>
                </a:solidFill>
              </a:rPr>
              <a:t>Results and conclusions</a:t>
            </a:r>
          </a:p>
          <a:p>
            <a:pPr marL="514350" indent="-514350" algn="just">
              <a:spcBef>
                <a:spcPts val="1200"/>
              </a:spcBef>
              <a:spcAft>
                <a:spcPts val="1200"/>
              </a:spcAft>
              <a:buFont typeface="+mj-lt"/>
              <a:buAutoNum type="arabicPeriod"/>
            </a:pPr>
            <a:r>
              <a:rPr lang="en-US" dirty="0">
                <a:solidFill>
                  <a:srgbClr val="002060"/>
                </a:solidFill>
              </a:rPr>
              <a:t>References</a:t>
            </a:r>
          </a:p>
          <a:p>
            <a:pPr marL="514350" indent="-514350" algn="just">
              <a:spcBef>
                <a:spcPts val="1200"/>
              </a:spcBef>
              <a:spcAft>
                <a:spcPts val="1200"/>
              </a:spcAft>
              <a:buFont typeface="+mj-lt"/>
              <a:buAutoNum type="arabicPeriod"/>
            </a:pPr>
            <a:endParaRPr lang="en-US" dirty="0">
              <a:solidFill>
                <a:srgbClr val="002060"/>
              </a:solidFill>
            </a:endParaRPr>
          </a:p>
          <a:p>
            <a:pPr marL="914400" lvl="1" indent="-514350" algn="just">
              <a:spcBef>
                <a:spcPts val="1200"/>
              </a:spcBef>
              <a:spcAft>
                <a:spcPts val="1200"/>
              </a:spcAft>
              <a:buFont typeface="+mj-lt"/>
              <a:buAutoNum type="arabicPeriod"/>
            </a:pPr>
            <a:endParaRPr lang="he-IL" dirty="0">
              <a:solidFill>
                <a:srgbClr val="002060"/>
              </a:solidFill>
            </a:endParaRPr>
          </a:p>
        </p:txBody>
      </p:sp>
      <p:sp>
        <p:nvSpPr>
          <p:cNvPr id="5" name="Slide Number Placeholder 4"/>
          <p:cNvSpPr>
            <a:spLocks noGrp="1"/>
          </p:cNvSpPr>
          <p:nvPr>
            <p:ph type="sldNum" sz="quarter" idx="12"/>
          </p:nvPr>
        </p:nvSpPr>
        <p:spPr/>
        <p:txBody>
          <a:bodyPr/>
          <a:lstStyle/>
          <a:p>
            <a:fld id="{B01D9778-10B4-40FB-B4E4-44FA89A86639}" type="slidenum">
              <a:rPr lang="en-US" smtClean="0"/>
              <a:pPr/>
              <a:t>2</a:t>
            </a:fld>
            <a:endParaRPr lang="en-US"/>
          </a:p>
        </p:txBody>
      </p:sp>
    </p:spTree>
    <p:extLst>
      <p:ext uri="{BB962C8B-B14F-4D97-AF65-F5344CB8AC3E}">
        <p14:creationId xmlns:p14="http://schemas.microsoft.com/office/powerpoint/2010/main" val="15185669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002060"/>
                </a:solidFill>
              </a:rPr>
              <a:t>Cluster the dataset</a:t>
            </a:r>
            <a:endParaRPr lang="he-IL" dirty="0">
              <a:solidFill>
                <a:srgbClr val="002060"/>
              </a:solidFill>
            </a:endParaRPr>
          </a:p>
        </p:txBody>
      </p:sp>
      <p:sp>
        <p:nvSpPr>
          <p:cNvPr id="3" name="Content Placeholder 2"/>
          <p:cNvSpPr>
            <a:spLocks noGrp="1"/>
          </p:cNvSpPr>
          <p:nvPr>
            <p:ph idx="1"/>
          </p:nvPr>
        </p:nvSpPr>
        <p:spPr/>
        <p:txBody>
          <a:bodyPr>
            <a:normAutofit/>
          </a:bodyPr>
          <a:lstStyle/>
          <a:p>
            <a:pPr>
              <a:lnSpc>
                <a:spcPct val="150000"/>
              </a:lnSpc>
              <a:spcBef>
                <a:spcPts val="600"/>
              </a:spcBef>
              <a:spcAft>
                <a:spcPts val="600"/>
              </a:spcAft>
            </a:pPr>
            <a:r>
              <a:rPr lang="en-US" sz="2400" dirty="0">
                <a:solidFill>
                  <a:srgbClr val="002060"/>
                </a:solidFill>
              </a:rPr>
              <a:t>We chose to cluster the data by using the lengths of the ICNs of each patient</a:t>
            </a:r>
          </a:p>
          <a:p>
            <a:pPr>
              <a:lnSpc>
                <a:spcPct val="150000"/>
              </a:lnSpc>
              <a:spcBef>
                <a:spcPts val="600"/>
              </a:spcBef>
              <a:spcAft>
                <a:spcPts val="600"/>
              </a:spcAft>
            </a:pPr>
            <a:r>
              <a:rPr lang="en-US" sz="2400" dirty="0">
                <a:solidFill>
                  <a:srgbClr val="002060"/>
                </a:solidFill>
              </a:rPr>
              <a:t>A hidden assumption is that each data source should have the same test – therefore each test takes the same time.</a:t>
            </a:r>
          </a:p>
          <a:p>
            <a:pPr>
              <a:lnSpc>
                <a:spcPct val="150000"/>
              </a:lnSpc>
              <a:spcBef>
                <a:spcPts val="600"/>
              </a:spcBef>
              <a:spcAft>
                <a:spcPts val="600"/>
              </a:spcAft>
            </a:pPr>
            <a:r>
              <a:rPr lang="en-US" sz="2400" dirty="0">
                <a:solidFill>
                  <a:srgbClr val="002060"/>
                </a:solidFill>
              </a:rPr>
              <a:t>For </a:t>
            </a:r>
            <a:r>
              <a:rPr lang="en-US" sz="2400" dirty="0">
                <a:solidFill>
                  <a:srgbClr val="002060"/>
                </a:solidFill>
                <a:hlinkClick r:id="rId3" action="ppaction://hlinksldjump">
                  <a:extLst>
                    <a:ext uri="{A12FA001-AC4F-418D-AE19-62706E023703}">
                      <ahyp:hlinkClr xmlns:ahyp="http://schemas.microsoft.com/office/drawing/2018/hyperlinkcolor" val="tx"/>
                    </a:ext>
                  </a:extLst>
                </a:hlinkClick>
              </a:rPr>
              <a:t>dynamic FNCs </a:t>
            </a:r>
            <a:r>
              <a:rPr lang="en-US" sz="2400" dirty="0">
                <a:solidFill>
                  <a:srgbClr val="002060"/>
                </a:solidFill>
              </a:rPr>
              <a:t>we used each patient as a single cluster and averaged (with Riemannian projection) between the time series matrices.</a:t>
            </a:r>
          </a:p>
        </p:txBody>
      </p:sp>
      <p:sp>
        <p:nvSpPr>
          <p:cNvPr id="5" name="Slide Number Placeholder 4"/>
          <p:cNvSpPr>
            <a:spLocks noGrp="1"/>
          </p:cNvSpPr>
          <p:nvPr>
            <p:ph type="sldNum" sz="quarter" idx="12"/>
          </p:nvPr>
        </p:nvSpPr>
        <p:spPr/>
        <p:txBody>
          <a:bodyPr/>
          <a:lstStyle/>
          <a:p>
            <a:fld id="{B01D9778-10B4-40FB-B4E4-44FA89A86639}" type="slidenum">
              <a:rPr lang="en-US" smtClean="0"/>
              <a:pPr/>
              <a:t>20</a:t>
            </a:fld>
            <a:endParaRPr lang="en-US"/>
          </a:p>
        </p:txBody>
      </p:sp>
    </p:spTree>
    <p:extLst>
      <p:ext uri="{BB962C8B-B14F-4D97-AF65-F5344CB8AC3E}">
        <p14:creationId xmlns:p14="http://schemas.microsoft.com/office/powerpoint/2010/main" val="34487594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104DC-453F-A770-E798-916940587A9A}"/>
              </a:ext>
            </a:extLst>
          </p:cNvPr>
          <p:cNvSpPr>
            <a:spLocks noGrp="1"/>
          </p:cNvSpPr>
          <p:nvPr>
            <p:ph type="title"/>
          </p:nvPr>
        </p:nvSpPr>
        <p:spPr>
          <a:xfrm>
            <a:off x="609600" y="152400"/>
            <a:ext cx="10972800" cy="1143000"/>
          </a:xfrm>
        </p:spPr>
        <p:txBody>
          <a:bodyPr/>
          <a:lstStyle/>
          <a:p>
            <a:r>
              <a:rPr lang="en-US" dirty="0"/>
              <a:t>Proposed solutions and methods</a:t>
            </a:r>
            <a:endParaRPr lang="en-IL" dirty="0"/>
          </a:p>
        </p:txBody>
      </p:sp>
      <p:sp>
        <p:nvSpPr>
          <p:cNvPr id="4" name="Slide Number Placeholder 3">
            <a:extLst>
              <a:ext uri="{FF2B5EF4-FFF2-40B4-BE49-F238E27FC236}">
                <a16:creationId xmlns:a16="http://schemas.microsoft.com/office/drawing/2014/main" id="{33598F61-6D63-A8CC-BEDB-C503F507C13C}"/>
              </a:ext>
            </a:extLst>
          </p:cNvPr>
          <p:cNvSpPr>
            <a:spLocks noGrp="1"/>
          </p:cNvSpPr>
          <p:nvPr>
            <p:ph type="sldNum" sz="quarter" idx="12"/>
          </p:nvPr>
        </p:nvSpPr>
        <p:spPr/>
        <p:txBody>
          <a:bodyPr/>
          <a:lstStyle/>
          <a:p>
            <a:fld id="{B01D9778-10B4-40FB-B4E4-44FA89A86639}" type="slidenum">
              <a:rPr lang="en-US" smtClean="0"/>
              <a:pPr/>
              <a:t>21</a:t>
            </a:fld>
            <a:endParaRPr lang="en-US" dirty="0"/>
          </a:p>
        </p:txBody>
      </p:sp>
      <p:sp>
        <p:nvSpPr>
          <p:cNvPr id="16" name="Title 1">
            <a:extLst>
              <a:ext uri="{FF2B5EF4-FFF2-40B4-BE49-F238E27FC236}">
                <a16:creationId xmlns:a16="http://schemas.microsoft.com/office/drawing/2014/main" id="{4FBAB577-B4D6-611B-B88C-01B9037AADCB}"/>
              </a:ext>
            </a:extLst>
          </p:cNvPr>
          <p:cNvSpPr txBox="1">
            <a:spLocks/>
          </p:cNvSpPr>
          <p:nvPr/>
        </p:nvSpPr>
        <p:spPr>
          <a:xfrm rot="19577685">
            <a:off x="2272476" y="4875552"/>
            <a:ext cx="3429000" cy="579438"/>
          </a:xfrm>
          <a:prstGeom prst="rect">
            <a:avLst/>
          </a:prstGeom>
        </p:spPr>
        <p:txBody>
          <a:bodyPr vert="horz" lIns="91440" tIns="45720" rIns="91440" bIns="45720" rtlCol="1" anchor="ctr">
            <a:normAutofit fontScale="8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IL" b="1" dirty="0"/>
          </a:p>
        </p:txBody>
      </p:sp>
      <p:sp>
        <p:nvSpPr>
          <p:cNvPr id="18" name="Title 1">
            <a:extLst>
              <a:ext uri="{FF2B5EF4-FFF2-40B4-BE49-F238E27FC236}">
                <a16:creationId xmlns:a16="http://schemas.microsoft.com/office/drawing/2014/main" id="{92E25A7F-AE07-2E32-7D69-FB7231A1C020}"/>
              </a:ext>
            </a:extLst>
          </p:cNvPr>
          <p:cNvSpPr txBox="1">
            <a:spLocks/>
          </p:cNvSpPr>
          <p:nvPr/>
        </p:nvSpPr>
        <p:spPr>
          <a:xfrm rot="2192887">
            <a:off x="8702352" y="3894606"/>
            <a:ext cx="3429000" cy="579438"/>
          </a:xfrm>
          <a:prstGeom prst="rect">
            <a:avLst/>
          </a:prstGeom>
        </p:spPr>
        <p:txBody>
          <a:bodyPr vert="horz" lIns="91440" tIns="45720" rIns="91440" bIns="45720" rtlCol="1" anchor="ctr">
            <a:normAutofit fontScale="8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IL" b="1" dirty="0"/>
          </a:p>
        </p:txBody>
      </p:sp>
      <p:graphicFrame>
        <p:nvGraphicFramePr>
          <p:cNvPr id="3" name="Diagram 2">
            <a:extLst>
              <a:ext uri="{FF2B5EF4-FFF2-40B4-BE49-F238E27FC236}">
                <a16:creationId xmlns:a16="http://schemas.microsoft.com/office/drawing/2014/main" id="{8E8A1DB7-F74B-9247-C7AA-E019F1B466E8}"/>
              </a:ext>
            </a:extLst>
          </p:cNvPr>
          <p:cNvGraphicFramePr/>
          <p:nvPr>
            <p:extLst>
              <p:ext uri="{D42A27DB-BD31-4B8C-83A1-F6EECF244321}">
                <p14:modId xmlns:p14="http://schemas.microsoft.com/office/powerpoint/2010/main" val="2749374064"/>
              </p:ext>
            </p:extLst>
          </p:nvPr>
        </p:nvGraphicFramePr>
        <p:xfrm>
          <a:off x="624758" y="1138766"/>
          <a:ext cx="7300042"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Rectangle: Rounded Corners 4">
            <a:extLst>
              <a:ext uri="{FF2B5EF4-FFF2-40B4-BE49-F238E27FC236}">
                <a16:creationId xmlns:a16="http://schemas.microsoft.com/office/drawing/2014/main" id="{C1EBF6EB-4FCE-5A9B-5A96-183F2272DD37}"/>
              </a:ext>
            </a:extLst>
          </p:cNvPr>
          <p:cNvSpPr/>
          <p:nvPr/>
        </p:nvSpPr>
        <p:spPr>
          <a:xfrm>
            <a:off x="9220200" y="3497523"/>
            <a:ext cx="2209800" cy="853786"/>
          </a:xfrm>
          <a:prstGeom prst="roundRect">
            <a:avLst/>
          </a:prstGeom>
          <a:solidFill>
            <a:schemeClr val="tx2">
              <a:lumMod val="75000"/>
            </a:schemeClr>
          </a:solidFill>
          <a:ln>
            <a:solidFill>
              <a:schemeClr val="bg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Predictions</a:t>
            </a:r>
          </a:p>
        </p:txBody>
      </p:sp>
      <p:sp>
        <p:nvSpPr>
          <p:cNvPr id="6" name="Arrow: Right 5">
            <a:extLst>
              <a:ext uri="{FF2B5EF4-FFF2-40B4-BE49-F238E27FC236}">
                <a16:creationId xmlns:a16="http://schemas.microsoft.com/office/drawing/2014/main" id="{A18A71D6-88AE-D28F-EE82-7CDD56871C41}"/>
              </a:ext>
            </a:extLst>
          </p:cNvPr>
          <p:cNvSpPr/>
          <p:nvPr/>
        </p:nvSpPr>
        <p:spPr>
          <a:xfrm>
            <a:off x="7772400" y="3743854"/>
            <a:ext cx="1371600" cy="365125"/>
          </a:xfrm>
          <a:prstGeom prst="rightArrow">
            <a:avLst/>
          </a:prstGeom>
          <a:solidFill>
            <a:schemeClr val="tx2">
              <a:lumMod val="75000"/>
            </a:schemeClr>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Ensemble</a:t>
            </a:r>
          </a:p>
        </p:txBody>
      </p:sp>
    </p:spTree>
    <p:extLst>
      <p:ext uri="{BB962C8B-B14F-4D97-AF65-F5344CB8AC3E}">
        <p14:creationId xmlns:p14="http://schemas.microsoft.com/office/powerpoint/2010/main" val="18139801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2060"/>
                </a:solidFill>
              </a:rPr>
              <a:t>CNN</a:t>
            </a:r>
            <a:endParaRPr lang="he-IL" b="1" dirty="0">
              <a:solidFill>
                <a:srgbClr val="002060"/>
              </a:solidFill>
            </a:endParaRPr>
          </a:p>
        </p:txBody>
      </p:sp>
      <p:sp>
        <p:nvSpPr>
          <p:cNvPr id="5" name="Slide Number Placeholder 4"/>
          <p:cNvSpPr>
            <a:spLocks noGrp="1"/>
          </p:cNvSpPr>
          <p:nvPr>
            <p:ph type="sldNum" sz="quarter" idx="12"/>
          </p:nvPr>
        </p:nvSpPr>
        <p:spPr/>
        <p:txBody>
          <a:bodyPr/>
          <a:lstStyle/>
          <a:p>
            <a:fld id="{B01D9778-10B4-40FB-B4E4-44FA89A86639}" type="slidenum">
              <a:rPr lang="en-US" smtClean="0"/>
              <a:pPr/>
              <a:t>22</a:t>
            </a:fld>
            <a:endParaRPr lang="en-US"/>
          </a:p>
        </p:txBody>
      </p:sp>
      <p:sp>
        <p:nvSpPr>
          <p:cNvPr id="8" name="Content Placeholder 7">
            <a:extLst>
              <a:ext uri="{FF2B5EF4-FFF2-40B4-BE49-F238E27FC236}">
                <a16:creationId xmlns:a16="http://schemas.microsoft.com/office/drawing/2014/main" id="{38070298-3C2B-76D6-D9CC-18B86FB74BE8}"/>
              </a:ext>
            </a:extLst>
          </p:cNvPr>
          <p:cNvSpPr>
            <a:spLocks noGrp="1"/>
          </p:cNvSpPr>
          <p:nvPr>
            <p:ph idx="1"/>
          </p:nvPr>
        </p:nvSpPr>
        <p:spPr>
          <a:xfrm>
            <a:off x="843286" y="1583860"/>
            <a:ext cx="2499359" cy="712836"/>
          </a:xfrm>
        </p:spPr>
        <p:txBody>
          <a:bodyPr>
            <a:normAutofit fontScale="77500" lnSpcReduction="20000"/>
          </a:bodyPr>
          <a:lstStyle/>
          <a:p>
            <a:pPr marL="0" indent="0" algn="ctr">
              <a:buNone/>
            </a:pPr>
            <a:r>
              <a:rPr lang="en-US" dirty="0"/>
              <a:t>Aligned ICN’s</a:t>
            </a:r>
          </a:p>
          <a:p>
            <a:pPr marL="0" indent="0" algn="ctr">
              <a:buNone/>
            </a:pPr>
            <a:r>
              <a:rPr lang="en-US" sz="2300" b="1" dirty="0"/>
              <a:t>256 samples of 105x100</a:t>
            </a:r>
          </a:p>
        </p:txBody>
      </p:sp>
      <p:grpSp>
        <p:nvGrpSpPr>
          <p:cNvPr id="12" name="Group 11">
            <a:extLst>
              <a:ext uri="{FF2B5EF4-FFF2-40B4-BE49-F238E27FC236}">
                <a16:creationId xmlns:a16="http://schemas.microsoft.com/office/drawing/2014/main" id="{CD308009-E7D8-9B28-2C0D-4F42F55F6339}"/>
              </a:ext>
            </a:extLst>
          </p:cNvPr>
          <p:cNvGrpSpPr/>
          <p:nvPr/>
        </p:nvGrpSpPr>
        <p:grpSpPr>
          <a:xfrm>
            <a:off x="914400" y="2362200"/>
            <a:ext cx="2514600" cy="1676401"/>
            <a:chOff x="914400" y="2362200"/>
            <a:chExt cx="2743200" cy="1828801"/>
          </a:xfrm>
        </p:grpSpPr>
        <p:pic>
          <p:nvPicPr>
            <p:cNvPr id="9" name="Picture 6">
              <a:extLst>
                <a:ext uri="{FF2B5EF4-FFF2-40B4-BE49-F238E27FC236}">
                  <a16:creationId xmlns:a16="http://schemas.microsoft.com/office/drawing/2014/main" id="{CAD8A90D-F434-2FE1-BB12-F42C09792F6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5292" t="10271" r="3144" b="16381"/>
            <a:stretch/>
          </p:blipFill>
          <p:spPr bwMode="auto">
            <a:xfrm>
              <a:off x="914400" y="2362200"/>
              <a:ext cx="2438400" cy="1524001"/>
            </a:xfrm>
            <a:prstGeom prst="rect">
              <a:avLst/>
            </a:prstGeom>
            <a:solidFill>
              <a:schemeClr val="tx1"/>
            </a:solidFill>
            <a:ln>
              <a:solidFill>
                <a:schemeClr val="tx1"/>
              </a:solidFill>
            </a:ln>
            <a:effectLst>
              <a:outerShdw blurRad="50800" dist="38100" dir="2700000" algn="tl" rotWithShape="0">
                <a:prstClr val="black">
                  <a:alpha val="40000"/>
                </a:prstClr>
              </a:outerShdw>
            </a:effectLst>
          </p:spPr>
        </p:pic>
        <p:pic>
          <p:nvPicPr>
            <p:cNvPr id="10" name="Picture 6">
              <a:extLst>
                <a:ext uri="{FF2B5EF4-FFF2-40B4-BE49-F238E27FC236}">
                  <a16:creationId xmlns:a16="http://schemas.microsoft.com/office/drawing/2014/main" id="{8FA2CDF4-92DD-60DD-1776-0979BD80040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5292" t="10271" r="3144" b="16381"/>
            <a:stretch/>
          </p:blipFill>
          <p:spPr bwMode="auto">
            <a:xfrm>
              <a:off x="1066800" y="2514600"/>
              <a:ext cx="2438400" cy="1524001"/>
            </a:xfrm>
            <a:prstGeom prst="rect">
              <a:avLst/>
            </a:prstGeom>
            <a:solidFill>
              <a:schemeClr val="tx1"/>
            </a:solidFill>
            <a:ln>
              <a:solidFill>
                <a:schemeClr val="tx1"/>
              </a:solidFill>
            </a:ln>
            <a:effectLst>
              <a:outerShdw blurRad="50800" dist="38100" dir="2700000" algn="tl" rotWithShape="0">
                <a:prstClr val="black">
                  <a:alpha val="40000"/>
                </a:prstClr>
              </a:outerShdw>
            </a:effectLst>
          </p:spPr>
        </p:pic>
        <p:pic>
          <p:nvPicPr>
            <p:cNvPr id="11" name="Picture 6">
              <a:extLst>
                <a:ext uri="{FF2B5EF4-FFF2-40B4-BE49-F238E27FC236}">
                  <a16:creationId xmlns:a16="http://schemas.microsoft.com/office/drawing/2014/main" id="{D5FACA6D-170D-6711-AE27-1F9C58D0006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5292" t="10271" r="3144" b="16381"/>
            <a:stretch/>
          </p:blipFill>
          <p:spPr bwMode="auto">
            <a:xfrm>
              <a:off x="1219200" y="2667000"/>
              <a:ext cx="2438400" cy="1524001"/>
            </a:xfrm>
            <a:prstGeom prst="rect">
              <a:avLst/>
            </a:prstGeom>
            <a:solidFill>
              <a:schemeClr val="tx1"/>
            </a:solidFill>
            <a:ln>
              <a:solidFill>
                <a:schemeClr val="tx1"/>
              </a:solidFill>
            </a:ln>
            <a:effectLst>
              <a:outerShdw blurRad="50800" dist="38100" dir="2700000" algn="tl" rotWithShape="0">
                <a:prstClr val="black">
                  <a:alpha val="40000"/>
                </a:prstClr>
              </a:outerShdw>
            </a:effectLst>
          </p:spPr>
        </p:pic>
      </p:grpSp>
      <p:cxnSp>
        <p:nvCxnSpPr>
          <p:cNvPr id="22" name="Straight Arrow Connector 21">
            <a:extLst>
              <a:ext uri="{FF2B5EF4-FFF2-40B4-BE49-F238E27FC236}">
                <a16:creationId xmlns:a16="http://schemas.microsoft.com/office/drawing/2014/main" id="{EFE7C82E-0F2B-4E21-6CA5-A8F6E70A4F37}"/>
              </a:ext>
            </a:extLst>
          </p:cNvPr>
          <p:cNvCxnSpPr>
            <a:cxnSpLocks/>
          </p:cNvCxnSpPr>
          <p:nvPr/>
        </p:nvCxnSpPr>
        <p:spPr>
          <a:xfrm>
            <a:off x="3581400" y="3340101"/>
            <a:ext cx="83820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0" name="Group 29">
            <a:extLst>
              <a:ext uri="{FF2B5EF4-FFF2-40B4-BE49-F238E27FC236}">
                <a16:creationId xmlns:a16="http://schemas.microsoft.com/office/drawing/2014/main" id="{F31B0500-4435-6993-8648-062F738A2E1A}"/>
              </a:ext>
            </a:extLst>
          </p:cNvPr>
          <p:cNvGrpSpPr/>
          <p:nvPr/>
        </p:nvGrpSpPr>
        <p:grpSpPr>
          <a:xfrm>
            <a:off x="4577081" y="2133600"/>
            <a:ext cx="762000" cy="2667000"/>
            <a:chOff x="4648200" y="2133600"/>
            <a:chExt cx="762000" cy="2667000"/>
          </a:xfrm>
        </p:grpSpPr>
        <p:sp>
          <p:nvSpPr>
            <p:cNvPr id="23" name="Rectangle 22">
              <a:extLst>
                <a:ext uri="{FF2B5EF4-FFF2-40B4-BE49-F238E27FC236}">
                  <a16:creationId xmlns:a16="http://schemas.microsoft.com/office/drawing/2014/main" id="{C35BBFED-D498-8B1D-012C-93494EA48580}"/>
                </a:ext>
              </a:extLst>
            </p:cNvPr>
            <p:cNvSpPr/>
            <p:nvPr/>
          </p:nvSpPr>
          <p:spPr>
            <a:xfrm>
              <a:off x="4648200" y="2133600"/>
              <a:ext cx="304800" cy="2209800"/>
            </a:xfrm>
            <a:prstGeom prst="rect">
              <a:avLst/>
            </a:prstGeom>
            <a:solidFill>
              <a:schemeClr val="bg1">
                <a:lumMod val="95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94926158-ED6D-50BD-67B2-6904B296C2EE}"/>
                </a:ext>
              </a:extLst>
            </p:cNvPr>
            <p:cNvSpPr/>
            <p:nvPr/>
          </p:nvSpPr>
          <p:spPr>
            <a:xfrm>
              <a:off x="4800600" y="2286000"/>
              <a:ext cx="304800" cy="2209800"/>
            </a:xfrm>
            <a:prstGeom prst="rect">
              <a:avLst/>
            </a:prstGeom>
            <a:solidFill>
              <a:schemeClr val="bg1">
                <a:lumMod val="75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098A5BE2-4D11-1113-3E2F-C57D86751AD4}"/>
                </a:ext>
              </a:extLst>
            </p:cNvPr>
            <p:cNvSpPr/>
            <p:nvPr/>
          </p:nvSpPr>
          <p:spPr>
            <a:xfrm>
              <a:off x="4953000" y="2438400"/>
              <a:ext cx="304800" cy="2209800"/>
            </a:xfrm>
            <a:prstGeom prst="rect">
              <a:avLst/>
            </a:prstGeom>
            <a:solidFill>
              <a:schemeClr val="bg1">
                <a:lumMod val="95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15D7D284-E6B7-152C-AA04-21981079C193}"/>
                </a:ext>
              </a:extLst>
            </p:cNvPr>
            <p:cNvSpPr/>
            <p:nvPr/>
          </p:nvSpPr>
          <p:spPr>
            <a:xfrm>
              <a:off x="5105400" y="2590800"/>
              <a:ext cx="304800" cy="2209800"/>
            </a:xfrm>
            <a:prstGeom prst="rect">
              <a:avLst/>
            </a:prstGeom>
            <a:solidFill>
              <a:schemeClr val="bg1">
                <a:lumMod val="75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Content Placeholder 7">
            <a:extLst>
              <a:ext uri="{FF2B5EF4-FFF2-40B4-BE49-F238E27FC236}">
                <a16:creationId xmlns:a16="http://schemas.microsoft.com/office/drawing/2014/main" id="{944A209D-9DEC-325F-7DD5-3E7CF07ADD8C}"/>
              </a:ext>
            </a:extLst>
          </p:cNvPr>
          <p:cNvSpPr txBox="1">
            <a:spLocks/>
          </p:cNvSpPr>
          <p:nvPr/>
        </p:nvSpPr>
        <p:spPr>
          <a:xfrm>
            <a:off x="7635237" y="4953091"/>
            <a:ext cx="4079241" cy="712836"/>
          </a:xfrm>
          <a:prstGeom prst="rect">
            <a:avLst/>
          </a:prstGeom>
        </p:spPr>
        <p:txBody>
          <a:bodyPr vert="horz" lIns="91440" tIns="45720" rIns="91440" bIns="45720" rtlCol="1">
            <a:normAutofit fontScale="700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Font typeface="Arial" panose="020B0604020202020204" pitchFamily="34" charset="0"/>
              <a:buNone/>
            </a:pPr>
            <a:r>
              <a:rPr lang="en-US" b="1" dirty="0"/>
              <a:t>Convolution block</a:t>
            </a:r>
          </a:p>
          <a:p>
            <a:pPr marL="0" indent="0" algn="ctr">
              <a:buFont typeface="Arial" panose="020B0604020202020204" pitchFamily="34" charset="0"/>
              <a:buNone/>
            </a:pPr>
            <a:r>
              <a:rPr lang="en-US" dirty="0"/>
              <a:t>1DConv </a:t>
            </a:r>
            <a:r>
              <a:rPr lang="en-US" dirty="0">
                <a:sym typeface="Wingdings" panose="05000000000000000000" pitchFamily="2" charset="2"/>
              </a:rPr>
              <a:t> Activation  1DConv</a:t>
            </a:r>
            <a:endParaRPr lang="en-US" dirty="0"/>
          </a:p>
        </p:txBody>
      </p:sp>
      <p:cxnSp>
        <p:nvCxnSpPr>
          <p:cNvPr id="54" name="Straight Arrow Connector 53">
            <a:extLst>
              <a:ext uri="{FF2B5EF4-FFF2-40B4-BE49-F238E27FC236}">
                <a16:creationId xmlns:a16="http://schemas.microsoft.com/office/drawing/2014/main" id="{31F8F0FD-292D-5977-9671-863C20E946CE}"/>
              </a:ext>
            </a:extLst>
          </p:cNvPr>
          <p:cNvCxnSpPr>
            <a:cxnSpLocks/>
          </p:cNvCxnSpPr>
          <p:nvPr/>
        </p:nvCxnSpPr>
        <p:spPr>
          <a:xfrm>
            <a:off x="5410200" y="3314700"/>
            <a:ext cx="1437642" cy="2540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7" name="Rectangle 66">
            <a:extLst>
              <a:ext uri="{FF2B5EF4-FFF2-40B4-BE49-F238E27FC236}">
                <a16:creationId xmlns:a16="http://schemas.microsoft.com/office/drawing/2014/main" id="{9120BF01-0B6B-204D-03FC-5FFC9DA7CF36}"/>
              </a:ext>
            </a:extLst>
          </p:cNvPr>
          <p:cNvSpPr/>
          <p:nvPr/>
        </p:nvSpPr>
        <p:spPr>
          <a:xfrm>
            <a:off x="8432800" y="2666637"/>
            <a:ext cx="304800" cy="1346926"/>
          </a:xfrm>
          <a:prstGeom prst="rect">
            <a:avLst/>
          </a:prstGeom>
          <a:solidFill>
            <a:schemeClr val="bg1">
              <a:lumMod val="75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9" name="Straight Arrow Connector 68">
            <a:extLst>
              <a:ext uri="{FF2B5EF4-FFF2-40B4-BE49-F238E27FC236}">
                <a16:creationId xmlns:a16="http://schemas.microsoft.com/office/drawing/2014/main" id="{1033554B-242B-C64E-CBF2-B1D6B4F259E9}"/>
              </a:ext>
            </a:extLst>
          </p:cNvPr>
          <p:cNvCxnSpPr>
            <a:cxnSpLocks/>
          </p:cNvCxnSpPr>
          <p:nvPr/>
        </p:nvCxnSpPr>
        <p:spPr>
          <a:xfrm>
            <a:off x="7269482" y="3340101"/>
            <a:ext cx="886460" cy="762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A2FEABC5-8E0D-1D26-02D6-4C16D7875EED}"/>
              </a:ext>
            </a:extLst>
          </p:cNvPr>
          <p:cNvCxnSpPr>
            <a:cxnSpLocks/>
          </p:cNvCxnSpPr>
          <p:nvPr/>
        </p:nvCxnSpPr>
        <p:spPr>
          <a:xfrm>
            <a:off x="8763000" y="3352800"/>
            <a:ext cx="721361"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9" name="Rectangle 78">
            <a:extLst>
              <a:ext uri="{FF2B5EF4-FFF2-40B4-BE49-F238E27FC236}">
                <a16:creationId xmlns:a16="http://schemas.microsoft.com/office/drawing/2014/main" id="{60A043DC-39F3-783F-8BE5-72DCEB6E1A22}"/>
              </a:ext>
            </a:extLst>
          </p:cNvPr>
          <p:cNvSpPr/>
          <p:nvPr/>
        </p:nvSpPr>
        <p:spPr>
          <a:xfrm>
            <a:off x="6888482" y="2209800"/>
            <a:ext cx="304800" cy="2209800"/>
          </a:xfrm>
          <a:prstGeom prst="rect">
            <a:avLst/>
          </a:prstGeom>
          <a:solidFill>
            <a:schemeClr val="bg1">
              <a:lumMod val="75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Content Placeholder 7">
            <a:extLst>
              <a:ext uri="{FF2B5EF4-FFF2-40B4-BE49-F238E27FC236}">
                <a16:creationId xmlns:a16="http://schemas.microsoft.com/office/drawing/2014/main" id="{8B094DC9-96D9-E5A5-9E44-B175C2BC896C}"/>
              </a:ext>
            </a:extLst>
          </p:cNvPr>
          <p:cNvSpPr txBox="1">
            <a:spLocks/>
          </p:cNvSpPr>
          <p:nvPr/>
        </p:nvSpPr>
        <p:spPr>
          <a:xfrm>
            <a:off x="5283201" y="2666637"/>
            <a:ext cx="1635761" cy="750341"/>
          </a:xfrm>
          <a:prstGeom prst="rect">
            <a:avLst/>
          </a:prstGeom>
        </p:spPr>
        <p:txBody>
          <a:bodyPr vert="horz" lIns="91440" tIns="45720" rIns="91440" bIns="45720" rtlCol="1">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Font typeface="Arial" panose="020B0604020202020204" pitchFamily="34" charset="0"/>
              <a:buNone/>
            </a:pPr>
            <a:r>
              <a:rPr lang="en-US" sz="1800" dirty="0"/>
              <a:t>Adaptive pooling</a:t>
            </a:r>
          </a:p>
        </p:txBody>
      </p:sp>
      <p:sp>
        <p:nvSpPr>
          <p:cNvPr id="82" name="TextBox 81">
            <a:extLst>
              <a:ext uri="{FF2B5EF4-FFF2-40B4-BE49-F238E27FC236}">
                <a16:creationId xmlns:a16="http://schemas.microsoft.com/office/drawing/2014/main" id="{148CB771-AD4B-4602-A801-3112BA460743}"/>
              </a:ext>
            </a:extLst>
          </p:cNvPr>
          <p:cNvSpPr txBox="1"/>
          <p:nvPr/>
        </p:nvSpPr>
        <p:spPr>
          <a:xfrm>
            <a:off x="3230877" y="1680851"/>
            <a:ext cx="3652522" cy="369332"/>
          </a:xfrm>
          <a:prstGeom prst="rect">
            <a:avLst/>
          </a:prstGeom>
          <a:noFill/>
        </p:spPr>
        <p:txBody>
          <a:bodyPr wrap="square">
            <a:spAutoFit/>
          </a:bodyPr>
          <a:lstStyle/>
          <a:p>
            <a:pPr marL="0" indent="0" algn="ctr">
              <a:buFont typeface="Arial" panose="020B0604020202020204" pitchFamily="34" charset="0"/>
              <a:buNone/>
            </a:pPr>
            <a:r>
              <a:rPr lang="en-US" b="1" dirty="0"/>
              <a:t>Convolution block – 1 to 3</a:t>
            </a:r>
          </a:p>
        </p:txBody>
      </p:sp>
      <p:sp>
        <p:nvSpPr>
          <p:cNvPr id="84" name="Content Placeholder 7">
            <a:extLst>
              <a:ext uri="{FF2B5EF4-FFF2-40B4-BE49-F238E27FC236}">
                <a16:creationId xmlns:a16="http://schemas.microsoft.com/office/drawing/2014/main" id="{D8A9C41A-A613-D53D-8542-4115C3441D6F}"/>
              </a:ext>
            </a:extLst>
          </p:cNvPr>
          <p:cNvSpPr txBox="1">
            <a:spLocks/>
          </p:cNvSpPr>
          <p:nvPr/>
        </p:nvSpPr>
        <p:spPr>
          <a:xfrm>
            <a:off x="6977380" y="2966564"/>
            <a:ext cx="1635761" cy="750341"/>
          </a:xfrm>
          <a:prstGeom prst="rect">
            <a:avLst/>
          </a:prstGeom>
        </p:spPr>
        <p:txBody>
          <a:bodyPr vert="horz" lIns="91440" tIns="45720" rIns="91440" bIns="45720" rtlCol="1">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Font typeface="Arial" panose="020B0604020202020204" pitchFamily="34" charset="0"/>
              <a:buNone/>
            </a:pPr>
            <a:r>
              <a:rPr lang="en-US" sz="1800" dirty="0"/>
              <a:t>FC – 1 to 2</a:t>
            </a:r>
          </a:p>
        </p:txBody>
      </p:sp>
      <p:sp>
        <p:nvSpPr>
          <p:cNvPr id="85" name="Content Placeholder 7">
            <a:extLst>
              <a:ext uri="{FF2B5EF4-FFF2-40B4-BE49-F238E27FC236}">
                <a16:creationId xmlns:a16="http://schemas.microsoft.com/office/drawing/2014/main" id="{6C14F89E-79CF-DB25-72EC-2B10CB4778AC}"/>
              </a:ext>
            </a:extLst>
          </p:cNvPr>
          <p:cNvSpPr txBox="1">
            <a:spLocks/>
          </p:cNvSpPr>
          <p:nvPr/>
        </p:nvSpPr>
        <p:spPr>
          <a:xfrm>
            <a:off x="8498839" y="2764825"/>
            <a:ext cx="1635761" cy="750341"/>
          </a:xfrm>
          <a:prstGeom prst="rect">
            <a:avLst/>
          </a:prstGeom>
        </p:spPr>
        <p:txBody>
          <a:bodyPr vert="horz" lIns="91440" tIns="45720" rIns="91440" bIns="45720" rtlCol="1">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Font typeface="Arial" panose="020B0604020202020204" pitchFamily="34" charset="0"/>
              <a:buNone/>
            </a:pPr>
            <a:endParaRPr lang="en-US" sz="1800" dirty="0"/>
          </a:p>
        </p:txBody>
      </p:sp>
      <p:sp>
        <p:nvSpPr>
          <p:cNvPr id="86" name="Content Placeholder 7">
            <a:extLst>
              <a:ext uri="{FF2B5EF4-FFF2-40B4-BE49-F238E27FC236}">
                <a16:creationId xmlns:a16="http://schemas.microsoft.com/office/drawing/2014/main" id="{18010C83-9FA0-F4E9-60CB-685BF46CE59B}"/>
              </a:ext>
            </a:extLst>
          </p:cNvPr>
          <p:cNvSpPr txBox="1">
            <a:spLocks/>
          </p:cNvSpPr>
          <p:nvPr/>
        </p:nvSpPr>
        <p:spPr>
          <a:xfrm>
            <a:off x="8388349" y="3409951"/>
            <a:ext cx="1635761" cy="750341"/>
          </a:xfrm>
          <a:prstGeom prst="rect">
            <a:avLst/>
          </a:prstGeom>
        </p:spPr>
        <p:txBody>
          <a:bodyPr vert="horz" lIns="91440" tIns="45720" rIns="91440" bIns="45720" rtlCol="1">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Font typeface="Arial" panose="020B0604020202020204" pitchFamily="34" charset="0"/>
              <a:buNone/>
            </a:pPr>
            <a:r>
              <a:rPr lang="en-US" sz="1800" dirty="0"/>
              <a:t>Sigmoid</a:t>
            </a:r>
          </a:p>
        </p:txBody>
      </p:sp>
      <p:sp>
        <p:nvSpPr>
          <p:cNvPr id="92" name="Rectangle 91">
            <a:extLst>
              <a:ext uri="{FF2B5EF4-FFF2-40B4-BE49-F238E27FC236}">
                <a16:creationId xmlns:a16="http://schemas.microsoft.com/office/drawing/2014/main" id="{84CCF592-0D98-303E-00C6-A60C17CFD3FE}"/>
              </a:ext>
            </a:extLst>
          </p:cNvPr>
          <p:cNvSpPr/>
          <p:nvPr/>
        </p:nvSpPr>
        <p:spPr>
          <a:xfrm>
            <a:off x="9674858" y="3098437"/>
            <a:ext cx="1808481" cy="571863"/>
          </a:xfrm>
          <a:prstGeom prst="rect">
            <a:avLst/>
          </a:prstGeom>
          <a:solidFill>
            <a:schemeClr val="bg1">
              <a:lumMod val="75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Cross entropy loss</a:t>
            </a:r>
          </a:p>
        </p:txBody>
      </p:sp>
      <p:sp>
        <p:nvSpPr>
          <p:cNvPr id="93" name="Content Placeholder 7">
            <a:extLst>
              <a:ext uri="{FF2B5EF4-FFF2-40B4-BE49-F238E27FC236}">
                <a16:creationId xmlns:a16="http://schemas.microsoft.com/office/drawing/2014/main" id="{99C80FDC-F79F-25B7-766D-E3EC6BAA0001}"/>
              </a:ext>
            </a:extLst>
          </p:cNvPr>
          <p:cNvSpPr txBox="1">
            <a:spLocks/>
          </p:cNvSpPr>
          <p:nvPr/>
        </p:nvSpPr>
        <p:spPr>
          <a:xfrm>
            <a:off x="7625077" y="5698145"/>
            <a:ext cx="4079241" cy="547531"/>
          </a:xfrm>
          <a:prstGeom prst="rect">
            <a:avLst/>
          </a:prstGeom>
        </p:spPr>
        <p:txBody>
          <a:bodyPr vert="horz" lIns="91440" tIns="45720" rIns="91440" bIns="45720" rtlCol="1">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t>Tried also pooling after each block</a:t>
            </a:r>
          </a:p>
        </p:txBody>
      </p:sp>
      <p:sp>
        <p:nvSpPr>
          <p:cNvPr id="94" name="Rectangle 93">
            <a:extLst>
              <a:ext uri="{FF2B5EF4-FFF2-40B4-BE49-F238E27FC236}">
                <a16:creationId xmlns:a16="http://schemas.microsoft.com/office/drawing/2014/main" id="{0DBA8CF9-5CBC-93AC-726A-5AF9CA5A8FF0}"/>
              </a:ext>
            </a:extLst>
          </p:cNvPr>
          <p:cNvSpPr/>
          <p:nvPr/>
        </p:nvSpPr>
        <p:spPr>
          <a:xfrm>
            <a:off x="9674858" y="1844088"/>
            <a:ext cx="1808481" cy="571863"/>
          </a:xfrm>
          <a:prstGeom prst="rect">
            <a:avLst/>
          </a:prstGeom>
          <a:solidFill>
            <a:schemeClr val="bg1">
              <a:lumMod val="75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Prediction</a:t>
            </a:r>
          </a:p>
        </p:txBody>
      </p:sp>
      <p:cxnSp>
        <p:nvCxnSpPr>
          <p:cNvPr id="99" name="Connector: Elbow 98">
            <a:extLst>
              <a:ext uri="{FF2B5EF4-FFF2-40B4-BE49-F238E27FC236}">
                <a16:creationId xmlns:a16="http://schemas.microsoft.com/office/drawing/2014/main" id="{081D5734-ADE4-E38C-D26B-C1754A949FE2}"/>
              </a:ext>
            </a:extLst>
          </p:cNvPr>
          <p:cNvCxnSpPr>
            <a:cxnSpLocks/>
            <a:stCxn id="67" idx="3"/>
            <a:endCxn id="94" idx="1"/>
          </p:cNvCxnSpPr>
          <p:nvPr/>
        </p:nvCxnSpPr>
        <p:spPr>
          <a:xfrm flipV="1">
            <a:off x="8737600" y="2130020"/>
            <a:ext cx="937258" cy="1210080"/>
          </a:xfrm>
          <a:prstGeom prst="bentConnector3">
            <a:avLst>
              <a:gd name="adj1" fmla="val 50000"/>
            </a:avLst>
          </a:prstGeom>
          <a:ln w="28575">
            <a:tailEnd type="triangle"/>
          </a:ln>
        </p:spPr>
        <p:style>
          <a:lnRef idx="1">
            <a:schemeClr val="dk1"/>
          </a:lnRef>
          <a:fillRef idx="0">
            <a:schemeClr val="dk1"/>
          </a:fillRef>
          <a:effectRef idx="0">
            <a:schemeClr val="dk1"/>
          </a:effectRef>
          <a:fontRef idx="minor">
            <a:schemeClr val="tx1"/>
          </a:fontRef>
        </p:style>
      </p:cxnSp>
      <p:sp>
        <p:nvSpPr>
          <p:cNvPr id="103" name="Content Placeholder 7">
            <a:extLst>
              <a:ext uri="{FF2B5EF4-FFF2-40B4-BE49-F238E27FC236}">
                <a16:creationId xmlns:a16="http://schemas.microsoft.com/office/drawing/2014/main" id="{FFD87A02-8F3C-1E8E-5526-4D030B7A1F14}"/>
              </a:ext>
            </a:extLst>
          </p:cNvPr>
          <p:cNvSpPr txBox="1">
            <a:spLocks/>
          </p:cNvSpPr>
          <p:nvPr/>
        </p:nvSpPr>
        <p:spPr>
          <a:xfrm>
            <a:off x="368296" y="4752814"/>
            <a:ext cx="4823465" cy="1890661"/>
          </a:xfrm>
          <a:prstGeom prst="rect">
            <a:avLst/>
          </a:prstGeom>
        </p:spPr>
        <p:txBody>
          <a:bodyPr vert="horz" lIns="91440" tIns="45720" rIns="91440" bIns="45720" rtlCol="1">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000" dirty="0"/>
              <a:t>Possible reasons for low scores:</a:t>
            </a:r>
          </a:p>
          <a:p>
            <a:r>
              <a:rPr lang="en-US" sz="2000" dirty="0"/>
              <a:t>Too many parameters </a:t>
            </a:r>
            <a:r>
              <a:rPr lang="en-US" sz="2000" dirty="0">
                <a:sym typeface="Wingdings" panose="05000000000000000000" pitchFamily="2" charset="2"/>
              </a:rPr>
              <a:t> small dataset</a:t>
            </a:r>
            <a:endParaRPr lang="en-US" sz="2000" dirty="0"/>
          </a:p>
          <a:p>
            <a:r>
              <a:rPr lang="en-US" sz="2000" dirty="0"/>
              <a:t>Trade off – kernel size</a:t>
            </a:r>
          </a:p>
          <a:p>
            <a:r>
              <a:rPr lang="en-US" sz="2000" dirty="0"/>
              <a:t>Noisy signals</a:t>
            </a:r>
          </a:p>
          <a:p>
            <a:r>
              <a:rPr lang="en-US" sz="2000" dirty="0"/>
              <a:t>Alignment to fix length</a:t>
            </a:r>
          </a:p>
        </p:txBody>
      </p:sp>
    </p:spTree>
    <p:extLst>
      <p:ext uri="{BB962C8B-B14F-4D97-AF65-F5344CB8AC3E}">
        <p14:creationId xmlns:p14="http://schemas.microsoft.com/office/powerpoint/2010/main" val="11512996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 name="Straight Arrow Connector 19">
            <a:extLst>
              <a:ext uri="{FF2B5EF4-FFF2-40B4-BE49-F238E27FC236}">
                <a16:creationId xmlns:a16="http://schemas.microsoft.com/office/drawing/2014/main" id="{97DBF297-7213-C44E-42D1-FB06CD6606BD}"/>
              </a:ext>
            </a:extLst>
          </p:cNvPr>
          <p:cNvCxnSpPr/>
          <p:nvPr/>
        </p:nvCxnSpPr>
        <p:spPr>
          <a:xfrm>
            <a:off x="2590800" y="2209800"/>
            <a:ext cx="3886200" cy="3810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AE05BC73-68DC-EA04-D1A6-454822094633}"/>
              </a:ext>
            </a:extLst>
          </p:cNvPr>
          <p:cNvCxnSpPr>
            <a:cxnSpLocks/>
            <a:stCxn id="4102" idx="3"/>
          </p:cNvCxnSpPr>
          <p:nvPr/>
        </p:nvCxnSpPr>
        <p:spPr>
          <a:xfrm flipV="1">
            <a:off x="3543300" y="2789159"/>
            <a:ext cx="2933700" cy="119257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10E6DC00-72F8-AB88-E005-C70883B851E2}"/>
              </a:ext>
            </a:extLst>
          </p:cNvPr>
          <p:cNvCxnSpPr>
            <a:cxnSpLocks/>
          </p:cNvCxnSpPr>
          <p:nvPr/>
        </p:nvCxnSpPr>
        <p:spPr>
          <a:xfrm flipV="1">
            <a:off x="3162300" y="3687607"/>
            <a:ext cx="6223634" cy="190990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097" name="Straight Arrow Connector 4096">
            <a:extLst>
              <a:ext uri="{FF2B5EF4-FFF2-40B4-BE49-F238E27FC236}">
                <a16:creationId xmlns:a16="http://schemas.microsoft.com/office/drawing/2014/main" id="{CF1DB038-A676-620F-707B-AD45D120A1F3}"/>
              </a:ext>
            </a:extLst>
          </p:cNvPr>
          <p:cNvCxnSpPr>
            <a:cxnSpLocks/>
            <a:stCxn id="28" idx="3"/>
          </p:cNvCxnSpPr>
          <p:nvPr/>
        </p:nvCxnSpPr>
        <p:spPr>
          <a:xfrm>
            <a:off x="7848143" y="2720185"/>
            <a:ext cx="1537791" cy="63770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609600" y="39130"/>
            <a:ext cx="10972800" cy="1143000"/>
          </a:xfrm>
        </p:spPr>
        <p:txBody>
          <a:bodyPr>
            <a:normAutofit/>
          </a:bodyPr>
          <a:lstStyle/>
          <a:p>
            <a:r>
              <a:rPr lang="en-US" dirty="0">
                <a:solidFill>
                  <a:srgbClr val="002060"/>
                </a:solidFill>
              </a:rPr>
              <a:t>Ensemble</a:t>
            </a:r>
            <a:endParaRPr lang="he-IL" dirty="0">
              <a:solidFill>
                <a:srgbClr val="002060"/>
              </a:solidFill>
            </a:endParaRPr>
          </a:p>
        </p:txBody>
      </p:sp>
      <p:sp>
        <p:nvSpPr>
          <p:cNvPr id="5" name="Slide Number Placeholder 4"/>
          <p:cNvSpPr>
            <a:spLocks noGrp="1"/>
          </p:cNvSpPr>
          <p:nvPr>
            <p:ph type="sldNum" sz="quarter" idx="12"/>
          </p:nvPr>
        </p:nvSpPr>
        <p:spPr/>
        <p:txBody>
          <a:bodyPr/>
          <a:lstStyle/>
          <a:p>
            <a:fld id="{B01D9778-10B4-40FB-B4E4-44FA89A86639}" type="slidenum">
              <a:rPr lang="en-US" smtClean="0"/>
              <a:pPr/>
              <a:t>23</a:t>
            </a:fld>
            <a:endParaRPr lang="en-US"/>
          </a:p>
        </p:txBody>
      </p:sp>
      <p:grpSp>
        <p:nvGrpSpPr>
          <p:cNvPr id="6" name="Group 5">
            <a:extLst>
              <a:ext uri="{FF2B5EF4-FFF2-40B4-BE49-F238E27FC236}">
                <a16:creationId xmlns:a16="http://schemas.microsoft.com/office/drawing/2014/main" id="{9461CD6E-BC47-D3E2-F692-AA05D03A8748}"/>
              </a:ext>
            </a:extLst>
          </p:cNvPr>
          <p:cNvGrpSpPr/>
          <p:nvPr/>
        </p:nvGrpSpPr>
        <p:grpSpPr>
          <a:xfrm>
            <a:off x="1371600" y="1098075"/>
            <a:ext cx="1524000" cy="1691084"/>
            <a:chOff x="1341223" y="1052116"/>
            <a:chExt cx="1524000" cy="1691084"/>
          </a:xfrm>
        </p:grpSpPr>
        <p:pic>
          <p:nvPicPr>
            <p:cNvPr id="4098" name="Picture 2" descr="Support Vector Machine — Introduction to Machine Learning Algorithms | by  Rohith Gandhi | Towards Data Science">
              <a:extLst>
                <a:ext uri="{FF2B5EF4-FFF2-40B4-BE49-F238E27FC236}">
                  <a16:creationId xmlns:a16="http://schemas.microsoft.com/office/drawing/2014/main" id="{63315EF0-86C1-3EA3-2B8A-91B92E340A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600200"/>
              <a:ext cx="1158446" cy="1143000"/>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a:extLst>
                <a:ext uri="{FF2B5EF4-FFF2-40B4-BE49-F238E27FC236}">
                  <a16:creationId xmlns:a16="http://schemas.microsoft.com/office/drawing/2014/main" id="{871FE080-8A22-8807-CCD8-8CFE0F255153}"/>
                </a:ext>
              </a:extLst>
            </p:cNvPr>
            <p:cNvSpPr txBox="1">
              <a:spLocks/>
            </p:cNvSpPr>
            <p:nvPr/>
          </p:nvSpPr>
          <p:spPr>
            <a:xfrm>
              <a:off x="1341223" y="1052116"/>
              <a:ext cx="1524000" cy="731044"/>
            </a:xfrm>
            <a:prstGeom prst="rect">
              <a:avLst/>
            </a:prstGeom>
          </p:spPr>
          <p:txBody>
            <a:bodyPr vert="horz" lIns="91440" tIns="45720" rIns="91440" bIns="45720" rtlCol="1" anchor="ctr">
              <a:normAutofit fontScale="8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a:solidFill>
                    <a:srgbClr val="002060"/>
                  </a:solidFill>
                </a:rPr>
                <a:t>Kernel SVM</a:t>
              </a:r>
              <a:endParaRPr lang="he-IL" sz="2800" dirty="0">
                <a:solidFill>
                  <a:srgbClr val="002060"/>
                </a:solidFill>
              </a:endParaRPr>
            </a:p>
          </p:txBody>
        </p:sp>
      </p:grpSp>
      <p:grpSp>
        <p:nvGrpSpPr>
          <p:cNvPr id="11" name="Group 10">
            <a:extLst>
              <a:ext uri="{FF2B5EF4-FFF2-40B4-BE49-F238E27FC236}">
                <a16:creationId xmlns:a16="http://schemas.microsoft.com/office/drawing/2014/main" id="{B3789641-B6D4-2089-2123-27327912D227}"/>
              </a:ext>
            </a:extLst>
          </p:cNvPr>
          <p:cNvGrpSpPr/>
          <p:nvPr/>
        </p:nvGrpSpPr>
        <p:grpSpPr>
          <a:xfrm>
            <a:off x="914400" y="2796385"/>
            <a:ext cx="2628900" cy="1928015"/>
            <a:chOff x="914400" y="4437224"/>
            <a:chExt cx="2628900" cy="1928015"/>
          </a:xfrm>
        </p:grpSpPr>
        <p:pic>
          <p:nvPicPr>
            <p:cNvPr id="4102" name="Picture 6" descr="XGBoost - GeeksforGeeks">
              <a:extLst>
                <a:ext uri="{FF2B5EF4-FFF2-40B4-BE49-F238E27FC236}">
                  <a16:creationId xmlns:a16="http://schemas.microsoft.com/office/drawing/2014/main" id="{963062D7-4A0E-B4DE-27DA-78F6EB892A7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4879910"/>
              <a:ext cx="2628900" cy="1485329"/>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a:extLst>
                <a:ext uri="{FF2B5EF4-FFF2-40B4-BE49-F238E27FC236}">
                  <a16:creationId xmlns:a16="http://schemas.microsoft.com/office/drawing/2014/main" id="{4FDC8961-0201-A3D3-2C60-2101EE0DF443}"/>
                </a:ext>
              </a:extLst>
            </p:cNvPr>
            <p:cNvSpPr txBox="1">
              <a:spLocks/>
            </p:cNvSpPr>
            <p:nvPr/>
          </p:nvSpPr>
          <p:spPr>
            <a:xfrm>
              <a:off x="1422503" y="4437224"/>
              <a:ext cx="1524000" cy="731044"/>
            </a:xfrm>
            <a:prstGeom prst="rect">
              <a:avLst/>
            </a:prstGeom>
          </p:spPr>
          <p:txBody>
            <a:bodyPr vert="horz" lIns="91440" tIns="45720" rIns="91440" bIns="45720" rtlCol="1" anchor="ctr">
              <a:normAutofit fontScale="7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a:solidFill>
                    <a:srgbClr val="002060"/>
                  </a:solidFill>
                </a:rPr>
                <a:t>Bagging and boosting</a:t>
              </a:r>
              <a:endParaRPr lang="he-IL" sz="2800" dirty="0">
                <a:solidFill>
                  <a:srgbClr val="002060"/>
                </a:solidFill>
              </a:endParaRPr>
            </a:p>
          </p:txBody>
        </p:sp>
      </p:grpSp>
      <p:grpSp>
        <p:nvGrpSpPr>
          <p:cNvPr id="12" name="Group 11">
            <a:extLst>
              <a:ext uri="{FF2B5EF4-FFF2-40B4-BE49-F238E27FC236}">
                <a16:creationId xmlns:a16="http://schemas.microsoft.com/office/drawing/2014/main" id="{0B9BA3F2-DB6D-377E-F1C9-798AEF7C7086}"/>
              </a:ext>
            </a:extLst>
          </p:cNvPr>
          <p:cNvGrpSpPr/>
          <p:nvPr/>
        </p:nvGrpSpPr>
        <p:grpSpPr>
          <a:xfrm>
            <a:off x="738716" y="4587517"/>
            <a:ext cx="2980267" cy="1904206"/>
            <a:chOff x="838200" y="2697956"/>
            <a:chExt cx="2980267" cy="1904206"/>
          </a:xfrm>
        </p:grpSpPr>
        <p:pic>
          <p:nvPicPr>
            <p:cNvPr id="13" name="Picture 12">
              <a:extLst>
                <a:ext uri="{FF2B5EF4-FFF2-40B4-BE49-F238E27FC236}">
                  <a16:creationId xmlns:a16="http://schemas.microsoft.com/office/drawing/2014/main" id="{867ED90C-9216-529F-BA41-40A034E7777F}"/>
                </a:ext>
              </a:extLst>
            </p:cNvPr>
            <p:cNvPicPr>
              <a:picLocks noChangeAspect="1"/>
            </p:cNvPicPr>
            <p:nvPr/>
          </p:nvPicPr>
          <p:blipFill>
            <a:blip r:embed="rId5"/>
            <a:stretch>
              <a:fillRect/>
            </a:stretch>
          </p:blipFill>
          <p:spPr>
            <a:xfrm>
              <a:off x="838200" y="2925762"/>
              <a:ext cx="2980267" cy="1676400"/>
            </a:xfrm>
            <a:prstGeom prst="rect">
              <a:avLst/>
            </a:prstGeom>
          </p:spPr>
        </p:pic>
        <p:sp>
          <p:nvSpPr>
            <p:cNvPr id="14" name="Title 1">
              <a:extLst>
                <a:ext uri="{FF2B5EF4-FFF2-40B4-BE49-F238E27FC236}">
                  <a16:creationId xmlns:a16="http://schemas.microsoft.com/office/drawing/2014/main" id="{2E20F8A2-C12D-0483-FD98-FCB3C8B7C108}"/>
                </a:ext>
              </a:extLst>
            </p:cNvPr>
            <p:cNvSpPr txBox="1">
              <a:spLocks/>
            </p:cNvSpPr>
            <p:nvPr/>
          </p:nvSpPr>
          <p:spPr>
            <a:xfrm>
              <a:off x="1524000" y="2697956"/>
              <a:ext cx="1524000" cy="731044"/>
            </a:xfrm>
            <a:prstGeom prst="rect">
              <a:avLst/>
            </a:prstGeom>
          </p:spPr>
          <p:txBody>
            <a:bodyPr vert="horz" lIns="91440" tIns="45720" rIns="91440" bIns="45720" rtlCol="1"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a:solidFill>
                    <a:srgbClr val="002060"/>
                  </a:solidFill>
                </a:rPr>
                <a:t>MLP</a:t>
              </a:r>
              <a:endParaRPr lang="he-IL" sz="2800" dirty="0">
                <a:solidFill>
                  <a:srgbClr val="002060"/>
                </a:solidFill>
              </a:endParaRPr>
            </a:p>
          </p:txBody>
        </p:sp>
      </p:grpSp>
      <p:sp>
        <p:nvSpPr>
          <p:cNvPr id="15" name="Rectangle 14">
            <a:extLst>
              <a:ext uri="{FF2B5EF4-FFF2-40B4-BE49-F238E27FC236}">
                <a16:creationId xmlns:a16="http://schemas.microsoft.com/office/drawing/2014/main" id="{CA22769B-F8D1-ACEA-B3C5-BF1C4C045C4C}"/>
              </a:ext>
            </a:extLst>
          </p:cNvPr>
          <p:cNvSpPr/>
          <p:nvPr/>
        </p:nvSpPr>
        <p:spPr>
          <a:xfrm>
            <a:off x="3543300" y="1903743"/>
            <a:ext cx="1333500" cy="48744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0.66</a:t>
            </a:r>
          </a:p>
        </p:txBody>
      </p:sp>
      <p:sp>
        <p:nvSpPr>
          <p:cNvPr id="16" name="Rectangle 15">
            <a:extLst>
              <a:ext uri="{FF2B5EF4-FFF2-40B4-BE49-F238E27FC236}">
                <a16:creationId xmlns:a16="http://schemas.microsoft.com/office/drawing/2014/main" id="{8353BB2E-0D10-5CF0-75AC-BA36D9EB4E3B}"/>
              </a:ext>
            </a:extLst>
          </p:cNvPr>
          <p:cNvSpPr/>
          <p:nvPr/>
        </p:nvSpPr>
        <p:spPr>
          <a:xfrm>
            <a:off x="3543300" y="1135937"/>
            <a:ext cx="1333500" cy="48744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Validation Score</a:t>
            </a:r>
          </a:p>
        </p:txBody>
      </p:sp>
      <p:sp>
        <p:nvSpPr>
          <p:cNvPr id="17" name="Rectangle 16">
            <a:extLst>
              <a:ext uri="{FF2B5EF4-FFF2-40B4-BE49-F238E27FC236}">
                <a16:creationId xmlns:a16="http://schemas.microsoft.com/office/drawing/2014/main" id="{56C368E2-E8A3-37DB-9B0E-F3B7543F9139}"/>
              </a:ext>
            </a:extLst>
          </p:cNvPr>
          <p:cNvSpPr/>
          <p:nvPr/>
        </p:nvSpPr>
        <p:spPr>
          <a:xfrm>
            <a:off x="3543300" y="3554291"/>
            <a:ext cx="1333500" cy="48744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0.65</a:t>
            </a:r>
          </a:p>
        </p:txBody>
      </p:sp>
      <p:sp>
        <p:nvSpPr>
          <p:cNvPr id="18" name="Rectangle 17">
            <a:extLst>
              <a:ext uri="{FF2B5EF4-FFF2-40B4-BE49-F238E27FC236}">
                <a16:creationId xmlns:a16="http://schemas.microsoft.com/office/drawing/2014/main" id="{4D8AC96E-29D2-64C6-EBBF-2392837B07C1}"/>
              </a:ext>
            </a:extLst>
          </p:cNvPr>
          <p:cNvSpPr/>
          <p:nvPr/>
        </p:nvSpPr>
        <p:spPr>
          <a:xfrm>
            <a:off x="3543300" y="5400066"/>
            <a:ext cx="1333500" cy="48744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0.63</a:t>
            </a:r>
          </a:p>
        </p:txBody>
      </p:sp>
      <p:sp>
        <p:nvSpPr>
          <p:cNvPr id="25" name="Rectangle 24">
            <a:extLst>
              <a:ext uri="{FF2B5EF4-FFF2-40B4-BE49-F238E27FC236}">
                <a16:creationId xmlns:a16="http://schemas.microsoft.com/office/drawing/2014/main" id="{7B582A18-F242-5E92-B539-D5741D2EED10}"/>
              </a:ext>
            </a:extLst>
          </p:cNvPr>
          <p:cNvSpPr/>
          <p:nvPr/>
        </p:nvSpPr>
        <p:spPr>
          <a:xfrm rot="433934">
            <a:off x="5118122" y="2103566"/>
            <a:ext cx="1333500" cy="4874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60%</a:t>
            </a:r>
          </a:p>
        </p:txBody>
      </p:sp>
      <p:sp>
        <p:nvSpPr>
          <p:cNvPr id="26" name="Rectangle 25">
            <a:extLst>
              <a:ext uri="{FF2B5EF4-FFF2-40B4-BE49-F238E27FC236}">
                <a16:creationId xmlns:a16="http://schemas.microsoft.com/office/drawing/2014/main" id="{B2F0D266-4A9D-047F-7A90-2345B11015B2}"/>
              </a:ext>
            </a:extLst>
          </p:cNvPr>
          <p:cNvSpPr/>
          <p:nvPr/>
        </p:nvSpPr>
        <p:spPr>
          <a:xfrm rot="20279208">
            <a:off x="5206979" y="3061064"/>
            <a:ext cx="1333500" cy="4874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40%</a:t>
            </a:r>
          </a:p>
        </p:txBody>
      </p:sp>
      <p:sp>
        <p:nvSpPr>
          <p:cNvPr id="27" name="Rectangle 26">
            <a:extLst>
              <a:ext uri="{FF2B5EF4-FFF2-40B4-BE49-F238E27FC236}">
                <a16:creationId xmlns:a16="http://schemas.microsoft.com/office/drawing/2014/main" id="{DFEBE7DA-EA9F-2A90-6C98-0FE792C26848}"/>
              </a:ext>
            </a:extLst>
          </p:cNvPr>
          <p:cNvSpPr/>
          <p:nvPr/>
        </p:nvSpPr>
        <p:spPr>
          <a:xfrm>
            <a:off x="6514643" y="1135937"/>
            <a:ext cx="1333500" cy="48744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Validation Score</a:t>
            </a:r>
          </a:p>
        </p:txBody>
      </p:sp>
      <p:sp>
        <p:nvSpPr>
          <p:cNvPr id="28" name="Rectangle 27">
            <a:extLst>
              <a:ext uri="{FF2B5EF4-FFF2-40B4-BE49-F238E27FC236}">
                <a16:creationId xmlns:a16="http://schemas.microsoft.com/office/drawing/2014/main" id="{A9444177-84DF-EE85-A396-70DBF9799773}"/>
              </a:ext>
            </a:extLst>
          </p:cNvPr>
          <p:cNvSpPr/>
          <p:nvPr/>
        </p:nvSpPr>
        <p:spPr>
          <a:xfrm>
            <a:off x="6514643" y="2476464"/>
            <a:ext cx="1333500" cy="48744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0.69</a:t>
            </a:r>
          </a:p>
        </p:txBody>
      </p:sp>
      <p:sp>
        <p:nvSpPr>
          <p:cNvPr id="29" name="Rectangle 28">
            <a:extLst>
              <a:ext uri="{FF2B5EF4-FFF2-40B4-BE49-F238E27FC236}">
                <a16:creationId xmlns:a16="http://schemas.microsoft.com/office/drawing/2014/main" id="{5CF70DDB-9E77-15EC-A101-B7695A3ED825}"/>
              </a:ext>
            </a:extLst>
          </p:cNvPr>
          <p:cNvSpPr/>
          <p:nvPr/>
        </p:nvSpPr>
        <p:spPr>
          <a:xfrm rot="20279208">
            <a:off x="8140679" y="3833752"/>
            <a:ext cx="1333500" cy="4874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40%</a:t>
            </a:r>
          </a:p>
        </p:txBody>
      </p:sp>
      <p:sp>
        <p:nvSpPr>
          <p:cNvPr id="30" name="Rectangle 29">
            <a:extLst>
              <a:ext uri="{FF2B5EF4-FFF2-40B4-BE49-F238E27FC236}">
                <a16:creationId xmlns:a16="http://schemas.microsoft.com/office/drawing/2014/main" id="{30C740BD-A2D8-6E1A-34E5-79CE92BC2CAA}"/>
              </a:ext>
            </a:extLst>
          </p:cNvPr>
          <p:cNvSpPr/>
          <p:nvPr/>
        </p:nvSpPr>
        <p:spPr>
          <a:xfrm rot="433934">
            <a:off x="8087753" y="2685179"/>
            <a:ext cx="1333500" cy="4874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60%</a:t>
            </a:r>
          </a:p>
        </p:txBody>
      </p:sp>
      <p:sp>
        <p:nvSpPr>
          <p:cNvPr id="4105" name="Rectangle 4104">
            <a:extLst>
              <a:ext uri="{FF2B5EF4-FFF2-40B4-BE49-F238E27FC236}">
                <a16:creationId xmlns:a16="http://schemas.microsoft.com/office/drawing/2014/main" id="{78A20DF4-9D5C-3DEE-7F2C-20EFDD43FE17}"/>
              </a:ext>
            </a:extLst>
          </p:cNvPr>
          <p:cNvSpPr/>
          <p:nvPr/>
        </p:nvSpPr>
        <p:spPr>
          <a:xfrm>
            <a:off x="9446631" y="3283708"/>
            <a:ext cx="1333500" cy="48744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0.74</a:t>
            </a:r>
          </a:p>
        </p:txBody>
      </p:sp>
      <p:sp>
        <p:nvSpPr>
          <p:cNvPr id="4107" name="Rectangle 4106">
            <a:extLst>
              <a:ext uri="{FF2B5EF4-FFF2-40B4-BE49-F238E27FC236}">
                <a16:creationId xmlns:a16="http://schemas.microsoft.com/office/drawing/2014/main" id="{1A12166D-E424-EAFA-53BA-A7C8BC8D4E14}"/>
              </a:ext>
            </a:extLst>
          </p:cNvPr>
          <p:cNvSpPr/>
          <p:nvPr/>
        </p:nvSpPr>
        <p:spPr>
          <a:xfrm>
            <a:off x="9446631" y="1135937"/>
            <a:ext cx="1333500" cy="48744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Validation Score</a:t>
            </a:r>
          </a:p>
        </p:txBody>
      </p:sp>
    </p:spTree>
    <p:extLst>
      <p:ext uri="{BB962C8B-B14F-4D97-AF65-F5344CB8AC3E}">
        <p14:creationId xmlns:p14="http://schemas.microsoft.com/office/powerpoint/2010/main" val="27752329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6" name="Straight Arrow Connector 45">
            <a:extLst>
              <a:ext uri="{FF2B5EF4-FFF2-40B4-BE49-F238E27FC236}">
                <a16:creationId xmlns:a16="http://schemas.microsoft.com/office/drawing/2014/main" id="{A0593986-6823-4A11-E8A5-DB981BC88DDE}"/>
              </a:ext>
            </a:extLst>
          </p:cNvPr>
          <p:cNvCxnSpPr>
            <a:cxnSpLocks/>
            <a:endCxn id="14" idx="2"/>
          </p:cNvCxnSpPr>
          <p:nvPr/>
        </p:nvCxnSpPr>
        <p:spPr>
          <a:xfrm flipV="1">
            <a:off x="9108969" y="4192429"/>
            <a:ext cx="1167059" cy="972186"/>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2" name="Title 1"/>
          <p:cNvSpPr>
            <a:spLocks noGrp="1"/>
          </p:cNvSpPr>
          <p:nvPr>
            <p:ph type="title"/>
          </p:nvPr>
        </p:nvSpPr>
        <p:spPr/>
        <p:txBody>
          <a:bodyPr/>
          <a:lstStyle/>
          <a:p>
            <a:r>
              <a:rPr lang="en-US" dirty="0">
                <a:solidFill>
                  <a:srgbClr val="002060"/>
                </a:solidFill>
              </a:rPr>
              <a:t>Chosen Solution</a:t>
            </a:r>
            <a:endParaRPr lang="he-IL" dirty="0">
              <a:solidFill>
                <a:srgbClr val="002060"/>
              </a:solidFill>
            </a:endParaRPr>
          </a:p>
        </p:txBody>
      </p:sp>
      <p:sp>
        <p:nvSpPr>
          <p:cNvPr id="5" name="Slide Number Placeholder 4"/>
          <p:cNvSpPr>
            <a:spLocks noGrp="1"/>
          </p:cNvSpPr>
          <p:nvPr>
            <p:ph type="sldNum" sz="quarter" idx="12"/>
          </p:nvPr>
        </p:nvSpPr>
        <p:spPr/>
        <p:txBody>
          <a:bodyPr/>
          <a:lstStyle/>
          <a:p>
            <a:fld id="{B01D9778-10B4-40FB-B4E4-44FA89A86639}" type="slidenum">
              <a:rPr lang="en-US" smtClean="0"/>
              <a:pPr/>
              <a:t>24</a:t>
            </a:fld>
            <a:endParaRPr lang="en-US"/>
          </a:p>
        </p:txBody>
      </p:sp>
      <p:sp>
        <p:nvSpPr>
          <p:cNvPr id="3" name="Rectangle: Rounded Corners 2">
            <a:extLst>
              <a:ext uri="{FF2B5EF4-FFF2-40B4-BE49-F238E27FC236}">
                <a16:creationId xmlns:a16="http://schemas.microsoft.com/office/drawing/2014/main" id="{63685171-6538-DE47-E5DC-FEBCD9143A81}"/>
              </a:ext>
            </a:extLst>
          </p:cNvPr>
          <p:cNvSpPr/>
          <p:nvPr/>
        </p:nvSpPr>
        <p:spPr>
          <a:xfrm>
            <a:off x="792615" y="3174524"/>
            <a:ext cx="1676400" cy="1017905"/>
          </a:xfrm>
          <a:prstGeom prst="roundRect">
            <a:avLst/>
          </a:prstGeom>
          <a:solidFill>
            <a:schemeClr val="tx2">
              <a:lumMod val="20000"/>
              <a:lumOff val="80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2">
                    <a:lumMod val="50000"/>
                  </a:schemeClr>
                </a:solidFill>
              </a:rPr>
              <a:t>Cluster FNCs</a:t>
            </a:r>
          </a:p>
          <a:p>
            <a:pPr algn="ctr"/>
            <a:r>
              <a:rPr lang="en-US" sz="1400" dirty="0">
                <a:solidFill>
                  <a:schemeClr val="tx2">
                    <a:lumMod val="50000"/>
                  </a:schemeClr>
                </a:solidFill>
              </a:rPr>
              <a:t>(by ICN length)</a:t>
            </a:r>
            <a:endParaRPr lang="en-US" dirty="0">
              <a:solidFill>
                <a:schemeClr val="tx2">
                  <a:lumMod val="50000"/>
                </a:schemeClr>
              </a:solidFill>
            </a:endParaRPr>
          </a:p>
        </p:txBody>
      </p:sp>
      <p:sp>
        <p:nvSpPr>
          <p:cNvPr id="6" name="Rectangle 5">
            <a:extLst>
              <a:ext uri="{FF2B5EF4-FFF2-40B4-BE49-F238E27FC236}">
                <a16:creationId xmlns:a16="http://schemas.microsoft.com/office/drawing/2014/main" id="{1B6FCFF1-5991-47D2-9C84-0AB81DC3BBBE}"/>
              </a:ext>
            </a:extLst>
          </p:cNvPr>
          <p:cNvSpPr/>
          <p:nvPr/>
        </p:nvSpPr>
        <p:spPr>
          <a:xfrm>
            <a:off x="-76200" y="3668076"/>
            <a:ext cx="762000" cy="4845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ICNs</a:t>
            </a:r>
          </a:p>
        </p:txBody>
      </p:sp>
      <p:sp>
        <p:nvSpPr>
          <p:cNvPr id="7" name="Rectangle 6">
            <a:extLst>
              <a:ext uri="{FF2B5EF4-FFF2-40B4-BE49-F238E27FC236}">
                <a16:creationId xmlns:a16="http://schemas.microsoft.com/office/drawing/2014/main" id="{274C7AE0-6F82-B52B-167F-2FD609378B6F}"/>
              </a:ext>
            </a:extLst>
          </p:cNvPr>
          <p:cNvSpPr/>
          <p:nvPr/>
        </p:nvSpPr>
        <p:spPr>
          <a:xfrm>
            <a:off x="-76200" y="3019019"/>
            <a:ext cx="762000" cy="4845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FNCs</a:t>
            </a:r>
          </a:p>
        </p:txBody>
      </p:sp>
      <p:sp>
        <p:nvSpPr>
          <p:cNvPr id="8" name="Rectangle: Rounded Corners 7">
            <a:extLst>
              <a:ext uri="{FF2B5EF4-FFF2-40B4-BE49-F238E27FC236}">
                <a16:creationId xmlns:a16="http://schemas.microsoft.com/office/drawing/2014/main" id="{DD226506-A5BF-4A3D-8E66-80D4CE5D14B0}"/>
              </a:ext>
            </a:extLst>
          </p:cNvPr>
          <p:cNvSpPr/>
          <p:nvPr/>
        </p:nvSpPr>
        <p:spPr>
          <a:xfrm>
            <a:off x="3225380" y="3174524"/>
            <a:ext cx="1676400" cy="1017905"/>
          </a:xfrm>
          <a:prstGeom prst="roundRect">
            <a:avLst/>
          </a:prstGeom>
          <a:solidFill>
            <a:schemeClr val="tx2">
              <a:lumMod val="60000"/>
              <a:lumOff val="40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Riemannian manifold </a:t>
            </a:r>
            <a:r>
              <a:rPr lang="en-US" sz="1600" dirty="0"/>
              <a:t>parallel transport</a:t>
            </a:r>
            <a:endParaRPr lang="en-US" dirty="0"/>
          </a:p>
        </p:txBody>
      </p:sp>
      <p:sp>
        <p:nvSpPr>
          <p:cNvPr id="9" name="Rectangle: Rounded Corners 8">
            <a:extLst>
              <a:ext uri="{FF2B5EF4-FFF2-40B4-BE49-F238E27FC236}">
                <a16:creationId xmlns:a16="http://schemas.microsoft.com/office/drawing/2014/main" id="{BBF63182-274D-90F7-2C22-151A9A5A0859}"/>
              </a:ext>
            </a:extLst>
          </p:cNvPr>
          <p:cNvSpPr/>
          <p:nvPr/>
        </p:nvSpPr>
        <p:spPr>
          <a:xfrm>
            <a:off x="5064226" y="4730115"/>
            <a:ext cx="1676400" cy="1017905"/>
          </a:xfrm>
          <a:prstGeom prst="roundRect">
            <a:avLst/>
          </a:prstGeom>
          <a:solidFill>
            <a:schemeClr val="tx2"/>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Feature selection</a:t>
            </a:r>
          </a:p>
          <a:p>
            <a:pPr algn="ctr"/>
            <a:r>
              <a:rPr lang="en-US" b="1" dirty="0"/>
              <a:t>MRMR</a:t>
            </a:r>
            <a:endParaRPr lang="en-US" dirty="0"/>
          </a:p>
        </p:txBody>
      </p:sp>
      <p:grpSp>
        <p:nvGrpSpPr>
          <p:cNvPr id="18" name="Group 17">
            <a:extLst>
              <a:ext uri="{FF2B5EF4-FFF2-40B4-BE49-F238E27FC236}">
                <a16:creationId xmlns:a16="http://schemas.microsoft.com/office/drawing/2014/main" id="{AEEB4B06-1C78-5312-CB9B-503A609CE770}"/>
              </a:ext>
            </a:extLst>
          </p:cNvPr>
          <p:cNvGrpSpPr/>
          <p:nvPr/>
        </p:nvGrpSpPr>
        <p:grpSpPr>
          <a:xfrm>
            <a:off x="7432569" y="4730115"/>
            <a:ext cx="1981200" cy="1322705"/>
            <a:chOff x="8382000" y="4873941"/>
            <a:chExt cx="1981200" cy="1322705"/>
          </a:xfrm>
          <a:solidFill>
            <a:schemeClr val="tx2">
              <a:lumMod val="75000"/>
            </a:schemeClr>
          </a:solidFill>
        </p:grpSpPr>
        <p:sp>
          <p:nvSpPr>
            <p:cNvPr id="10" name="Rectangle: Rounded Corners 9">
              <a:extLst>
                <a:ext uri="{FF2B5EF4-FFF2-40B4-BE49-F238E27FC236}">
                  <a16:creationId xmlns:a16="http://schemas.microsoft.com/office/drawing/2014/main" id="{20F6455B-C9FA-52C0-7AAD-07513C236A9A}"/>
                </a:ext>
              </a:extLst>
            </p:cNvPr>
            <p:cNvSpPr/>
            <p:nvPr/>
          </p:nvSpPr>
          <p:spPr>
            <a:xfrm>
              <a:off x="8382000" y="4873941"/>
              <a:ext cx="1676400" cy="1017905"/>
            </a:xfrm>
            <a:prstGeom prst="roundRect">
              <a:avLst/>
            </a:prstGeom>
            <a:grp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Classifier</a:t>
              </a:r>
              <a:endParaRPr lang="en-US" dirty="0"/>
            </a:p>
          </p:txBody>
        </p:sp>
        <p:sp>
          <p:nvSpPr>
            <p:cNvPr id="12" name="Rectangle: Rounded Corners 11">
              <a:extLst>
                <a:ext uri="{FF2B5EF4-FFF2-40B4-BE49-F238E27FC236}">
                  <a16:creationId xmlns:a16="http://schemas.microsoft.com/office/drawing/2014/main" id="{2C4771CC-BC78-3BAD-922C-C0B272482049}"/>
                </a:ext>
              </a:extLst>
            </p:cNvPr>
            <p:cNvSpPr/>
            <p:nvPr/>
          </p:nvSpPr>
          <p:spPr>
            <a:xfrm>
              <a:off x="8534400" y="5026341"/>
              <a:ext cx="1676400" cy="1017905"/>
            </a:xfrm>
            <a:prstGeom prst="roundRect">
              <a:avLst/>
            </a:prstGeom>
            <a:grp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Classifier</a:t>
              </a:r>
              <a:endParaRPr lang="en-US" dirty="0"/>
            </a:p>
          </p:txBody>
        </p:sp>
        <p:sp>
          <p:nvSpPr>
            <p:cNvPr id="13" name="Rectangle: Rounded Corners 12">
              <a:extLst>
                <a:ext uri="{FF2B5EF4-FFF2-40B4-BE49-F238E27FC236}">
                  <a16:creationId xmlns:a16="http://schemas.microsoft.com/office/drawing/2014/main" id="{F112C506-279E-B7C0-2DA8-9222BAD6F01C}"/>
                </a:ext>
              </a:extLst>
            </p:cNvPr>
            <p:cNvSpPr/>
            <p:nvPr/>
          </p:nvSpPr>
          <p:spPr>
            <a:xfrm>
              <a:off x="8686800" y="5178741"/>
              <a:ext cx="1676400" cy="1017905"/>
            </a:xfrm>
            <a:prstGeom prst="roundRect">
              <a:avLst/>
            </a:prstGeom>
            <a:grp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Classifier</a:t>
              </a:r>
              <a:endParaRPr lang="en-US" dirty="0"/>
            </a:p>
          </p:txBody>
        </p:sp>
      </p:grpSp>
      <p:sp>
        <p:nvSpPr>
          <p:cNvPr id="14" name="Rectangle: Rounded Corners 13">
            <a:extLst>
              <a:ext uri="{FF2B5EF4-FFF2-40B4-BE49-F238E27FC236}">
                <a16:creationId xmlns:a16="http://schemas.microsoft.com/office/drawing/2014/main" id="{1BB27669-2126-CCB9-15EB-12357E0581F5}"/>
              </a:ext>
            </a:extLst>
          </p:cNvPr>
          <p:cNvSpPr/>
          <p:nvPr/>
        </p:nvSpPr>
        <p:spPr>
          <a:xfrm>
            <a:off x="9566634" y="3174524"/>
            <a:ext cx="1418788" cy="1017905"/>
          </a:xfrm>
          <a:prstGeom prst="roundRect">
            <a:avLst/>
          </a:prstGeom>
          <a:solidFill>
            <a:schemeClr val="tx2">
              <a:lumMod val="50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Ensemble</a:t>
            </a:r>
            <a:endParaRPr lang="en-US" dirty="0"/>
          </a:p>
        </p:txBody>
      </p:sp>
      <p:sp>
        <p:nvSpPr>
          <p:cNvPr id="15" name="Rectangle: Rounded Corners 14">
            <a:extLst>
              <a:ext uri="{FF2B5EF4-FFF2-40B4-BE49-F238E27FC236}">
                <a16:creationId xmlns:a16="http://schemas.microsoft.com/office/drawing/2014/main" id="{EC40715D-136C-C0EB-0284-55ED27972B24}"/>
              </a:ext>
            </a:extLst>
          </p:cNvPr>
          <p:cNvSpPr/>
          <p:nvPr/>
        </p:nvSpPr>
        <p:spPr>
          <a:xfrm>
            <a:off x="7432569" y="1614644"/>
            <a:ext cx="1676400" cy="1017905"/>
          </a:xfrm>
          <a:prstGeom prst="roundRect">
            <a:avLst/>
          </a:prstGeom>
          <a:solidFill>
            <a:schemeClr val="tx2">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Classifier</a:t>
            </a:r>
            <a:endParaRPr lang="en-US" dirty="0"/>
          </a:p>
        </p:txBody>
      </p:sp>
      <p:sp>
        <p:nvSpPr>
          <p:cNvPr id="16" name="Rectangle: Rounded Corners 15">
            <a:extLst>
              <a:ext uri="{FF2B5EF4-FFF2-40B4-BE49-F238E27FC236}">
                <a16:creationId xmlns:a16="http://schemas.microsoft.com/office/drawing/2014/main" id="{04F28BF3-5C53-FB9C-D069-312E420E61F8}"/>
              </a:ext>
            </a:extLst>
          </p:cNvPr>
          <p:cNvSpPr/>
          <p:nvPr/>
        </p:nvSpPr>
        <p:spPr>
          <a:xfrm>
            <a:off x="5064226" y="1618932"/>
            <a:ext cx="1676400" cy="1017905"/>
          </a:xfrm>
          <a:prstGeom prst="roundRect">
            <a:avLst/>
          </a:prstGeom>
          <a:solidFill>
            <a:schemeClr val="tx2"/>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Feature selection</a:t>
            </a:r>
          </a:p>
          <a:p>
            <a:pPr algn="ctr"/>
            <a:r>
              <a:rPr lang="en-US" b="1" dirty="0"/>
              <a:t>MRMR</a:t>
            </a:r>
            <a:endParaRPr lang="en-US" dirty="0"/>
          </a:p>
        </p:txBody>
      </p:sp>
      <p:sp>
        <p:nvSpPr>
          <p:cNvPr id="19" name="Rectangle 18">
            <a:extLst>
              <a:ext uri="{FF2B5EF4-FFF2-40B4-BE49-F238E27FC236}">
                <a16:creationId xmlns:a16="http://schemas.microsoft.com/office/drawing/2014/main" id="{8D58F514-B873-B90C-5310-1380B0D9A1E2}"/>
              </a:ext>
            </a:extLst>
          </p:cNvPr>
          <p:cNvSpPr/>
          <p:nvPr/>
        </p:nvSpPr>
        <p:spPr>
          <a:xfrm>
            <a:off x="2467905" y="3429000"/>
            <a:ext cx="762000" cy="4845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ysClr val="windowText" lastClr="000000"/>
                </a:solidFill>
              </a:rPr>
              <a:t>FNC</a:t>
            </a:r>
          </a:p>
          <a:p>
            <a:pPr algn="ctr"/>
            <a:r>
              <a:rPr lang="en-US" sz="1600" dirty="0">
                <a:solidFill>
                  <a:sysClr val="windowText" lastClr="000000"/>
                </a:solidFill>
              </a:rPr>
              <a:t>groups</a:t>
            </a:r>
          </a:p>
        </p:txBody>
      </p:sp>
      <p:sp>
        <p:nvSpPr>
          <p:cNvPr id="21" name="Rectangle 20">
            <a:extLst>
              <a:ext uri="{FF2B5EF4-FFF2-40B4-BE49-F238E27FC236}">
                <a16:creationId xmlns:a16="http://schemas.microsoft.com/office/drawing/2014/main" id="{748FA6B7-37CB-67D1-C097-F97FBA8E0818}"/>
              </a:ext>
            </a:extLst>
          </p:cNvPr>
          <p:cNvSpPr/>
          <p:nvPr/>
        </p:nvSpPr>
        <p:spPr>
          <a:xfrm>
            <a:off x="6427157" y="3425824"/>
            <a:ext cx="1511990" cy="4845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ysClr val="windowText" lastClr="000000"/>
                </a:solidFill>
              </a:rPr>
              <a:t>Reduce 90% of features</a:t>
            </a:r>
          </a:p>
        </p:txBody>
      </p:sp>
      <p:sp>
        <p:nvSpPr>
          <p:cNvPr id="23" name="Rectangle 22">
            <a:extLst>
              <a:ext uri="{FF2B5EF4-FFF2-40B4-BE49-F238E27FC236}">
                <a16:creationId xmlns:a16="http://schemas.microsoft.com/office/drawing/2014/main" id="{749E4DB9-4A65-9DE5-0FB2-6E0A62F06605}"/>
              </a:ext>
            </a:extLst>
          </p:cNvPr>
          <p:cNvSpPr/>
          <p:nvPr/>
        </p:nvSpPr>
        <p:spPr>
          <a:xfrm>
            <a:off x="8423169" y="3425824"/>
            <a:ext cx="1143465" cy="4845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ysClr val="windowText" lastClr="000000"/>
                </a:solidFill>
              </a:rPr>
              <a:t>Choose best classifiers </a:t>
            </a:r>
          </a:p>
        </p:txBody>
      </p:sp>
      <p:sp>
        <p:nvSpPr>
          <p:cNvPr id="24" name="Rectangle 23">
            <a:extLst>
              <a:ext uri="{FF2B5EF4-FFF2-40B4-BE49-F238E27FC236}">
                <a16:creationId xmlns:a16="http://schemas.microsoft.com/office/drawing/2014/main" id="{79ABF51A-A9E9-E15E-03B7-224F37225699}"/>
              </a:ext>
            </a:extLst>
          </p:cNvPr>
          <p:cNvSpPr/>
          <p:nvPr/>
        </p:nvSpPr>
        <p:spPr>
          <a:xfrm>
            <a:off x="10940779" y="3261271"/>
            <a:ext cx="1143465" cy="4845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ysClr val="windowText" lastClr="000000"/>
                </a:solidFill>
              </a:rPr>
              <a:t>Predictions</a:t>
            </a:r>
          </a:p>
        </p:txBody>
      </p:sp>
      <p:cxnSp>
        <p:nvCxnSpPr>
          <p:cNvPr id="26" name="Straight Arrow Connector 25">
            <a:extLst>
              <a:ext uri="{FF2B5EF4-FFF2-40B4-BE49-F238E27FC236}">
                <a16:creationId xmlns:a16="http://schemas.microsoft.com/office/drawing/2014/main" id="{5DABA292-D13A-2840-F5B7-A4CF5AB19476}"/>
              </a:ext>
            </a:extLst>
          </p:cNvPr>
          <p:cNvCxnSpPr>
            <a:cxnSpLocks/>
          </p:cNvCxnSpPr>
          <p:nvPr/>
        </p:nvCxnSpPr>
        <p:spPr>
          <a:xfrm>
            <a:off x="0" y="3370296"/>
            <a:ext cx="792615"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68788353-C51A-0F63-49D4-D8DD9D3E5DF3}"/>
              </a:ext>
            </a:extLst>
          </p:cNvPr>
          <p:cNvCxnSpPr>
            <a:cxnSpLocks/>
          </p:cNvCxnSpPr>
          <p:nvPr/>
        </p:nvCxnSpPr>
        <p:spPr>
          <a:xfrm>
            <a:off x="0" y="4009186"/>
            <a:ext cx="792615"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52B93A79-30DC-E0A9-76CF-55CE68E092D2}"/>
              </a:ext>
            </a:extLst>
          </p:cNvPr>
          <p:cNvCxnSpPr>
            <a:cxnSpLocks/>
            <a:stCxn id="19" idx="1"/>
            <a:endCxn id="8" idx="1"/>
          </p:cNvCxnSpPr>
          <p:nvPr/>
        </p:nvCxnSpPr>
        <p:spPr>
          <a:xfrm>
            <a:off x="2467905" y="3671253"/>
            <a:ext cx="757475" cy="12224"/>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4DF2E95E-CAAE-D5D6-72E6-B38115043BC2}"/>
              </a:ext>
            </a:extLst>
          </p:cNvPr>
          <p:cNvCxnSpPr>
            <a:cxnSpLocks/>
            <a:endCxn id="16" idx="1"/>
          </p:cNvCxnSpPr>
          <p:nvPr/>
        </p:nvCxnSpPr>
        <p:spPr>
          <a:xfrm>
            <a:off x="609600" y="2123596"/>
            <a:ext cx="4454626" cy="4289"/>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8A23D266-0F3F-2273-A42A-C6E5F8C2174A}"/>
              </a:ext>
            </a:extLst>
          </p:cNvPr>
          <p:cNvCxnSpPr>
            <a:cxnSpLocks/>
            <a:stCxn id="8" idx="2"/>
            <a:endCxn id="9" idx="1"/>
          </p:cNvCxnSpPr>
          <p:nvPr/>
        </p:nvCxnSpPr>
        <p:spPr>
          <a:xfrm>
            <a:off x="4063580" y="4192429"/>
            <a:ext cx="1000646" cy="1046639"/>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99D73F57-CA93-9619-75AA-B7999C09D298}"/>
              </a:ext>
            </a:extLst>
          </p:cNvPr>
          <p:cNvCxnSpPr>
            <a:cxnSpLocks/>
            <a:stCxn id="9" idx="3"/>
            <a:endCxn id="10" idx="1"/>
          </p:cNvCxnSpPr>
          <p:nvPr/>
        </p:nvCxnSpPr>
        <p:spPr>
          <a:xfrm>
            <a:off x="6740626" y="5239068"/>
            <a:ext cx="691943"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A4841ABC-1B09-3959-8495-09085C65970A}"/>
              </a:ext>
            </a:extLst>
          </p:cNvPr>
          <p:cNvCxnSpPr>
            <a:cxnSpLocks/>
            <a:stCxn id="16" idx="3"/>
            <a:endCxn id="15" idx="1"/>
          </p:cNvCxnSpPr>
          <p:nvPr/>
        </p:nvCxnSpPr>
        <p:spPr>
          <a:xfrm flipV="1">
            <a:off x="6740626" y="2123597"/>
            <a:ext cx="691943" cy="4288"/>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43" name="Straight Arrow Connector 42">
            <a:extLst>
              <a:ext uri="{FF2B5EF4-FFF2-40B4-BE49-F238E27FC236}">
                <a16:creationId xmlns:a16="http://schemas.microsoft.com/office/drawing/2014/main" id="{F70359D2-237F-87B8-D7BC-FFD86CC4AD6C}"/>
              </a:ext>
            </a:extLst>
          </p:cNvPr>
          <p:cNvCxnSpPr>
            <a:cxnSpLocks/>
            <a:stCxn id="15" idx="3"/>
            <a:endCxn id="14" idx="0"/>
          </p:cNvCxnSpPr>
          <p:nvPr/>
        </p:nvCxnSpPr>
        <p:spPr>
          <a:xfrm>
            <a:off x="9108969" y="2123597"/>
            <a:ext cx="1167059" cy="1050927"/>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49" name="Straight Arrow Connector 48">
            <a:extLst>
              <a:ext uri="{FF2B5EF4-FFF2-40B4-BE49-F238E27FC236}">
                <a16:creationId xmlns:a16="http://schemas.microsoft.com/office/drawing/2014/main" id="{33BED66C-BAB3-A2B3-0B14-B55310EAA726}"/>
              </a:ext>
            </a:extLst>
          </p:cNvPr>
          <p:cNvCxnSpPr>
            <a:cxnSpLocks/>
            <a:stCxn id="14" idx="3"/>
          </p:cNvCxnSpPr>
          <p:nvPr/>
        </p:nvCxnSpPr>
        <p:spPr>
          <a:xfrm>
            <a:off x="10985422" y="3683477"/>
            <a:ext cx="1054178"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53" name="Rectangle 52">
            <a:extLst>
              <a:ext uri="{FF2B5EF4-FFF2-40B4-BE49-F238E27FC236}">
                <a16:creationId xmlns:a16="http://schemas.microsoft.com/office/drawing/2014/main" id="{605D0339-FA3C-A9A3-2270-31523C5883B2}"/>
              </a:ext>
            </a:extLst>
          </p:cNvPr>
          <p:cNvSpPr/>
          <p:nvPr/>
        </p:nvSpPr>
        <p:spPr>
          <a:xfrm>
            <a:off x="3386789" y="4640262"/>
            <a:ext cx="1511990" cy="4845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ysClr val="windowText" lastClr="000000"/>
                </a:solidFill>
              </a:rPr>
              <a:t>FNC in</a:t>
            </a:r>
          </a:p>
          <a:p>
            <a:pPr algn="ctr"/>
            <a:r>
              <a:rPr lang="en-US" sz="1600" dirty="0">
                <a:solidFill>
                  <a:sysClr val="windowText" lastClr="000000"/>
                </a:solidFill>
              </a:rPr>
              <a:t>Parallel dimension</a:t>
            </a:r>
          </a:p>
        </p:txBody>
      </p:sp>
      <p:cxnSp>
        <p:nvCxnSpPr>
          <p:cNvPr id="56" name="Straight Connector 55">
            <a:extLst>
              <a:ext uri="{FF2B5EF4-FFF2-40B4-BE49-F238E27FC236}">
                <a16:creationId xmlns:a16="http://schemas.microsoft.com/office/drawing/2014/main" id="{C3BE3696-095C-C51F-5E37-364C1CB6679D}"/>
              </a:ext>
            </a:extLst>
          </p:cNvPr>
          <p:cNvCxnSpPr>
            <a:cxnSpLocks/>
          </p:cNvCxnSpPr>
          <p:nvPr/>
        </p:nvCxnSpPr>
        <p:spPr>
          <a:xfrm flipV="1">
            <a:off x="609600" y="2123596"/>
            <a:ext cx="0" cy="1246700"/>
          </a:xfrm>
          <a:prstGeom prst="line">
            <a:avLst/>
          </a:prstGeom>
          <a:ln w="1905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769357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Our Results</a:t>
            </a:r>
            <a:endParaRPr lang="he-IL" dirty="0">
              <a:solidFill>
                <a:srgbClr val="002060"/>
              </a:solidFill>
            </a:endParaRPr>
          </a:p>
        </p:txBody>
      </p:sp>
      <p:sp>
        <p:nvSpPr>
          <p:cNvPr id="3" name="Content Placeholder 2"/>
          <p:cNvSpPr>
            <a:spLocks noGrp="1"/>
          </p:cNvSpPr>
          <p:nvPr>
            <p:ph idx="1"/>
          </p:nvPr>
        </p:nvSpPr>
        <p:spPr/>
        <p:txBody>
          <a:bodyPr/>
          <a:lstStyle/>
          <a:p>
            <a:r>
              <a:rPr lang="en-US" dirty="0">
                <a:solidFill>
                  <a:srgbClr val="002060"/>
                </a:solidFill>
              </a:rPr>
              <a:t>On the </a:t>
            </a:r>
            <a:r>
              <a:rPr lang="en-US" b="1" dirty="0">
                <a:solidFill>
                  <a:srgbClr val="9E5ECE"/>
                </a:solidFill>
              </a:rPr>
              <a:t>first half</a:t>
            </a:r>
            <a:r>
              <a:rPr lang="en-US" dirty="0">
                <a:solidFill>
                  <a:srgbClr val="002060"/>
                </a:solidFill>
              </a:rPr>
              <a:t>, our best result was </a:t>
            </a:r>
            <a:r>
              <a:rPr lang="en-US" b="1" dirty="0">
                <a:solidFill>
                  <a:srgbClr val="002060"/>
                </a:solidFill>
              </a:rPr>
              <a:t>0.74</a:t>
            </a:r>
            <a:r>
              <a:rPr lang="en-US" dirty="0">
                <a:solidFill>
                  <a:srgbClr val="002060"/>
                </a:solidFill>
              </a:rPr>
              <a:t>, using the method we have described (received only </a:t>
            </a:r>
            <a:r>
              <a:rPr lang="en-US" b="1" dirty="0">
                <a:solidFill>
                  <a:srgbClr val="002060"/>
                </a:solidFill>
              </a:rPr>
              <a:t>0.58 </a:t>
            </a:r>
            <a:r>
              <a:rPr lang="en-US" dirty="0">
                <a:solidFill>
                  <a:srgbClr val="002060"/>
                </a:solidFill>
              </a:rPr>
              <a:t>on the </a:t>
            </a:r>
            <a:r>
              <a:rPr lang="en-US" b="1" dirty="0">
                <a:solidFill>
                  <a:schemeClr val="accent6">
                    <a:lumMod val="75000"/>
                  </a:schemeClr>
                </a:solidFill>
              </a:rPr>
              <a:t>second half</a:t>
            </a:r>
            <a:r>
              <a:rPr lang="en-US" dirty="0">
                <a:solidFill>
                  <a:srgbClr val="002060"/>
                </a:solidFill>
              </a:rPr>
              <a:t>)</a:t>
            </a:r>
          </a:p>
          <a:p>
            <a:endParaRPr lang="en-US" dirty="0">
              <a:solidFill>
                <a:srgbClr val="002060"/>
              </a:solidFill>
            </a:endParaRPr>
          </a:p>
          <a:p>
            <a:r>
              <a:rPr lang="en-US" dirty="0">
                <a:solidFill>
                  <a:srgbClr val="002060"/>
                </a:solidFill>
              </a:rPr>
              <a:t>On the </a:t>
            </a:r>
            <a:r>
              <a:rPr lang="en-US" b="1" dirty="0">
                <a:solidFill>
                  <a:schemeClr val="accent6">
                    <a:lumMod val="75000"/>
                  </a:schemeClr>
                </a:solidFill>
              </a:rPr>
              <a:t>second half,</a:t>
            </a:r>
            <a:r>
              <a:rPr lang="en-US" dirty="0">
                <a:solidFill>
                  <a:srgbClr val="002060"/>
                </a:solidFill>
              </a:rPr>
              <a:t> our best result was </a:t>
            </a:r>
            <a:r>
              <a:rPr lang="en-US" b="1" dirty="0">
                <a:solidFill>
                  <a:srgbClr val="002060"/>
                </a:solidFill>
              </a:rPr>
              <a:t>0.65</a:t>
            </a:r>
            <a:r>
              <a:rPr lang="en-US" dirty="0">
                <a:solidFill>
                  <a:srgbClr val="002060"/>
                </a:solidFill>
              </a:rPr>
              <a:t>, using an SVM classifier on the dynamic FNCs (received </a:t>
            </a:r>
            <a:r>
              <a:rPr lang="en-US" b="1" dirty="0">
                <a:solidFill>
                  <a:srgbClr val="002060"/>
                </a:solidFill>
              </a:rPr>
              <a:t>0.57</a:t>
            </a:r>
            <a:r>
              <a:rPr lang="en-US" dirty="0">
                <a:solidFill>
                  <a:srgbClr val="002060"/>
                </a:solidFill>
              </a:rPr>
              <a:t> on the </a:t>
            </a:r>
            <a:r>
              <a:rPr lang="en-US" b="1" dirty="0">
                <a:solidFill>
                  <a:srgbClr val="9E5ECE"/>
                </a:solidFill>
              </a:rPr>
              <a:t>first half</a:t>
            </a:r>
            <a:r>
              <a:rPr lang="en-US" dirty="0">
                <a:solidFill>
                  <a:srgbClr val="002060"/>
                </a:solidFill>
              </a:rPr>
              <a:t>)</a:t>
            </a:r>
          </a:p>
          <a:p>
            <a:endParaRPr lang="en-US" dirty="0">
              <a:solidFill>
                <a:srgbClr val="002060"/>
              </a:solidFill>
            </a:endParaRPr>
          </a:p>
          <a:p>
            <a:r>
              <a:rPr lang="en-US" dirty="0">
                <a:solidFill>
                  <a:srgbClr val="002060"/>
                </a:solidFill>
              </a:rPr>
              <a:t>Overall, there seems to be a large discrepancy between the results on the first and second halves for all teams</a:t>
            </a:r>
          </a:p>
          <a:p>
            <a:endParaRPr lang="he-IL" dirty="0">
              <a:solidFill>
                <a:srgbClr val="002060"/>
              </a:solidFill>
            </a:endParaRPr>
          </a:p>
        </p:txBody>
      </p:sp>
      <p:sp>
        <p:nvSpPr>
          <p:cNvPr id="5" name="Slide Number Placeholder 4"/>
          <p:cNvSpPr>
            <a:spLocks noGrp="1"/>
          </p:cNvSpPr>
          <p:nvPr>
            <p:ph type="sldNum" sz="quarter" idx="12"/>
          </p:nvPr>
        </p:nvSpPr>
        <p:spPr/>
        <p:txBody>
          <a:bodyPr/>
          <a:lstStyle/>
          <a:p>
            <a:fld id="{B01D9778-10B4-40FB-B4E4-44FA89A86639}" type="slidenum">
              <a:rPr lang="en-US" smtClean="0"/>
              <a:pPr/>
              <a:t>25</a:t>
            </a:fld>
            <a:endParaRPr lang="en-US"/>
          </a:p>
        </p:txBody>
      </p:sp>
    </p:spTree>
    <p:extLst>
      <p:ext uri="{BB962C8B-B14F-4D97-AF65-F5344CB8AC3E}">
        <p14:creationId xmlns:p14="http://schemas.microsoft.com/office/powerpoint/2010/main" val="21458764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Final Results</a:t>
            </a:r>
            <a:endParaRPr lang="he-IL" dirty="0">
              <a:solidFill>
                <a:srgbClr val="002060"/>
              </a:solidFill>
            </a:endParaRPr>
          </a:p>
        </p:txBody>
      </p:sp>
      <p:sp>
        <p:nvSpPr>
          <p:cNvPr id="5" name="Slide Number Placeholder 4"/>
          <p:cNvSpPr>
            <a:spLocks noGrp="1"/>
          </p:cNvSpPr>
          <p:nvPr>
            <p:ph type="sldNum" sz="quarter" idx="12"/>
          </p:nvPr>
        </p:nvSpPr>
        <p:spPr/>
        <p:txBody>
          <a:bodyPr/>
          <a:lstStyle/>
          <a:p>
            <a:fld id="{B01D9778-10B4-40FB-B4E4-44FA89A86639}" type="slidenum">
              <a:rPr lang="en-US" smtClean="0"/>
              <a:pPr/>
              <a:t>26</a:t>
            </a:fld>
            <a:endParaRPr lang="en-US"/>
          </a:p>
        </p:txBody>
      </p:sp>
      <p:pic>
        <p:nvPicPr>
          <p:cNvPr id="8" name="Picture 7">
            <a:extLst>
              <a:ext uri="{FF2B5EF4-FFF2-40B4-BE49-F238E27FC236}">
                <a16:creationId xmlns:a16="http://schemas.microsoft.com/office/drawing/2014/main" id="{13CF50E9-CCEE-94FE-18C7-2564997B9F8F}"/>
              </a:ext>
            </a:extLst>
          </p:cNvPr>
          <p:cNvPicPr>
            <a:picLocks noChangeAspect="1"/>
          </p:cNvPicPr>
          <p:nvPr/>
        </p:nvPicPr>
        <p:blipFill rotWithShape="1">
          <a:blip r:embed="rId2"/>
          <a:srcRect b="50886"/>
          <a:stretch/>
        </p:blipFill>
        <p:spPr>
          <a:xfrm>
            <a:off x="457200" y="1371600"/>
            <a:ext cx="5334000" cy="3426820"/>
          </a:xfrm>
          <a:prstGeom prst="rect">
            <a:avLst/>
          </a:prstGeom>
        </p:spPr>
      </p:pic>
      <p:pic>
        <p:nvPicPr>
          <p:cNvPr id="9" name="Picture 8">
            <a:extLst>
              <a:ext uri="{FF2B5EF4-FFF2-40B4-BE49-F238E27FC236}">
                <a16:creationId xmlns:a16="http://schemas.microsoft.com/office/drawing/2014/main" id="{F4C4E41F-EF16-DE95-E7A3-B31FE41386C7}"/>
              </a:ext>
            </a:extLst>
          </p:cNvPr>
          <p:cNvPicPr>
            <a:picLocks noChangeAspect="1"/>
          </p:cNvPicPr>
          <p:nvPr/>
        </p:nvPicPr>
        <p:blipFill rotWithShape="1">
          <a:blip r:embed="rId2"/>
          <a:srcRect t="47854" b="2511"/>
          <a:stretch/>
        </p:blipFill>
        <p:spPr>
          <a:xfrm>
            <a:off x="5899573" y="2817882"/>
            <a:ext cx="5396654" cy="3503876"/>
          </a:xfrm>
          <a:prstGeom prst="rect">
            <a:avLst/>
          </a:prstGeom>
        </p:spPr>
      </p:pic>
    </p:spTree>
    <p:extLst>
      <p:ext uri="{BB962C8B-B14F-4D97-AF65-F5344CB8AC3E}">
        <p14:creationId xmlns:p14="http://schemas.microsoft.com/office/powerpoint/2010/main" val="8770389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Conclusions</a:t>
            </a:r>
            <a:endParaRPr lang="he-IL" dirty="0">
              <a:solidFill>
                <a:srgbClr val="002060"/>
              </a:solidFill>
            </a:endParaRPr>
          </a:p>
        </p:txBody>
      </p:sp>
      <p:sp>
        <p:nvSpPr>
          <p:cNvPr id="3" name="Content Placeholder 2"/>
          <p:cNvSpPr>
            <a:spLocks noGrp="1"/>
          </p:cNvSpPr>
          <p:nvPr>
            <p:ph idx="1"/>
          </p:nvPr>
        </p:nvSpPr>
        <p:spPr/>
        <p:txBody>
          <a:bodyPr/>
          <a:lstStyle/>
          <a:p>
            <a:pPr>
              <a:spcBef>
                <a:spcPts val="1200"/>
              </a:spcBef>
              <a:spcAft>
                <a:spcPts val="1200"/>
              </a:spcAft>
            </a:pPr>
            <a:r>
              <a:rPr lang="en-US" dirty="0">
                <a:solidFill>
                  <a:srgbClr val="002060"/>
                </a:solidFill>
              </a:rPr>
              <a:t>There have been no satisfactory and consistent solution, out of the ones submitted by the different teams</a:t>
            </a:r>
          </a:p>
          <a:p>
            <a:pPr>
              <a:spcBef>
                <a:spcPts val="1200"/>
              </a:spcBef>
              <a:spcAft>
                <a:spcPts val="1200"/>
              </a:spcAft>
            </a:pPr>
            <a:r>
              <a:rPr lang="en-US" dirty="0">
                <a:solidFill>
                  <a:srgbClr val="002060"/>
                </a:solidFill>
              </a:rPr>
              <a:t>Possible reasons: small size dataset, No significant difference between fMRI scans of BPD and SZ patients.</a:t>
            </a:r>
          </a:p>
          <a:p>
            <a:pPr>
              <a:spcBef>
                <a:spcPts val="1200"/>
              </a:spcBef>
              <a:spcAft>
                <a:spcPts val="1200"/>
              </a:spcAft>
            </a:pPr>
            <a:r>
              <a:rPr lang="en-US" dirty="0">
                <a:solidFill>
                  <a:srgbClr val="002060"/>
                </a:solidFill>
              </a:rPr>
              <a:t>Better organization and planning are needed</a:t>
            </a:r>
          </a:p>
          <a:p>
            <a:pPr>
              <a:spcBef>
                <a:spcPts val="1200"/>
              </a:spcBef>
              <a:spcAft>
                <a:spcPts val="1200"/>
              </a:spcAft>
            </a:pPr>
            <a:r>
              <a:rPr lang="en-US" dirty="0">
                <a:solidFill>
                  <a:srgbClr val="002060"/>
                </a:solidFill>
              </a:rPr>
              <a:t>Document more strictly the tests and results</a:t>
            </a:r>
          </a:p>
          <a:p>
            <a:pPr>
              <a:spcBef>
                <a:spcPts val="1200"/>
              </a:spcBef>
              <a:spcAft>
                <a:spcPts val="1200"/>
              </a:spcAft>
            </a:pPr>
            <a:endParaRPr lang="en-US" dirty="0">
              <a:solidFill>
                <a:srgbClr val="002060"/>
              </a:solidFill>
            </a:endParaRPr>
          </a:p>
        </p:txBody>
      </p:sp>
      <p:sp>
        <p:nvSpPr>
          <p:cNvPr id="5" name="Slide Number Placeholder 4"/>
          <p:cNvSpPr>
            <a:spLocks noGrp="1"/>
          </p:cNvSpPr>
          <p:nvPr>
            <p:ph type="sldNum" sz="quarter" idx="12"/>
          </p:nvPr>
        </p:nvSpPr>
        <p:spPr/>
        <p:txBody>
          <a:bodyPr/>
          <a:lstStyle/>
          <a:p>
            <a:fld id="{B01D9778-10B4-40FB-B4E4-44FA89A86639}" type="slidenum">
              <a:rPr lang="en-US" smtClean="0"/>
              <a:pPr/>
              <a:t>27</a:t>
            </a:fld>
            <a:endParaRPr lang="en-US"/>
          </a:p>
        </p:txBody>
      </p:sp>
    </p:spTree>
    <p:extLst>
      <p:ext uri="{BB962C8B-B14F-4D97-AF65-F5344CB8AC3E}">
        <p14:creationId xmlns:p14="http://schemas.microsoft.com/office/powerpoint/2010/main" val="16693148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Future Work</a:t>
            </a:r>
            <a:endParaRPr lang="he-IL" dirty="0">
              <a:solidFill>
                <a:srgbClr val="002060"/>
              </a:solidFill>
            </a:endParaRPr>
          </a:p>
        </p:txBody>
      </p:sp>
      <p:sp>
        <p:nvSpPr>
          <p:cNvPr id="3" name="Content Placeholder 2"/>
          <p:cNvSpPr>
            <a:spLocks noGrp="1"/>
          </p:cNvSpPr>
          <p:nvPr>
            <p:ph idx="1"/>
          </p:nvPr>
        </p:nvSpPr>
        <p:spPr/>
        <p:txBody>
          <a:bodyPr>
            <a:normAutofit lnSpcReduction="10000"/>
          </a:bodyPr>
          <a:lstStyle/>
          <a:p>
            <a:pPr>
              <a:spcBef>
                <a:spcPts val="1200"/>
              </a:spcBef>
              <a:spcAft>
                <a:spcPts val="1200"/>
              </a:spcAft>
            </a:pPr>
            <a:r>
              <a:rPr lang="en-US" dirty="0">
                <a:solidFill>
                  <a:srgbClr val="002060"/>
                </a:solidFill>
              </a:rPr>
              <a:t>Find the best way to cluster the data for the Riemannian Projection </a:t>
            </a:r>
          </a:p>
          <a:p>
            <a:pPr>
              <a:spcBef>
                <a:spcPts val="1200"/>
              </a:spcBef>
              <a:spcAft>
                <a:spcPts val="1200"/>
              </a:spcAft>
            </a:pPr>
            <a:r>
              <a:rPr lang="en-US" dirty="0">
                <a:solidFill>
                  <a:srgbClr val="002060"/>
                </a:solidFill>
              </a:rPr>
              <a:t>Improve the classifiers selection and the ensemble weights solution</a:t>
            </a:r>
          </a:p>
          <a:p>
            <a:pPr>
              <a:spcBef>
                <a:spcPts val="1200"/>
              </a:spcBef>
              <a:spcAft>
                <a:spcPts val="1200"/>
              </a:spcAft>
            </a:pPr>
            <a:r>
              <a:rPr lang="en-US" dirty="0">
                <a:solidFill>
                  <a:srgbClr val="002060"/>
                </a:solidFill>
              </a:rPr>
              <a:t>Develop an algorithm that uses the </a:t>
            </a:r>
            <a:r>
              <a:rPr lang="en-US" dirty="0" err="1">
                <a:solidFill>
                  <a:srgbClr val="002060"/>
                </a:solidFill>
              </a:rPr>
              <a:t>dFNC</a:t>
            </a:r>
            <a:r>
              <a:rPr lang="en-US" dirty="0">
                <a:solidFill>
                  <a:srgbClr val="002060"/>
                </a:solidFill>
              </a:rPr>
              <a:t> to classify by using its time series character</a:t>
            </a:r>
          </a:p>
          <a:p>
            <a:pPr>
              <a:spcBef>
                <a:spcPts val="1200"/>
              </a:spcBef>
              <a:spcAft>
                <a:spcPts val="1200"/>
              </a:spcAft>
            </a:pPr>
            <a:r>
              <a:rPr lang="en-US" dirty="0">
                <a:solidFill>
                  <a:srgbClr val="002060"/>
                </a:solidFill>
              </a:rPr>
              <a:t>Take our methods to other domains </a:t>
            </a:r>
            <a:r>
              <a:rPr lang="en-US" sz="2000" dirty="0">
                <a:solidFill>
                  <a:srgbClr val="002060"/>
                </a:solidFill>
              </a:rPr>
              <a:t>(classifications between healthy and schizophrenic patients)</a:t>
            </a:r>
          </a:p>
          <a:p>
            <a:pPr>
              <a:spcBef>
                <a:spcPts val="1200"/>
              </a:spcBef>
              <a:spcAft>
                <a:spcPts val="1200"/>
              </a:spcAft>
            </a:pPr>
            <a:endParaRPr lang="en-US" dirty="0">
              <a:solidFill>
                <a:srgbClr val="002060"/>
              </a:solidFill>
            </a:endParaRPr>
          </a:p>
        </p:txBody>
      </p:sp>
      <p:sp>
        <p:nvSpPr>
          <p:cNvPr id="5" name="Slide Number Placeholder 4"/>
          <p:cNvSpPr>
            <a:spLocks noGrp="1"/>
          </p:cNvSpPr>
          <p:nvPr>
            <p:ph type="sldNum" sz="quarter" idx="12"/>
          </p:nvPr>
        </p:nvSpPr>
        <p:spPr/>
        <p:txBody>
          <a:bodyPr/>
          <a:lstStyle/>
          <a:p>
            <a:fld id="{B01D9778-10B4-40FB-B4E4-44FA89A86639}" type="slidenum">
              <a:rPr lang="en-US" smtClean="0"/>
              <a:pPr/>
              <a:t>28</a:t>
            </a:fld>
            <a:endParaRPr lang="en-US"/>
          </a:p>
        </p:txBody>
      </p:sp>
    </p:spTree>
    <p:extLst>
      <p:ext uri="{BB962C8B-B14F-4D97-AF65-F5344CB8AC3E}">
        <p14:creationId xmlns:p14="http://schemas.microsoft.com/office/powerpoint/2010/main" val="1945589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62615" y="228600"/>
            <a:ext cx="8229600" cy="1143000"/>
          </a:xfrm>
        </p:spPr>
        <p:txBody>
          <a:bodyPr/>
          <a:lstStyle/>
          <a:p>
            <a:r>
              <a:rPr lang="en-US" dirty="0">
                <a:solidFill>
                  <a:srgbClr val="002060"/>
                </a:solidFill>
              </a:rPr>
              <a:t>References</a:t>
            </a:r>
            <a:endParaRPr lang="he-IL" dirty="0">
              <a:solidFill>
                <a:srgbClr val="002060"/>
              </a:solidFill>
            </a:endParaRPr>
          </a:p>
        </p:txBody>
      </p:sp>
      <p:sp>
        <p:nvSpPr>
          <p:cNvPr id="3" name="Content Placeholder 2"/>
          <p:cNvSpPr>
            <a:spLocks noGrp="1"/>
          </p:cNvSpPr>
          <p:nvPr>
            <p:ph idx="1"/>
          </p:nvPr>
        </p:nvSpPr>
        <p:spPr>
          <a:xfrm>
            <a:off x="609600" y="1143000"/>
            <a:ext cx="10972800" cy="5486399"/>
          </a:xfrm>
        </p:spPr>
        <p:txBody>
          <a:bodyPr>
            <a:normAutofit fontScale="92500" lnSpcReduction="10000"/>
          </a:bodyPr>
          <a:lstStyle/>
          <a:p>
            <a:pPr marL="342900" marR="0" lvl="0" indent="-342900" algn="just" rtl="0">
              <a:lnSpc>
                <a:spcPct val="150000"/>
              </a:lnSpc>
              <a:spcBef>
                <a:spcPts val="600"/>
              </a:spcBef>
              <a:spcAft>
                <a:spcPts val="600"/>
              </a:spcAft>
              <a:buFont typeface="+mj-lt"/>
              <a:buAutoNum type="arabicPeriod"/>
            </a:pPr>
            <a:r>
              <a:rPr lang="en-US" sz="1600" kern="100" dirty="0" err="1">
                <a:effectLst/>
                <a:latin typeface="Segoe UI" panose="020B0502040204020203" pitchFamily="34" charset="0"/>
                <a:ea typeface="Calibri" panose="020F0502020204030204" pitchFamily="34" charset="0"/>
                <a:cs typeface="Arial" panose="020B0604020202020204" pitchFamily="34" charset="0"/>
              </a:rPr>
              <a:t>Shahbazi</a:t>
            </a:r>
            <a:r>
              <a:rPr lang="en-US" sz="1600" kern="100" dirty="0">
                <a:effectLst/>
                <a:latin typeface="Segoe UI" panose="020B0502040204020203" pitchFamily="34" charset="0"/>
                <a:ea typeface="Calibri" panose="020F0502020204030204" pitchFamily="34" charset="0"/>
                <a:cs typeface="Arial" panose="020B0604020202020204" pitchFamily="34" charset="0"/>
              </a:rPr>
              <a:t>, </a:t>
            </a:r>
            <a:r>
              <a:rPr lang="en-US" sz="1600" kern="100" dirty="0" err="1">
                <a:effectLst/>
                <a:latin typeface="Segoe UI" panose="020B0502040204020203" pitchFamily="34" charset="0"/>
                <a:ea typeface="Calibri" panose="020F0502020204030204" pitchFamily="34" charset="0"/>
                <a:cs typeface="Arial" panose="020B0604020202020204" pitchFamily="34" charset="0"/>
              </a:rPr>
              <a:t>Mahdiyar</a:t>
            </a:r>
            <a:r>
              <a:rPr lang="en-US" sz="1600" kern="100" dirty="0">
                <a:effectLst/>
                <a:latin typeface="Segoe UI" panose="020B0502040204020203" pitchFamily="34" charset="0"/>
                <a:ea typeface="Calibri" panose="020F0502020204030204" pitchFamily="34" charset="0"/>
                <a:cs typeface="Arial" panose="020B0604020202020204" pitchFamily="34" charset="0"/>
              </a:rPr>
              <a:t>, et al. "</a:t>
            </a:r>
            <a:r>
              <a:rPr lang="en-US" sz="1600" b="1" kern="100" dirty="0">
                <a:effectLst/>
                <a:latin typeface="Segoe UI" panose="020B0502040204020203" pitchFamily="34" charset="0"/>
                <a:ea typeface="Calibri" panose="020F0502020204030204" pitchFamily="34" charset="0"/>
                <a:cs typeface="Arial" panose="020B0604020202020204" pitchFamily="34" charset="0"/>
              </a:rPr>
              <a:t>Using distance on the Riemannian manifold to compare representations in brain and in models</a:t>
            </a:r>
            <a:r>
              <a:rPr lang="en-US" sz="1600" kern="100" dirty="0">
                <a:effectLst/>
                <a:latin typeface="Segoe UI" panose="020B0502040204020203" pitchFamily="34" charset="0"/>
                <a:ea typeface="Calibri" panose="020F0502020204030204" pitchFamily="34" charset="0"/>
                <a:cs typeface="Arial" panose="020B0604020202020204" pitchFamily="34" charset="0"/>
              </a:rPr>
              <a:t>." </a:t>
            </a:r>
            <a:r>
              <a:rPr lang="en-US" sz="1600" kern="100" dirty="0" err="1">
                <a:effectLst/>
                <a:latin typeface="Segoe UI" panose="020B0502040204020203" pitchFamily="34" charset="0"/>
                <a:ea typeface="Calibri" panose="020F0502020204030204" pitchFamily="34" charset="0"/>
                <a:cs typeface="Arial" panose="020B0604020202020204" pitchFamily="34" charset="0"/>
              </a:rPr>
              <a:t>NeuroImage</a:t>
            </a:r>
            <a:r>
              <a:rPr lang="en-US" sz="1600" kern="100" dirty="0">
                <a:effectLst/>
                <a:latin typeface="Segoe UI" panose="020B0502040204020203" pitchFamily="34" charset="0"/>
                <a:ea typeface="Calibri" panose="020F0502020204030204" pitchFamily="34" charset="0"/>
                <a:cs typeface="Arial" panose="020B0604020202020204" pitchFamily="34" charset="0"/>
              </a:rPr>
              <a:t> 239 (2021): 118271.</a:t>
            </a:r>
            <a:endParaRPr lang="en-US" sz="1600" kern="1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rtl="0">
              <a:lnSpc>
                <a:spcPct val="150000"/>
              </a:lnSpc>
              <a:spcBef>
                <a:spcPts val="600"/>
              </a:spcBef>
              <a:spcAft>
                <a:spcPts val="600"/>
              </a:spcAft>
              <a:buFont typeface="+mj-lt"/>
              <a:buAutoNum type="arabicPeriod"/>
            </a:pPr>
            <a:r>
              <a:rPr lang="en-US" sz="1600" kern="100" dirty="0">
                <a:effectLst/>
                <a:latin typeface="Segoe UI" panose="020B0502040204020203" pitchFamily="34" charset="0"/>
                <a:ea typeface="Calibri" panose="020F0502020204030204" pitchFamily="34" charset="0"/>
                <a:cs typeface="Arial" panose="020B0604020202020204" pitchFamily="34" charset="0"/>
              </a:rPr>
              <a:t>You, </a:t>
            </a:r>
            <a:r>
              <a:rPr lang="en-US" sz="1600" kern="100" dirty="0" err="1">
                <a:effectLst/>
                <a:latin typeface="Segoe UI" panose="020B0502040204020203" pitchFamily="34" charset="0"/>
                <a:ea typeface="Calibri" panose="020F0502020204030204" pitchFamily="34" charset="0"/>
                <a:cs typeface="Arial" panose="020B0604020202020204" pitchFamily="34" charset="0"/>
              </a:rPr>
              <a:t>Kisung</a:t>
            </a:r>
            <a:r>
              <a:rPr lang="en-US" sz="1600" kern="100" dirty="0">
                <a:effectLst/>
                <a:latin typeface="Segoe UI" panose="020B0502040204020203" pitchFamily="34" charset="0"/>
                <a:ea typeface="Calibri" panose="020F0502020204030204" pitchFamily="34" charset="0"/>
                <a:cs typeface="Arial" panose="020B0604020202020204" pitchFamily="34" charset="0"/>
              </a:rPr>
              <a:t>, and </a:t>
            </a:r>
            <a:r>
              <a:rPr lang="en-US" sz="1600" kern="100" dirty="0" err="1">
                <a:effectLst/>
                <a:latin typeface="Segoe UI" panose="020B0502040204020203" pitchFamily="34" charset="0"/>
                <a:ea typeface="Calibri" panose="020F0502020204030204" pitchFamily="34" charset="0"/>
                <a:cs typeface="Arial" panose="020B0604020202020204" pitchFamily="34" charset="0"/>
              </a:rPr>
              <a:t>Hae</a:t>
            </a:r>
            <a:r>
              <a:rPr lang="en-US" sz="1600" kern="100" dirty="0">
                <a:effectLst/>
                <a:latin typeface="Segoe UI" panose="020B0502040204020203" pitchFamily="34" charset="0"/>
                <a:ea typeface="Calibri" panose="020F0502020204030204" pitchFamily="34" charset="0"/>
                <a:cs typeface="Arial" panose="020B0604020202020204" pitchFamily="34" charset="0"/>
              </a:rPr>
              <a:t>-Jeong Park. "</a:t>
            </a:r>
            <a:r>
              <a:rPr lang="en-US" sz="1600" b="1" kern="100" dirty="0">
                <a:effectLst/>
                <a:latin typeface="Segoe UI" panose="020B0502040204020203" pitchFamily="34" charset="0"/>
                <a:ea typeface="Calibri" panose="020F0502020204030204" pitchFamily="34" charset="0"/>
                <a:cs typeface="Arial" panose="020B0604020202020204" pitchFamily="34" charset="0"/>
              </a:rPr>
              <a:t>Re-visiting Riemannian geometry of symmetric positive definite matrices for the analysis of functional connectivity</a:t>
            </a:r>
            <a:r>
              <a:rPr lang="en-US" sz="1600" kern="100" dirty="0">
                <a:effectLst/>
                <a:latin typeface="Segoe UI" panose="020B0502040204020203" pitchFamily="34" charset="0"/>
                <a:ea typeface="Calibri" panose="020F0502020204030204" pitchFamily="34" charset="0"/>
                <a:cs typeface="Arial" panose="020B0604020202020204" pitchFamily="34" charset="0"/>
              </a:rPr>
              <a:t>." </a:t>
            </a:r>
            <a:r>
              <a:rPr lang="en-US" sz="1600" kern="100" dirty="0" err="1">
                <a:effectLst/>
                <a:latin typeface="Segoe UI" panose="020B0502040204020203" pitchFamily="34" charset="0"/>
                <a:ea typeface="Calibri" panose="020F0502020204030204" pitchFamily="34" charset="0"/>
                <a:cs typeface="Arial" panose="020B0604020202020204" pitchFamily="34" charset="0"/>
              </a:rPr>
              <a:t>NeuroImage</a:t>
            </a:r>
            <a:r>
              <a:rPr lang="en-US" sz="1600" kern="100" dirty="0">
                <a:effectLst/>
                <a:latin typeface="Segoe UI" panose="020B0502040204020203" pitchFamily="34" charset="0"/>
                <a:ea typeface="Calibri" panose="020F0502020204030204" pitchFamily="34" charset="0"/>
                <a:cs typeface="Arial" panose="020B0604020202020204" pitchFamily="34" charset="0"/>
              </a:rPr>
              <a:t> 225 (2021): 117464.</a:t>
            </a:r>
            <a:endParaRPr lang="en-US" sz="1600" kern="1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rtl="0">
              <a:lnSpc>
                <a:spcPct val="150000"/>
              </a:lnSpc>
              <a:spcBef>
                <a:spcPts val="600"/>
              </a:spcBef>
              <a:spcAft>
                <a:spcPts val="600"/>
              </a:spcAft>
              <a:buFont typeface="+mj-lt"/>
              <a:buAutoNum type="arabicPeriod"/>
            </a:pPr>
            <a:r>
              <a:rPr lang="en-US" sz="1600" kern="100" dirty="0" err="1">
                <a:effectLst/>
                <a:latin typeface="Segoe UI" panose="020B0502040204020203" pitchFamily="34" charset="0"/>
                <a:ea typeface="Calibri" panose="020F0502020204030204" pitchFamily="34" charset="0"/>
                <a:cs typeface="Arial" panose="020B0604020202020204" pitchFamily="34" charset="0"/>
              </a:rPr>
              <a:t>Radovic</a:t>
            </a:r>
            <a:r>
              <a:rPr lang="en-US" sz="1600" kern="100" dirty="0">
                <a:effectLst/>
                <a:latin typeface="Segoe UI" panose="020B0502040204020203" pitchFamily="34" charset="0"/>
                <a:ea typeface="Calibri" panose="020F0502020204030204" pitchFamily="34" charset="0"/>
                <a:cs typeface="Arial" panose="020B0604020202020204" pitchFamily="34" charset="0"/>
              </a:rPr>
              <a:t>, Milos, et al. "</a:t>
            </a:r>
            <a:r>
              <a:rPr lang="en-US" sz="1600" b="1" kern="100" dirty="0">
                <a:effectLst/>
                <a:latin typeface="Segoe UI" panose="020B0502040204020203" pitchFamily="34" charset="0"/>
                <a:ea typeface="Calibri" panose="020F0502020204030204" pitchFamily="34" charset="0"/>
                <a:cs typeface="Arial" panose="020B0604020202020204" pitchFamily="34" charset="0"/>
              </a:rPr>
              <a:t>Minimum redundancy maximum relevance feature selection approach for temporal gene expression data</a:t>
            </a:r>
            <a:r>
              <a:rPr lang="en-US" sz="1600" kern="100" dirty="0">
                <a:effectLst/>
                <a:latin typeface="Segoe UI" panose="020B0502040204020203" pitchFamily="34" charset="0"/>
                <a:ea typeface="Calibri" panose="020F0502020204030204" pitchFamily="34" charset="0"/>
                <a:cs typeface="Arial" panose="020B0604020202020204" pitchFamily="34" charset="0"/>
              </a:rPr>
              <a:t>." BMC bioinformatics 18.1 (2017): 1-14.</a:t>
            </a:r>
            <a:endParaRPr lang="en-US" sz="1600" kern="1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rtl="0">
              <a:lnSpc>
                <a:spcPct val="150000"/>
              </a:lnSpc>
              <a:spcBef>
                <a:spcPts val="600"/>
              </a:spcBef>
              <a:spcAft>
                <a:spcPts val="600"/>
              </a:spcAft>
              <a:buFont typeface="+mj-lt"/>
              <a:buAutoNum type="arabicPeriod"/>
            </a:pPr>
            <a:r>
              <a:rPr lang="en-US" sz="1600" kern="100" dirty="0">
                <a:effectLst/>
                <a:latin typeface="Segoe UI" panose="020B0502040204020203" pitchFamily="34" charset="0"/>
                <a:ea typeface="Calibri" panose="020F0502020204030204" pitchFamily="34" charset="0"/>
                <a:cs typeface="Arial" panose="020B0604020202020204" pitchFamily="34" charset="0"/>
              </a:rPr>
              <a:t>Khosla, Meenakshi, et al. "</a:t>
            </a:r>
            <a:r>
              <a:rPr lang="en-US" sz="1600" b="1" kern="100" dirty="0">
                <a:effectLst/>
                <a:latin typeface="Segoe UI" panose="020B0502040204020203" pitchFamily="34" charset="0"/>
                <a:ea typeface="Calibri" panose="020F0502020204030204" pitchFamily="34" charset="0"/>
                <a:cs typeface="Arial" panose="020B0604020202020204" pitchFamily="34" charset="0"/>
              </a:rPr>
              <a:t>Machine learning in resting-state fMRI analysis</a:t>
            </a:r>
            <a:r>
              <a:rPr lang="en-US" sz="1600" kern="100" dirty="0">
                <a:effectLst/>
                <a:latin typeface="Segoe UI" panose="020B0502040204020203" pitchFamily="34" charset="0"/>
                <a:ea typeface="Calibri" panose="020F0502020204030204" pitchFamily="34" charset="0"/>
                <a:cs typeface="Arial" panose="020B0604020202020204" pitchFamily="34" charset="0"/>
              </a:rPr>
              <a:t>." Magnetic resonance imaging 64 (2019): 101-121.</a:t>
            </a:r>
            <a:endParaRPr lang="en-US" sz="1600" kern="1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rtl="0">
              <a:lnSpc>
                <a:spcPct val="150000"/>
              </a:lnSpc>
              <a:spcBef>
                <a:spcPts val="600"/>
              </a:spcBef>
              <a:spcAft>
                <a:spcPts val="600"/>
              </a:spcAft>
              <a:buFont typeface="+mj-lt"/>
              <a:buAutoNum type="arabicPeriod"/>
            </a:pPr>
            <a:r>
              <a:rPr lang="en-US" sz="1600" kern="100" dirty="0">
                <a:effectLst/>
                <a:latin typeface="Segoe UI" panose="020B0502040204020203" pitchFamily="34" charset="0"/>
                <a:ea typeface="Calibri" panose="020F0502020204030204" pitchFamily="34" charset="0"/>
                <a:cs typeface="Arial" panose="020B0604020202020204" pitchFamily="34" charset="0"/>
              </a:rPr>
              <a:t>Yang, Jackie, </a:t>
            </a:r>
            <a:r>
              <a:rPr lang="en-US" sz="1600" kern="100" dirty="0" err="1">
                <a:effectLst/>
                <a:latin typeface="Segoe UI" panose="020B0502040204020203" pitchFamily="34" charset="0"/>
                <a:ea typeface="Calibri" panose="020F0502020204030204" pitchFamily="34" charset="0"/>
                <a:cs typeface="Arial" panose="020B0604020202020204" pitchFamily="34" charset="0"/>
              </a:rPr>
              <a:t>Suril</a:t>
            </a:r>
            <a:r>
              <a:rPr lang="en-US" sz="1600" kern="100" dirty="0">
                <a:effectLst/>
                <a:latin typeface="Segoe UI" panose="020B0502040204020203" pitchFamily="34" charset="0"/>
                <a:ea typeface="Calibri" panose="020F0502020204030204" pitchFamily="34" charset="0"/>
                <a:cs typeface="Arial" panose="020B0604020202020204" pitchFamily="34" charset="0"/>
              </a:rPr>
              <a:t> Gohel, and </a:t>
            </a:r>
            <a:r>
              <a:rPr lang="en-US" sz="1600" kern="100" dirty="0" err="1">
                <a:effectLst/>
                <a:latin typeface="Segoe UI" panose="020B0502040204020203" pitchFamily="34" charset="0"/>
                <a:ea typeface="Calibri" panose="020F0502020204030204" pitchFamily="34" charset="0"/>
                <a:cs typeface="Arial" panose="020B0604020202020204" pitchFamily="34" charset="0"/>
              </a:rPr>
              <a:t>Behroze</a:t>
            </a:r>
            <a:r>
              <a:rPr lang="en-US" sz="1600" kern="100" dirty="0">
                <a:effectLst/>
                <a:latin typeface="Segoe UI" panose="020B0502040204020203" pitchFamily="34" charset="0"/>
                <a:ea typeface="Calibri" panose="020F0502020204030204" pitchFamily="34" charset="0"/>
                <a:cs typeface="Arial" panose="020B0604020202020204" pitchFamily="34" charset="0"/>
              </a:rPr>
              <a:t> </a:t>
            </a:r>
            <a:r>
              <a:rPr lang="en-US" sz="1600" kern="100" dirty="0" err="1">
                <a:effectLst/>
                <a:latin typeface="Segoe UI" panose="020B0502040204020203" pitchFamily="34" charset="0"/>
                <a:ea typeface="Calibri" panose="020F0502020204030204" pitchFamily="34" charset="0"/>
                <a:cs typeface="Arial" panose="020B0604020202020204" pitchFamily="34" charset="0"/>
              </a:rPr>
              <a:t>Vachha</a:t>
            </a:r>
            <a:r>
              <a:rPr lang="en-US" sz="1600" kern="100" dirty="0">
                <a:effectLst/>
                <a:latin typeface="Segoe UI" panose="020B0502040204020203" pitchFamily="34" charset="0"/>
                <a:ea typeface="Calibri" panose="020F0502020204030204" pitchFamily="34" charset="0"/>
                <a:cs typeface="Arial" panose="020B0604020202020204" pitchFamily="34" charset="0"/>
              </a:rPr>
              <a:t>. "</a:t>
            </a:r>
            <a:r>
              <a:rPr lang="en-US" sz="1600" b="1" kern="100" dirty="0">
                <a:effectLst/>
                <a:latin typeface="Segoe UI" panose="020B0502040204020203" pitchFamily="34" charset="0"/>
                <a:ea typeface="Calibri" panose="020F0502020204030204" pitchFamily="34" charset="0"/>
                <a:cs typeface="Arial" panose="020B0604020202020204" pitchFamily="34" charset="0"/>
              </a:rPr>
              <a:t>Current methods and new directions in resting state fMRI</a:t>
            </a:r>
            <a:r>
              <a:rPr lang="en-US" sz="1600" kern="100" dirty="0">
                <a:effectLst/>
                <a:latin typeface="Segoe UI" panose="020B0502040204020203" pitchFamily="34" charset="0"/>
                <a:ea typeface="Calibri" panose="020F0502020204030204" pitchFamily="34" charset="0"/>
                <a:cs typeface="Arial" panose="020B0604020202020204" pitchFamily="34" charset="0"/>
              </a:rPr>
              <a:t>." Clinical imaging 65 (2020): 47-53.</a:t>
            </a:r>
            <a:endParaRPr lang="en-US" sz="1600" kern="1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rtl="0">
              <a:lnSpc>
                <a:spcPct val="150000"/>
              </a:lnSpc>
              <a:spcBef>
                <a:spcPts val="600"/>
              </a:spcBef>
              <a:spcAft>
                <a:spcPts val="600"/>
              </a:spcAft>
              <a:buFont typeface="+mj-lt"/>
              <a:buAutoNum type="arabicPeriod"/>
            </a:pPr>
            <a:r>
              <a:rPr lang="en-US" sz="1600" kern="100" dirty="0" err="1">
                <a:effectLst/>
                <a:latin typeface="Segoe UI" panose="020B0502040204020203" pitchFamily="34" charset="0"/>
                <a:ea typeface="Calibri" panose="020F0502020204030204" pitchFamily="34" charset="0"/>
                <a:cs typeface="Arial" panose="020B0604020202020204" pitchFamily="34" charset="0"/>
              </a:rPr>
              <a:t>Canario</a:t>
            </a:r>
            <a:r>
              <a:rPr lang="en-US" sz="1600" kern="100" dirty="0">
                <a:effectLst/>
                <a:latin typeface="Segoe UI" panose="020B0502040204020203" pitchFamily="34" charset="0"/>
                <a:ea typeface="Calibri" panose="020F0502020204030204" pitchFamily="34" charset="0"/>
                <a:cs typeface="Arial" panose="020B0604020202020204" pitchFamily="34" charset="0"/>
              </a:rPr>
              <a:t>, Edgar, Donna Chen, and Bharat Biswal. "</a:t>
            </a:r>
            <a:r>
              <a:rPr lang="en-US" sz="1600" b="1" kern="100" dirty="0">
                <a:effectLst/>
                <a:latin typeface="Segoe UI" panose="020B0502040204020203" pitchFamily="34" charset="0"/>
                <a:ea typeface="Calibri" panose="020F0502020204030204" pitchFamily="34" charset="0"/>
                <a:cs typeface="Arial" panose="020B0604020202020204" pitchFamily="34" charset="0"/>
              </a:rPr>
              <a:t>A review of resting-state fMRI and its use to examine psychiatric disorders</a:t>
            </a:r>
            <a:r>
              <a:rPr lang="en-US" sz="1600" kern="100" dirty="0">
                <a:effectLst/>
                <a:latin typeface="Segoe UI" panose="020B0502040204020203" pitchFamily="34" charset="0"/>
                <a:ea typeface="Calibri" panose="020F0502020204030204" pitchFamily="34" charset="0"/>
                <a:cs typeface="Arial" panose="020B0604020202020204" pitchFamily="34" charset="0"/>
              </a:rPr>
              <a:t>." </a:t>
            </a:r>
            <a:r>
              <a:rPr lang="en-US" sz="1600" kern="100" dirty="0" err="1">
                <a:effectLst/>
                <a:latin typeface="Segoe UI" panose="020B0502040204020203" pitchFamily="34" charset="0"/>
                <a:ea typeface="Calibri" panose="020F0502020204030204" pitchFamily="34" charset="0"/>
                <a:cs typeface="Arial" panose="020B0604020202020204" pitchFamily="34" charset="0"/>
              </a:rPr>
              <a:t>Psychoradiology</a:t>
            </a:r>
            <a:r>
              <a:rPr lang="en-US" sz="1600" kern="100" dirty="0">
                <a:effectLst/>
                <a:latin typeface="Segoe UI" panose="020B0502040204020203" pitchFamily="34" charset="0"/>
                <a:ea typeface="Calibri" panose="020F0502020204030204" pitchFamily="34" charset="0"/>
                <a:cs typeface="Arial" panose="020B0604020202020204" pitchFamily="34" charset="0"/>
              </a:rPr>
              <a:t> 1.1 (2021): 42-53.</a:t>
            </a:r>
            <a:endParaRPr lang="en-US" sz="1600" kern="1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rtl="0">
              <a:lnSpc>
                <a:spcPct val="150000"/>
              </a:lnSpc>
              <a:spcBef>
                <a:spcPts val="600"/>
              </a:spcBef>
              <a:spcAft>
                <a:spcPts val="600"/>
              </a:spcAft>
              <a:buFont typeface="+mj-lt"/>
              <a:buAutoNum type="arabicPeriod"/>
            </a:pPr>
            <a:r>
              <a:rPr lang="en-US" sz="1600" kern="100" dirty="0">
                <a:effectLst/>
                <a:latin typeface="Segoe UI" panose="020B0502040204020203" pitchFamily="34" charset="0"/>
                <a:ea typeface="Calibri" panose="020F0502020204030204" pitchFamily="34" charset="0"/>
                <a:cs typeface="Arial" panose="020B0604020202020204" pitchFamily="34" charset="0"/>
              </a:rPr>
              <a:t>Yin, </a:t>
            </a:r>
            <a:r>
              <a:rPr lang="en-US" sz="1600" kern="100" dirty="0" err="1">
                <a:effectLst/>
                <a:latin typeface="Segoe UI" panose="020B0502040204020203" pitchFamily="34" charset="0"/>
                <a:ea typeface="Calibri" panose="020F0502020204030204" pitchFamily="34" charset="0"/>
                <a:cs typeface="Arial" panose="020B0604020202020204" pitchFamily="34" charset="0"/>
              </a:rPr>
              <a:t>Wutao</a:t>
            </a:r>
            <a:r>
              <a:rPr lang="en-US" sz="1600" kern="100" dirty="0">
                <a:effectLst/>
                <a:latin typeface="Segoe UI" panose="020B0502040204020203" pitchFamily="34" charset="0"/>
                <a:ea typeface="Calibri" panose="020F0502020204030204" pitchFamily="34" charset="0"/>
                <a:cs typeface="Arial" panose="020B0604020202020204" pitchFamily="34" charset="0"/>
              </a:rPr>
              <a:t>, </a:t>
            </a:r>
            <a:r>
              <a:rPr lang="en-US" sz="1600" kern="100" dirty="0" err="1">
                <a:effectLst/>
                <a:latin typeface="Segoe UI" panose="020B0502040204020203" pitchFamily="34" charset="0"/>
                <a:ea typeface="Calibri" panose="020F0502020204030204" pitchFamily="34" charset="0"/>
                <a:cs typeface="Arial" panose="020B0604020202020204" pitchFamily="34" charset="0"/>
              </a:rPr>
              <a:t>Longhai</a:t>
            </a:r>
            <a:r>
              <a:rPr lang="en-US" sz="1600" kern="100" dirty="0">
                <a:effectLst/>
                <a:latin typeface="Segoe UI" panose="020B0502040204020203" pitchFamily="34" charset="0"/>
                <a:ea typeface="Calibri" panose="020F0502020204030204" pitchFamily="34" charset="0"/>
                <a:cs typeface="Arial" panose="020B0604020202020204" pitchFamily="34" charset="0"/>
              </a:rPr>
              <a:t> Li, and Fang-Xiang Wu. "</a:t>
            </a:r>
            <a:r>
              <a:rPr lang="en-US" sz="1600" b="1" kern="100" dirty="0">
                <a:effectLst/>
                <a:latin typeface="Segoe UI" panose="020B0502040204020203" pitchFamily="34" charset="0"/>
                <a:ea typeface="Calibri" panose="020F0502020204030204" pitchFamily="34" charset="0"/>
                <a:cs typeface="Arial" panose="020B0604020202020204" pitchFamily="34" charset="0"/>
              </a:rPr>
              <a:t>Deep learning for brain disorder diagnosis based on fMRI images</a:t>
            </a:r>
            <a:r>
              <a:rPr lang="en-US" sz="1600" kern="100" dirty="0">
                <a:effectLst/>
                <a:latin typeface="Segoe UI" panose="020B0502040204020203" pitchFamily="34" charset="0"/>
                <a:ea typeface="Calibri" panose="020F0502020204030204" pitchFamily="34" charset="0"/>
                <a:cs typeface="Arial" panose="020B0604020202020204" pitchFamily="34" charset="0"/>
              </a:rPr>
              <a:t>." Neurocomputing 469 (2022): 332-345.</a:t>
            </a:r>
            <a:endParaRPr lang="en-US" sz="1600" kern="1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5" name="Slide Number Placeholder 4"/>
          <p:cNvSpPr>
            <a:spLocks noGrp="1"/>
          </p:cNvSpPr>
          <p:nvPr>
            <p:ph type="sldNum" sz="quarter" idx="12"/>
          </p:nvPr>
        </p:nvSpPr>
        <p:spPr/>
        <p:txBody>
          <a:bodyPr/>
          <a:lstStyle/>
          <a:p>
            <a:fld id="{B01D9778-10B4-40FB-B4E4-44FA89A86639}" type="slidenum">
              <a:rPr lang="en-US" smtClean="0"/>
              <a:pPr/>
              <a:t>29</a:t>
            </a:fld>
            <a:endParaRPr lang="en-US" dirty="0"/>
          </a:p>
        </p:txBody>
      </p:sp>
    </p:spTree>
    <p:extLst>
      <p:ext uri="{BB962C8B-B14F-4D97-AF65-F5344CB8AC3E}">
        <p14:creationId xmlns:p14="http://schemas.microsoft.com/office/powerpoint/2010/main" val="6620230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990600"/>
            <a:ext cx="10972800" cy="4525963"/>
          </a:xfrm>
        </p:spPr>
        <p:txBody>
          <a:bodyPr>
            <a:normAutofit lnSpcReduction="10000"/>
          </a:bodyPr>
          <a:lstStyle/>
          <a:p>
            <a:pPr marL="0" indent="0" algn="ctr">
              <a:buNone/>
            </a:pPr>
            <a:r>
              <a:rPr lang="en-US" sz="4400" b="1" dirty="0">
                <a:solidFill>
                  <a:srgbClr val="002060"/>
                </a:solidFill>
              </a:rPr>
              <a:t>Project Goal </a:t>
            </a:r>
          </a:p>
          <a:p>
            <a:pPr marL="0" indent="0" algn="ctr">
              <a:buNone/>
            </a:pPr>
            <a:r>
              <a:rPr lang="en-US" u="sng" dirty="0">
                <a:solidFill>
                  <a:srgbClr val="002060"/>
                </a:solidFill>
              </a:rPr>
              <a:t>Winning the SP Cup 2023 competition:</a:t>
            </a:r>
          </a:p>
          <a:p>
            <a:pPr marL="0" indent="0" algn="ctr">
              <a:buNone/>
            </a:pPr>
            <a:r>
              <a:rPr lang="en-US" dirty="0">
                <a:solidFill>
                  <a:srgbClr val="002060"/>
                </a:solidFill>
              </a:rPr>
              <a:t>Classify between Schizophrenia and Bipolar Disorder, based on resting-state functional MRI (rsfMRI)</a:t>
            </a:r>
          </a:p>
          <a:p>
            <a:pPr marL="0" indent="0" algn="ctr">
              <a:buNone/>
            </a:pPr>
            <a:endParaRPr lang="en-US" sz="3600" dirty="0">
              <a:solidFill>
                <a:srgbClr val="002060"/>
              </a:solidFill>
            </a:endParaRPr>
          </a:p>
          <a:p>
            <a:pPr marL="0" indent="0" algn="ctr">
              <a:buNone/>
            </a:pPr>
            <a:r>
              <a:rPr lang="en-US" sz="4400" b="1" dirty="0">
                <a:solidFill>
                  <a:srgbClr val="002060"/>
                </a:solidFill>
              </a:rPr>
              <a:t>Mission</a:t>
            </a:r>
            <a:r>
              <a:rPr lang="en-US" sz="4400" dirty="0">
                <a:solidFill>
                  <a:srgbClr val="002060"/>
                </a:solidFill>
              </a:rPr>
              <a:t> </a:t>
            </a:r>
          </a:p>
          <a:p>
            <a:pPr marL="0" indent="0" algn="ctr">
              <a:buNone/>
            </a:pPr>
            <a:r>
              <a:rPr lang="en-US" dirty="0">
                <a:solidFill>
                  <a:srgbClr val="002060"/>
                </a:solidFill>
              </a:rPr>
              <a:t>Build an algorithm that maximizes the classification score on the test set</a:t>
            </a:r>
            <a:endParaRPr lang="en-US" sz="3600" dirty="0">
              <a:solidFill>
                <a:srgbClr val="002060"/>
              </a:solidFill>
            </a:endParaRPr>
          </a:p>
        </p:txBody>
      </p:sp>
      <p:sp>
        <p:nvSpPr>
          <p:cNvPr id="5" name="Slide Number Placeholder 4"/>
          <p:cNvSpPr>
            <a:spLocks noGrp="1"/>
          </p:cNvSpPr>
          <p:nvPr>
            <p:ph type="sldNum" sz="quarter" idx="12"/>
          </p:nvPr>
        </p:nvSpPr>
        <p:spPr/>
        <p:txBody>
          <a:bodyPr/>
          <a:lstStyle/>
          <a:p>
            <a:fld id="{B01D9778-10B4-40FB-B4E4-44FA89A86639}" type="slidenum">
              <a:rPr lang="en-US" smtClean="0">
                <a:solidFill>
                  <a:srgbClr val="002060"/>
                </a:solidFill>
              </a:rPr>
              <a:pPr/>
              <a:t>3</a:t>
            </a:fld>
            <a:endParaRPr lang="en-US">
              <a:solidFill>
                <a:srgbClr val="002060"/>
              </a:solidFill>
            </a:endParaRPr>
          </a:p>
        </p:txBody>
      </p:sp>
    </p:spTree>
    <p:extLst>
      <p:ext uri="{BB962C8B-B14F-4D97-AF65-F5344CB8AC3E}">
        <p14:creationId xmlns:p14="http://schemas.microsoft.com/office/powerpoint/2010/main" val="3348778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09800" y="2499518"/>
            <a:ext cx="8077200" cy="1858963"/>
          </a:xfrm>
        </p:spPr>
        <p:txBody>
          <a:bodyPr>
            <a:normAutofit/>
          </a:bodyPr>
          <a:lstStyle/>
          <a:p>
            <a:pPr marL="0" indent="0" algn="ctr">
              <a:buNone/>
            </a:pPr>
            <a:r>
              <a:rPr lang="en-US" sz="7200" b="1" dirty="0">
                <a:solidFill>
                  <a:srgbClr val="002060"/>
                </a:solidFill>
              </a:rPr>
              <a:t>Background</a:t>
            </a:r>
          </a:p>
        </p:txBody>
      </p:sp>
      <p:sp>
        <p:nvSpPr>
          <p:cNvPr id="5" name="Slide Number Placeholder 4"/>
          <p:cNvSpPr>
            <a:spLocks noGrp="1"/>
          </p:cNvSpPr>
          <p:nvPr>
            <p:ph type="sldNum" sz="quarter" idx="12"/>
          </p:nvPr>
        </p:nvSpPr>
        <p:spPr/>
        <p:txBody>
          <a:bodyPr/>
          <a:lstStyle/>
          <a:p>
            <a:fld id="{B01D9778-10B4-40FB-B4E4-44FA89A86639}" type="slidenum">
              <a:rPr lang="en-US" smtClean="0"/>
              <a:pPr/>
              <a:t>4</a:t>
            </a:fld>
            <a:endParaRPr lang="en-US"/>
          </a:p>
        </p:txBody>
      </p:sp>
    </p:spTree>
    <p:extLst>
      <p:ext uri="{BB962C8B-B14F-4D97-AF65-F5344CB8AC3E}">
        <p14:creationId xmlns:p14="http://schemas.microsoft.com/office/powerpoint/2010/main" val="35529813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0F6CA-345B-F158-2BF6-442C7EEF6848}"/>
              </a:ext>
            </a:extLst>
          </p:cNvPr>
          <p:cNvSpPr>
            <a:spLocks noGrp="1"/>
          </p:cNvSpPr>
          <p:nvPr>
            <p:ph type="title"/>
          </p:nvPr>
        </p:nvSpPr>
        <p:spPr/>
        <p:txBody>
          <a:bodyPr/>
          <a:lstStyle/>
          <a:p>
            <a:r>
              <a:rPr lang="en-US" dirty="0">
                <a:solidFill>
                  <a:srgbClr val="002060"/>
                </a:solidFill>
              </a:rPr>
              <a:t>Why Schizophrenia and Bipolar Disorder?</a:t>
            </a:r>
            <a:endParaRPr lang="en-IL" dirty="0">
              <a:solidFill>
                <a:srgbClr val="002060"/>
              </a:solidFill>
            </a:endParaRPr>
          </a:p>
        </p:txBody>
      </p:sp>
      <p:sp>
        <p:nvSpPr>
          <p:cNvPr id="3" name="Content Placeholder 2">
            <a:extLst>
              <a:ext uri="{FF2B5EF4-FFF2-40B4-BE49-F238E27FC236}">
                <a16:creationId xmlns:a16="http://schemas.microsoft.com/office/drawing/2014/main" id="{D02FF03D-A317-0D24-C18E-EB2E2B1592A6}"/>
              </a:ext>
            </a:extLst>
          </p:cNvPr>
          <p:cNvSpPr>
            <a:spLocks noGrp="1"/>
          </p:cNvSpPr>
          <p:nvPr>
            <p:ph idx="1"/>
          </p:nvPr>
        </p:nvSpPr>
        <p:spPr/>
        <p:txBody>
          <a:bodyPr>
            <a:normAutofit/>
          </a:bodyPr>
          <a:lstStyle/>
          <a:p>
            <a:r>
              <a:rPr lang="en-US" dirty="0">
                <a:solidFill>
                  <a:srgbClr val="002060"/>
                </a:solidFill>
              </a:rPr>
              <a:t>Both are relatively common mental illnesses</a:t>
            </a:r>
          </a:p>
          <a:p>
            <a:r>
              <a:rPr lang="en-US" dirty="0">
                <a:solidFill>
                  <a:srgbClr val="002060"/>
                </a:solidFill>
              </a:rPr>
              <a:t>Among the </a:t>
            </a:r>
            <a:r>
              <a:rPr lang="en-US" b="1" dirty="0">
                <a:solidFill>
                  <a:srgbClr val="002060"/>
                </a:solidFill>
              </a:rPr>
              <a:t>top 20</a:t>
            </a:r>
            <a:r>
              <a:rPr lang="en-US" dirty="0">
                <a:solidFill>
                  <a:srgbClr val="002060"/>
                </a:solidFill>
              </a:rPr>
              <a:t> leading causes of disability</a:t>
            </a:r>
          </a:p>
          <a:p>
            <a:r>
              <a:rPr lang="en-US" dirty="0">
                <a:solidFill>
                  <a:srgbClr val="002060"/>
                </a:solidFill>
              </a:rPr>
              <a:t>Diagnoses are inaccurate in the early stages</a:t>
            </a:r>
          </a:p>
          <a:p>
            <a:r>
              <a:rPr lang="en-US" i="1" u="sng" dirty="0">
                <a:solidFill>
                  <a:srgbClr val="002060"/>
                </a:solidFill>
              </a:rPr>
              <a:t>Up to 30% misdiagnosis rate!</a:t>
            </a:r>
          </a:p>
          <a:p>
            <a:pPr marL="0" indent="0">
              <a:buNone/>
            </a:pPr>
            <a:endParaRPr lang="en-US" dirty="0">
              <a:solidFill>
                <a:srgbClr val="002060"/>
              </a:solidFill>
            </a:endParaRPr>
          </a:p>
          <a:p>
            <a:r>
              <a:rPr lang="en-US" dirty="0">
                <a:solidFill>
                  <a:srgbClr val="002060"/>
                </a:solidFill>
              </a:rPr>
              <a:t>Biomarker-based, objective diagnosis would help psychiatrists take care of their patients with the right treatment</a:t>
            </a:r>
            <a:endParaRPr lang="he-IL" dirty="0">
              <a:solidFill>
                <a:srgbClr val="002060"/>
              </a:solidFill>
            </a:endParaRPr>
          </a:p>
          <a:p>
            <a:endParaRPr lang="en-IL" dirty="0">
              <a:solidFill>
                <a:srgbClr val="002060"/>
              </a:solidFill>
            </a:endParaRPr>
          </a:p>
        </p:txBody>
      </p:sp>
      <p:sp>
        <p:nvSpPr>
          <p:cNvPr id="4" name="Slide Number Placeholder 3">
            <a:extLst>
              <a:ext uri="{FF2B5EF4-FFF2-40B4-BE49-F238E27FC236}">
                <a16:creationId xmlns:a16="http://schemas.microsoft.com/office/drawing/2014/main" id="{8F1AC948-D1A7-3DB2-C04C-4FCFBDF9153C}"/>
              </a:ext>
            </a:extLst>
          </p:cNvPr>
          <p:cNvSpPr>
            <a:spLocks noGrp="1"/>
          </p:cNvSpPr>
          <p:nvPr>
            <p:ph type="sldNum" sz="quarter" idx="12"/>
          </p:nvPr>
        </p:nvSpPr>
        <p:spPr/>
        <p:txBody>
          <a:bodyPr/>
          <a:lstStyle/>
          <a:p>
            <a:fld id="{B01D9778-10B4-40FB-B4E4-44FA89A86639}" type="slidenum">
              <a:rPr lang="en-US" smtClean="0"/>
              <a:pPr/>
              <a:t>5</a:t>
            </a:fld>
            <a:endParaRPr lang="en-US"/>
          </a:p>
        </p:txBody>
      </p:sp>
    </p:spTree>
    <p:extLst>
      <p:ext uri="{BB962C8B-B14F-4D97-AF65-F5344CB8AC3E}">
        <p14:creationId xmlns:p14="http://schemas.microsoft.com/office/powerpoint/2010/main" val="21055028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5E6B3-3B57-CE8D-A91E-CECCFDA03AEE}"/>
              </a:ext>
            </a:extLst>
          </p:cNvPr>
          <p:cNvSpPr>
            <a:spLocks noGrp="1"/>
          </p:cNvSpPr>
          <p:nvPr>
            <p:ph type="title"/>
          </p:nvPr>
        </p:nvSpPr>
        <p:spPr/>
        <p:txBody>
          <a:bodyPr/>
          <a:lstStyle/>
          <a:p>
            <a:r>
              <a:rPr lang="en-US" dirty="0">
                <a:solidFill>
                  <a:srgbClr val="002060"/>
                </a:solidFill>
              </a:rPr>
              <a:t>fMRI     and       </a:t>
            </a:r>
            <a:r>
              <a:rPr lang="en-US" dirty="0" err="1">
                <a:solidFill>
                  <a:srgbClr val="002060"/>
                </a:solidFill>
              </a:rPr>
              <a:t>rsfMRI</a:t>
            </a:r>
            <a:endParaRPr lang="en-IL" dirty="0">
              <a:solidFill>
                <a:srgbClr val="002060"/>
              </a:solidFill>
            </a:endParaRPr>
          </a:p>
        </p:txBody>
      </p:sp>
      <p:sp>
        <p:nvSpPr>
          <p:cNvPr id="3" name="Content Placeholder 2">
            <a:extLst>
              <a:ext uri="{FF2B5EF4-FFF2-40B4-BE49-F238E27FC236}">
                <a16:creationId xmlns:a16="http://schemas.microsoft.com/office/drawing/2014/main" id="{8D0EC420-EBFB-6CD6-CF3F-EEAB18F04E72}"/>
              </a:ext>
            </a:extLst>
          </p:cNvPr>
          <p:cNvSpPr>
            <a:spLocks noGrp="1"/>
          </p:cNvSpPr>
          <p:nvPr>
            <p:ph idx="1"/>
          </p:nvPr>
        </p:nvSpPr>
        <p:spPr>
          <a:xfrm>
            <a:off x="521087" y="1638998"/>
            <a:ext cx="5038663" cy="1058410"/>
          </a:xfrm>
        </p:spPr>
        <p:txBody>
          <a:bodyPr>
            <a:normAutofit/>
          </a:bodyPr>
          <a:lstStyle/>
          <a:p>
            <a:pPr marL="0" indent="0">
              <a:buNone/>
            </a:pPr>
            <a:r>
              <a:rPr lang="en-US" sz="2400" dirty="0">
                <a:solidFill>
                  <a:srgbClr val="002060"/>
                </a:solidFill>
              </a:rPr>
              <a:t>Functional MRI measures the blood flow to different regions of the brain</a:t>
            </a:r>
          </a:p>
        </p:txBody>
      </p:sp>
      <p:sp>
        <p:nvSpPr>
          <p:cNvPr id="4" name="Slide Number Placeholder 3">
            <a:extLst>
              <a:ext uri="{FF2B5EF4-FFF2-40B4-BE49-F238E27FC236}">
                <a16:creationId xmlns:a16="http://schemas.microsoft.com/office/drawing/2014/main" id="{6828AF72-A990-8F5F-0B8C-E4ED4C74ACAC}"/>
              </a:ext>
            </a:extLst>
          </p:cNvPr>
          <p:cNvSpPr>
            <a:spLocks noGrp="1"/>
          </p:cNvSpPr>
          <p:nvPr>
            <p:ph type="sldNum" sz="quarter" idx="12"/>
          </p:nvPr>
        </p:nvSpPr>
        <p:spPr/>
        <p:txBody>
          <a:bodyPr/>
          <a:lstStyle/>
          <a:p>
            <a:fld id="{B01D9778-10B4-40FB-B4E4-44FA89A86639}" type="slidenum">
              <a:rPr lang="en-US" smtClean="0"/>
              <a:pPr/>
              <a:t>6</a:t>
            </a:fld>
            <a:endParaRPr lang="en-US"/>
          </a:p>
        </p:txBody>
      </p:sp>
      <p:pic>
        <p:nvPicPr>
          <p:cNvPr id="6146" name="Picture 2" descr="Mapping language function with task-based vs. resting-state functional MRI  | PLOS ONE">
            <a:extLst>
              <a:ext uri="{FF2B5EF4-FFF2-40B4-BE49-F238E27FC236}">
                <a16:creationId xmlns:a16="http://schemas.microsoft.com/office/drawing/2014/main" id="{7AF0153B-8489-1ECF-0903-4D0F5B2AE87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7500" b="50776"/>
          <a:stretch/>
        </p:blipFill>
        <p:spPr bwMode="auto">
          <a:xfrm>
            <a:off x="6152113" y="3251559"/>
            <a:ext cx="5162681" cy="31594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Mapping language function with task-based vs. resting-state functional MRI  | PLOS ONE">
            <a:extLst>
              <a:ext uri="{FF2B5EF4-FFF2-40B4-BE49-F238E27FC236}">
                <a16:creationId xmlns:a16="http://schemas.microsoft.com/office/drawing/2014/main" id="{8915F7D1-8C8E-4D79-F00B-FFF7EB624F4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50776" r="6666"/>
          <a:stretch/>
        </p:blipFill>
        <p:spPr bwMode="auto">
          <a:xfrm>
            <a:off x="496206" y="3192650"/>
            <a:ext cx="5162681" cy="313119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Mapping language function with task-based vs. resting-state functional MRI  | PLOS ONE">
            <a:extLst>
              <a:ext uri="{FF2B5EF4-FFF2-40B4-BE49-F238E27FC236}">
                <a16:creationId xmlns:a16="http://schemas.microsoft.com/office/drawing/2014/main" id="{FBAE70DE-F12D-4EBC-E0D8-D149F7409A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2500" t="32226" b="26469"/>
          <a:stretch/>
        </p:blipFill>
        <p:spPr bwMode="auto">
          <a:xfrm>
            <a:off x="11314794" y="3818765"/>
            <a:ext cx="381000" cy="24130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AC2E960B-AD63-B0CE-433B-EA707EBC8F7B}"/>
              </a:ext>
            </a:extLst>
          </p:cNvPr>
          <p:cNvSpPr txBox="1"/>
          <p:nvPr/>
        </p:nvSpPr>
        <p:spPr>
          <a:xfrm>
            <a:off x="5989735" y="1669933"/>
            <a:ext cx="6097554" cy="1643527"/>
          </a:xfrm>
          <a:prstGeom prst="rect">
            <a:avLst/>
          </a:prstGeom>
        </p:spPr>
        <p:txBody>
          <a:bodyPr vert="horz" lIns="91440" tIns="45720" rIns="91440" bIns="45720" rtlCol="1">
            <a:normAutofit/>
          </a:bodyPr>
          <a:lstStyle>
            <a:lvl1pPr indent="0">
              <a:spcBef>
                <a:spcPct val="20000"/>
              </a:spcBef>
              <a:buFont typeface="Arial" panose="020B0604020202020204" pitchFamily="34" charset="0"/>
              <a:buNone/>
              <a:defRPr sz="2400">
                <a:solidFill>
                  <a:srgbClr val="002060"/>
                </a:solidFill>
              </a:defRPr>
            </a:lvl1pPr>
            <a:lvl2pPr marL="742950" indent="-285750">
              <a:spcBef>
                <a:spcPct val="20000"/>
              </a:spcBef>
              <a:buFont typeface="Arial" panose="020B0604020202020204" pitchFamily="34" charset="0"/>
              <a:buChar char="–"/>
              <a:defRPr sz="2800"/>
            </a:lvl2pPr>
            <a:lvl3pPr marL="1143000" indent="-228600">
              <a:spcBef>
                <a:spcPct val="20000"/>
              </a:spcBef>
              <a:buFont typeface="Arial" panose="020B0604020202020204" pitchFamily="34" charset="0"/>
              <a:buChar char="•"/>
              <a:defRPr sz="2400"/>
            </a:lvl3pPr>
            <a:lvl4pPr marL="1600200" indent="-228600">
              <a:spcBef>
                <a:spcPct val="20000"/>
              </a:spcBef>
              <a:buFont typeface="Arial" panose="020B0604020202020204" pitchFamily="34" charset="0"/>
              <a:buChar char="–"/>
              <a:defRPr sz="2000"/>
            </a:lvl4pPr>
            <a:lvl5pPr marL="2057400" indent="-228600">
              <a:spcBef>
                <a:spcPct val="20000"/>
              </a:spcBef>
              <a:buFont typeface="Arial" panose="020B0604020202020204" pitchFamily="34" charset="0"/>
              <a:buChar char="»"/>
              <a:defRPr sz="2000"/>
            </a:lvl5pPr>
            <a:lvl6pPr marL="2514600" indent="-228600" algn="r" rtl="1">
              <a:spcBef>
                <a:spcPct val="20000"/>
              </a:spcBef>
              <a:buFont typeface="Arial" panose="020B0604020202020204" pitchFamily="34" charset="0"/>
              <a:buChar char="•"/>
              <a:defRPr sz="2000"/>
            </a:lvl6pPr>
            <a:lvl7pPr marL="2971800" indent="-228600" algn="r" rtl="1">
              <a:spcBef>
                <a:spcPct val="20000"/>
              </a:spcBef>
              <a:buFont typeface="Arial" panose="020B0604020202020204" pitchFamily="34" charset="0"/>
              <a:buChar char="•"/>
              <a:defRPr sz="2000"/>
            </a:lvl7pPr>
            <a:lvl8pPr marL="3429000" indent="-228600" algn="r" rtl="1">
              <a:spcBef>
                <a:spcPct val="20000"/>
              </a:spcBef>
              <a:buFont typeface="Arial" panose="020B0604020202020204" pitchFamily="34" charset="0"/>
              <a:buChar char="•"/>
              <a:defRPr sz="2000"/>
            </a:lvl8pPr>
            <a:lvl9pPr marL="3886200" indent="-228600" algn="r" rtl="1">
              <a:spcBef>
                <a:spcPct val="20000"/>
              </a:spcBef>
              <a:buFont typeface="Arial" panose="020B0604020202020204" pitchFamily="34" charset="0"/>
              <a:buChar char="•"/>
              <a:defRPr sz="2000"/>
            </a:lvl9pPr>
          </a:lstStyle>
          <a:p>
            <a:r>
              <a:rPr lang="en-US" dirty="0"/>
              <a:t>Resting state MRI is a unique method of fMRI scanning, in which the patient is required to stay still</a:t>
            </a:r>
            <a:endParaRPr lang="en-IL" dirty="0"/>
          </a:p>
        </p:txBody>
      </p:sp>
    </p:spTree>
    <p:extLst>
      <p:ext uri="{BB962C8B-B14F-4D97-AF65-F5344CB8AC3E}">
        <p14:creationId xmlns:p14="http://schemas.microsoft.com/office/powerpoint/2010/main" val="17921825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The Dataset </a:t>
            </a:r>
            <a:endParaRPr lang="he-IL" dirty="0">
              <a:solidFill>
                <a:srgbClr val="002060"/>
              </a:solidFill>
            </a:endParaRPr>
          </a:p>
        </p:txBody>
      </p:sp>
      <p:sp>
        <p:nvSpPr>
          <p:cNvPr id="3" name="Content Placeholder 2"/>
          <p:cNvSpPr>
            <a:spLocks noGrp="1"/>
          </p:cNvSpPr>
          <p:nvPr>
            <p:ph idx="1"/>
          </p:nvPr>
        </p:nvSpPr>
        <p:spPr>
          <a:xfrm>
            <a:off x="609600" y="5378166"/>
            <a:ext cx="10972800" cy="1356359"/>
          </a:xfrm>
        </p:spPr>
        <p:txBody>
          <a:bodyPr>
            <a:normAutofit/>
          </a:bodyPr>
          <a:lstStyle/>
          <a:p>
            <a:pPr marL="0" indent="0" algn="ctr">
              <a:lnSpc>
                <a:spcPct val="150000"/>
              </a:lnSpc>
              <a:buNone/>
            </a:pPr>
            <a:r>
              <a:rPr lang="en-US" sz="2400" dirty="0">
                <a:solidFill>
                  <a:srgbClr val="002060"/>
                </a:solidFill>
              </a:rPr>
              <a:t>The dataset consisted 786 patients in total</a:t>
            </a:r>
          </a:p>
          <a:p>
            <a:pPr marL="0" indent="0" algn="ctr">
              <a:lnSpc>
                <a:spcPct val="150000"/>
              </a:lnSpc>
              <a:buNone/>
            </a:pPr>
            <a:r>
              <a:rPr lang="en-US" sz="2400" b="1" dirty="0">
                <a:solidFill>
                  <a:srgbClr val="002060"/>
                </a:solidFill>
              </a:rPr>
              <a:t>471 were labeled (train set)</a:t>
            </a:r>
            <a:r>
              <a:rPr lang="en-US" sz="2400" dirty="0">
                <a:solidFill>
                  <a:srgbClr val="002060"/>
                </a:solidFill>
              </a:rPr>
              <a:t> and </a:t>
            </a:r>
            <a:r>
              <a:rPr lang="en-US" sz="2400" b="1" dirty="0">
                <a:solidFill>
                  <a:srgbClr val="002060"/>
                </a:solidFill>
              </a:rPr>
              <a:t>315 were unlabeled (test set)</a:t>
            </a:r>
            <a:endParaRPr lang="en-US" sz="2400" dirty="0">
              <a:solidFill>
                <a:srgbClr val="002060"/>
              </a:solidFill>
            </a:endParaRPr>
          </a:p>
        </p:txBody>
      </p:sp>
      <p:sp>
        <p:nvSpPr>
          <p:cNvPr id="5" name="Slide Number Placeholder 4"/>
          <p:cNvSpPr>
            <a:spLocks noGrp="1"/>
          </p:cNvSpPr>
          <p:nvPr>
            <p:ph type="sldNum" sz="quarter" idx="12"/>
          </p:nvPr>
        </p:nvSpPr>
        <p:spPr/>
        <p:txBody>
          <a:bodyPr/>
          <a:lstStyle/>
          <a:p>
            <a:fld id="{B01D9778-10B4-40FB-B4E4-44FA89A86639}" type="slidenum">
              <a:rPr lang="en-US" smtClean="0"/>
              <a:pPr/>
              <a:t>7</a:t>
            </a:fld>
            <a:endParaRPr lang="en-US"/>
          </a:p>
        </p:txBody>
      </p:sp>
      <p:sp>
        <p:nvSpPr>
          <p:cNvPr id="4" name="Content Placeholder 2">
            <a:extLst>
              <a:ext uri="{FF2B5EF4-FFF2-40B4-BE49-F238E27FC236}">
                <a16:creationId xmlns:a16="http://schemas.microsoft.com/office/drawing/2014/main" id="{56F737EA-11B8-9586-8055-99F9115EF395}"/>
              </a:ext>
            </a:extLst>
          </p:cNvPr>
          <p:cNvSpPr txBox="1">
            <a:spLocks/>
          </p:cNvSpPr>
          <p:nvPr/>
        </p:nvSpPr>
        <p:spPr>
          <a:xfrm>
            <a:off x="220980" y="2072912"/>
            <a:ext cx="838200" cy="685641"/>
          </a:xfrm>
          <a:prstGeom prst="rect">
            <a:avLst/>
          </a:prstGeom>
        </p:spPr>
        <p:txBody>
          <a:bodyPr vert="horz" lIns="91440" tIns="45720" rIns="91440" bIns="45720" rtlCol="1">
            <a:normAutofit fontScale="85000"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50000"/>
              </a:lnSpc>
              <a:buNone/>
            </a:pPr>
            <a:r>
              <a:rPr lang="en-US" sz="2800" b="1" dirty="0">
                <a:solidFill>
                  <a:srgbClr val="002060"/>
                </a:solidFill>
              </a:rPr>
              <a:t>fMRI</a:t>
            </a:r>
          </a:p>
        </p:txBody>
      </p:sp>
      <p:sp>
        <p:nvSpPr>
          <p:cNvPr id="7" name="Content Placeholder 2">
            <a:extLst>
              <a:ext uri="{FF2B5EF4-FFF2-40B4-BE49-F238E27FC236}">
                <a16:creationId xmlns:a16="http://schemas.microsoft.com/office/drawing/2014/main" id="{246FADFA-92F6-12C2-9A96-B8129962DE18}"/>
              </a:ext>
            </a:extLst>
          </p:cNvPr>
          <p:cNvSpPr txBox="1">
            <a:spLocks/>
          </p:cNvSpPr>
          <p:nvPr/>
        </p:nvSpPr>
        <p:spPr>
          <a:xfrm>
            <a:off x="9822180" y="1806131"/>
            <a:ext cx="2514600" cy="1020601"/>
          </a:xfrm>
          <a:prstGeom prst="rect">
            <a:avLst/>
          </a:prstGeom>
        </p:spPr>
        <p:txBody>
          <a:bodyPr vert="horz" lIns="91440" tIns="45720" rIns="91440" bIns="45720" rtlCol="1">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50000"/>
              </a:lnSpc>
              <a:buNone/>
            </a:pPr>
            <a:r>
              <a:rPr lang="en-US" sz="2400" b="1" dirty="0">
                <a:solidFill>
                  <a:srgbClr val="002060"/>
                </a:solidFill>
              </a:rPr>
              <a:t>FNC</a:t>
            </a:r>
          </a:p>
          <a:p>
            <a:pPr marL="0" indent="0" algn="ctr">
              <a:lnSpc>
                <a:spcPct val="150000"/>
              </a:lnSpc>
              <a:buNone/>
            </a:pPr>
            <a:r>
              <a:rPr lang="en-US" sz="1800" b="0" i="0" dirty="0">
                <a:solidFill>
                  <a:srgbClr val="3C4043"/>
                </a:solidFill>
                <a:effectLst/>
                <a:latin typeface="Inter"/>
              </a:rPr>
              <a:t>functional network connectivity</a:t>
            </a:r>
            <a:endParaRPr lang="en-US" b="1" dirty="0">
              <a:solidFill>
                <a:srgbClr val="002060"/>
              </a:solidFill>
            </a:endParaRPr>
          </a:p>
        </p:txBody>
      </p:sp>
      <p:sp>
        <p:nvSpPr>
          <p:cNvPr id="10" name="Rectangle 9">
            <a:extLst>
              <a:ext uri="{FF2B5EF4-FFF2-40B4-BE49-F238E27FC236}">
                <a16:creationId xmlns:a16="http://schemas.microsoft.com/office/drawing/2014/main" id="{46A252B7-934B-7084-C9AA-71869122EED2}"/>
              </a:ext>
            </a:extLst>
          </p:cNvPr>
          <p:cNvSpPr/>
          <p:nvPr/>
        </p:nvSpPr>
        <p:spPr>
          <a:xfrm>
            <a:off x="8435339" y="1958532"/>
            <a:ext cx="1645920" cy="914400"/>
          </a:xfrm>
          <a:prstGeom prst="rect">
            <a:avLst/>
          </a:prstGeom>
          <a:no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ysClr val="windowText" lastClr="000000"/>
                </a:solidFill>
              </a:rPr>
              <a:t>Pearson correlation</a:t>
            </a:r>
          </a:p>
        </p:txBody>
      </p:sp>
      <p:cxnSp>
        <p:nvCxnSpPr>
          <p:cNvPr id="14" name="Straight Arrow Connector 13">
            <a:extLst>
              <a:ext uri="{FF2B5EF4-FFF2-40B4-BE49-F238E27FC236}">
                <a16:creationId xmlns:a16="http://schemas.microsoft.com/office/drawing/2014/main" id="{53C0B669-86F6-8050-6FBC-71F5A44F2028}"/>
              </a:ext>
            </a:extLst>
          </p:cNvPr>
          <p:cNvCxnSpPr>
            <a:cxnSpLocks/>
            <a:stCxn id="4" idx="3"/>
            <a:endCxn id="1027" idx="1"/>
          </p:cNvCxnSpPr>
          <p:nvPr/>
        </p:nvCxnSpPr>
        <p:spPr>
          <a:xfrm flipV="1">
            <a:off x="1059180" y="2415732"/>
            <a:ext cx="1303020" cy="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821579AC-79EC-A570-B1DE-0404D69820DE}"/>
              </a:ext>
            </a:extLst>
          </p:cNvPr>
          <p:cNvCxnSpPr>
            <a:cxnSpLocks/>
            <a:stCxn id="1027" idx="3"/>
            <a:endCxn id="10" idx="1"/>
          </p:cNvCxnSpPr>
          <p:nvPr/>
        </p:nvCxnSpPr>
        <p:spPr>
          <a:xfrm>
            <a:off x="6012179" y="2415732"/>
            <a:ext cx="2423160"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5D5E50F1-7BBF-58E2-8A97-AF384B7BD869}"/>
              </a:ext>
            </a:extLst>
          </p:cNvPr>
          <p:cNvCxnSpPr>
            <a:cxnSpLocks/>
            <a:stCxn id="10" idx="3"/>
          </p:cNvCxnSpPr>
          <p:nvPr/>
        </p:nvCxnSpPr>
        <p:spPr>
          <a:xfrm>
            <a:off x="10081259" y="2415732"/>
            <a:ext cx="1704848"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pic>
        <p:nvPicPr>
          <p:cNvPr id="1026" name="Picture 2" descr="The rsfMRI data were normalized to the MNI standard space using the EPI template and filtered using 0.01∼0.027 Hz (slow-5), 0.027∼0.073 Hz (slow-4), and 0.01∼0.073 Hz (whole-band) frequencies. Brain regions were defined according to the AAL atlas, and the time series was extracted for each region. The whole brain functional network was constructed for each frequency band by taking each cortical region as a node and the inter-regional Pearson’s correlation coefficient as the edge for each subject. All the independent elements of the individual functional connectivity matrix (90×90) were arranged into a 1-by-4005 row vector. We assembled all the row vectors for all 39 subjects into a 39-by-4005 matrix and normalized the data using their z-scores. The normalized matrix and the subject labels (patients were labeled by 1s and healthy subjects as -1s) constituted the sample dataset for further SVM analysis. In total, we obtained three sample datasets corresponding to the three different frequency bands.">
            <a:extLst>
              <a:ext uri="{FF2B5EF4-FFF2-40B4-BE49-F238E27FC236}">
                <a16:creationId xmlns:a16="http://schemas.microsoft.com/office/drawing/2014/main" id="{0BC8482A-9311-9C95-3CEE-96A81B078BD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6219" r="80864" b="58748"/>
          <a:stretch/>
        </p:blipFill>
        <p:spPr bwMode="auto">
          <a:xfrm>
            <a:off x="134112" y="2919510"/>
            <a:ext cx="1524000" cy="1730881"/>
          </a:xfrm>
          <a:prstGeom prst="rect">
            <a:avLst/>
          </a:prstGeom>
          <a:noFill/>
          <a:extLst>
            <a:ext uri="{909E8E84-426E-40DD-AFC4-6F175D3DCCD1}">
              <a14:hiddenFill xmlns:a14="http://schemas.microsoft.com/office/drawing/2010/main">
                <a:solidFill>
                  <a:srgbClr val="FFFFFF"/>
                </a:solidFill>
              </a14:hiddenFill>
            </a:ext>
          </a:extLst>
        </p:spPr>
      </p:pic>
      <p:sp>
        <p:nvSpPr>
          <p:cNvPr id="24" name="Content Placeholder 2">
            <a:extLst>
              <a:ext uri="{FF2B5EF4-FFF2-40B4-BE49-F238E27FC236}">
                <a16:creationId xmlns:a16="http://schemas.microsoft.com/office/drawing/2014/main" id="{716A6E9A-CC8F-5B68-3ED2-D6AC11312AAE}"/>
              </a:ext>
            </a:extLst>
          </p:cNvPr>
          <p:cNvSpPr txBox="1">
            <a:spLocks/>
          </p:cNvSpPr>
          <p:nvPr/>
        </p:nvSpPr>
        <p:spPr>
          <a:xfrm>
            <a:off x="6179819" y="1806132"/>
            <a:ext cx="2209800" cy="1020601"/>
          </a:xfrm>
          <a:prstGeom prst="rect">
            <a:avLst/>
          </a:prstGeom>
        </p:spPr>
        <p:txBody>
          <a:bodyPr vert="horz" lIns="91440" tIns="45720" rIns="91440" bIns="45720" rtlCol="1">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50000"/>
              </a:lnSpc>
              <a:buNone/>
            </a:pPr>
            <a:r>
              <a:rPr lang="en-US" sz="2400" b="1" dirty="0">
                <a:solidFill>
                  <a:srgbClr val="002060"/>
                </a:solidFill>
              </a:rPr>
              <a:t>ICN</a:t>
            </a:r>
          </a:p>
          <a:p>
            <a:pPr marL="0" indent="0" algn="ctr">
              <a:lnSpc>
                <a:spcPct val="150000"/>
              </a:lnSpc>
              <a:buNone/>
            </a:pPr>
            <a:r>
              <a:rPr lang="en-US" sz="1800" b="0" i="0" dirty="0">
                <a:solidFill>
                  <a:srgbClr val="3C4043"/>
                </a:solidFill>
                <a:effectLst/>
                <a:latin typeface="Inter"/>
              </a:rPr>
              <a:t>intrinsic connectivity network</a:t>
            </a:r>
            <a:endParaRPr lang="en-US" sz="4800" b="1" dirty="0">
              <a:solidFill>
                <a:srgbClr val="002060"/>
              </a:solidFill>
            </a:endParaRPr>
          </a:p>
        </p:txBody>
      </p:sp>
      <p:sp>
        <p:nvSpPr>
          <p:cNvPr id="1027" name="Rectangle 1026">
            <a:extLst>
              <a:ext uri="{FF2B5EF4-FFF2-40B4-BE49-F238E27FC236}">
                <a16:creationId xmlns:a16="http://schemas.microsoft.com/office/drawing/2014/main" id="{186F12CA-35DC-62BA-C54D-9EFAC5DA1EF1}"/>
              </a:ext>
            </a:extLst>
          </p:cNvPr>
          <p:cNvSpPr/>
          <p:nvPr/>
        </p:nvSpPr>
        <p:spPr>
          <a:xfrm>
            <a:off x="2362200" y="1958532"/>
            <a:ext cx="3649979" cy="914400"/>
          </a:xfrm>
          <a:prstGeom prst="rect">
            <a:avLst/>
          </a:prstGeom>
          <a:no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ysClr val="windowText" lastClr="000000"/>
                </a:solidFill>
              </a:rPr>
              <a:t>Preprocess</a:t>
            </a:r>
            <a:endParaRPr lang="en-US" sz="1200" dirty="0"/>
          </a:p>
        </p:txBody>
      </p:sp>
      <p:sp>
        <p:nvSpPr>
          <p:cNvPr id="1037" name="Content Placeholder 2">
            <a:extLst>
              <a:ext uri="{FF2B5EF4-FFF2-40B4-BE49-F238E27FC236}">
                <a16:creationId xmlns:a16="http://schemas.microsoft.com/office/drawing/2014/main" id="{45F88EA0-3151-28B8-8A94-7179D949EFB6}"/>
              </a:ext>
            </a:extLst>
          </p:cNvPr>
          <p:cNvSpPr txBox="1">
            <a:spLocks/>
          </p:cNvSpPr>
          <p:nvPr/>
        </p:nvSpPr>
        <p:spPr>
          <a:xfrm>
            <a:off x="2362200" y="2912873"/>
            <a:ext cx="3689604" cy="1730881"/>
          </a:xfrm>
          <a:prstGeom prst="rect">
            <a:avLst/>
          </a:prstGeom>
        </p:spPr>
        <p:txBody>
          <a:bodyPr vert="horz" lIns="91440" tIns="45720" rIns="91440" bIns="45720" rtlCol="1">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spcBef>
                <a:spcPts val="600"/>
              </a:spcBef>
              <a:buNone/>
            </a:pPr>
            <a:r>
              <a:rPr lang="en-US" sz="1600" b="1" dirty="0">
                <a:solidFill>
                  <a:sysClr val="windowText" lastClr="000000"/>
                </a:solidFill>
              </a:rPr>
              <a:t>ICA - </a:t>
            </a:r>
            <a:r>
              <a:rPr lang="en-US" sz="1600" dirty="0">
                <a:solidFill>
                  <a:srgbClr val="002060"/>
                </a:solidFill>
              </a:rPr>
              <a:t>Independent Component Analysis </a:t>
            </a:r>
          </a:p>
          <a:p>
            <a:pPr marL="0" indent="0">
              <a:spcBef>
                <a:spcPts val="600"/>
              </a:spcBef>
              <a:buNone/>
            </a:pPr>
            <a:r>
              <a:rPr lang="en-US" sz="1600" dirty="0">
                <a:solidFill>
                  <a:srgbClr val="002060"/>
                </a:solidFill>
              </a:rPr>
              <a:t>Outlier removal</a:t>
            </a:r>
          </a:p>
          <a:p>
            <a:pPr marL="0" indent="0">
              <a:spcBef>
                <a:spcPts val="600"/>
              </a:spcBef>
              <a:buNone/>
            </a:pPr>
            <a:r>
              <a:rPr lang="en-US" sz="1600" dirty="0">
                <a:solidFill>
                  <a:srgbClr val="002060"/>
                </a:solidFill>
              </a:rPr>
              <a:t>Rigid body motion correction</a:t>
            </a:r>
          </a:p>
          <a:p>
            <a:pPr marL="0" indent="0">
              <a:spcBef>
                <a:spcPts val="600"/>
              </a:spcBef>
              <a:buNone/>
            </a:pPr>
            <a:r>
              <a:rPr lang="en-US" sz="1600" dirty="0">
                <a:solidFill>
                  <a:srgbClr val="002060"/>
                </a:solidFill>
              </a:rPr>
              <a:t>Timing correction</a:t>
            </a:r>
          </a:p>
          <a:p>
            <a:pPr marL="0" indent="0">
              <a:spcBef>
                <a:spcPts val="600"/>
              </a:spcBef>
              <a:buNone/>
            </a:pPr>
            <a:r>
              <a:rPr lang="en-US" sz="1600" dirty="0">
                <a:solidFill>
                  <a:srgbClr val="002060"/>
                </a:solidFill>
              </a:rPr>
              <a:t>Distortion correction</a:t>
            </a:r>
          </a:p>
          <a:p>
            <a:pPr marL="0" indent="0">
              <a:spcBef>
                <a:spcPts val="600"/>
              </a:spcBef>
              <a:buNone/>
            </a:pPr>
            <a:r>
              <a:rPr lang="en-US" sz="1600" dirty="0">
                <a:solidFill>
                  <a:srgbClr val="002060"/>
                </a:solidFill>
              </a:rPr>
              <a:t>Registered into a common space</a:t>
            </a:r>
          </a:p>
          <a:p>
            <a:pPr marL="0" indent="0">
              <a:spcBef>
                <a:spcPts val="600"/>
              </a:spcBef>
              <a:buNone/>
            </a:pPr>
            <a:r>
              <a:rPr lang="en-US" sz="1600" dirty="0">
                <a:solidFill>
                  <a:srgbClr val="002060"/>
                </a:solidFill>
              </a:rPr>
              <a:t>Gaussian Smooth</a:t>
            </a:r>
            <a:endParaRPr lang="en-US" sz="1800" b="1" dirty="0">
              <a:solidFill>
                <a:srgbClr val="002060"/>
              </a:solidFill>
            </a:endParaRPr>
          </a:p>
        </p:txBody>
      </p:sp>
      <p:pic>
        <p:nvPicPr>
          <p:cNvPr id="1050" name="Picture 6">
            <a:extLst>
              <a:ext uri="{FF2B5EF4-FFF2-40B4-BE49-F238E27FC236}">
                <a16:creationId xmlns:a16="http://schemas.microsoft.com/office/drawing/2014/main" id="{E92DE674-3D2E-0984-9690-A73458DFAFD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p:blipFill>
        <p:spPr bwMode="auto">
          <a:xfrm>
            <a:off x="5789928" y="3289264"/>
            <a:ext cx="2989581" cy="2077759"/>
          </a:xfrm>
          <a:prstGeom prst="rect">
            <a:avLst/>
          </a:prstGeom>
          <a:noFill/>
          <a:extLst>
            <a:ext uri="{909E8E84-426E-40DD-AFC4-6F175D3DCCD1}">
              <a14:hiddenFill xmlns:a14="http://schemas.microsoft.com/office/drawing/2010/main">
                <a:solidFill>
                  <a:srgbClr val="FFFFFF"/>
                </a:solidFill>
              </a14:hiddenFill>
            </a:ext>
          </a:extLst>
        </p:spPr>
      </p:pic>
      <p:pic>
        <p:nvPicPr>
          <p:cNvPr id="1051" name="Picture 8">
            <a:extLst>
              <a:ext uri="{FF2B5EF4-FFF2-40B4-BE49-F238E27FC236}">
                <a16:creationId xmlns:a16="http://schemas.microsoft.com/office/drawing/2014/main" id="{5DA7A763-814B-661C-D1D5-56F1896C370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595115" y="3371753"/>
            <a:ext cx="2677136" cy="20166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66290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The competition</a:t>
            </a:r>
            <a:endParaRPr lang="he-IL" dirty="0">
              <a:solidFill>
                <a:srgbClr val="002060"/>
              </a:solidFill>
            </a:endParaRPr>
          </a:p>
        </p:txBody>
      </p:sp>
      <p:sp>
        <p:nvSpPr>
          <p:cNvPr id="3" name="Content Placeholder 2"/>
          <p:cNvSpPr>
            <a:spLocks noGrp="1"/>
          </p:cNvSpPr>
          <p:nvPr>
            <p:ph idx="1"/>
          </p:nvPr>
        </p:nvSpPr>
        <p:spPr>
          <a:xfrm>
            <a:off x="762000" y="1447800"/>
            <a:ext cx="10972800" cy="5410199"/>
          </a:xfrm>
        </p:spPr>
        <p:txBody>
          <a:bodyPr>
            <a:normAutofit/>
          </a:bodyPr>
          <a:lstStyle/>
          <a:p>
            <a:pPr>
              <a:spcBef>
                <a:spcPts val="1200"/>
              </a:spcBef>
              <a:spcAft>
                <a:spcPts val="1200"/>
              </a:spcAft>
            </a:pPr>
            <a:r>
              <a:rPr lang="en-US" sz="2400" dirty="0">
                <a:solidFill>
                  <a:srgbClr val="002060"/>
                </a:solidFill>
              </a:rPr>
              <a:t>Our task: Build a classifier that predicts the probability that a patient has a certain disorder.</a:t>
            </a:r>
          </a:p>
          <a:p>
            <a:pPr>
              <a:spcBef>
                <a:spcPts val="1200"/>
              </a:spcBef>
              <a:spcAft>
                <a:spcPts val="1200"/>
              </a:spcAft>
            </a:pPr>
            <a:r>
              <a:rPr lang="en-US" sz="2400" dirty="0">
                <a:solidFill>
                  <a:srgbClr val="002060"/>
                </a:solidFill>
              </a:rPr>
              <a:t>Score = Area Under the Curve (AUC) </a:t>
            </a:r>
          </a:p>
          <a:p>
            <a:pPr>
              <a:spcBef>
                <a:spcPts val="1200"/>
              </a:spcBef>
              <a:spcAft>
                <a:spcPts val="1200"/>
              </a:spcAft>
            </a:pPr>
            <a:r>
              <a:rPr lang="en-US" sz="2400" dirty="0">
                <a:solidFill>
                  <a:srgbClr val="002060"/>
                </a:solidFill>
              </a:rPr>
              <a:t>The </a:t>
            </a:r>
            <a:r>
              <a:rPr lang="en-US" sz="2400" b="1" u="sng" dirty="0">
                <a:solidFill>
                  <a:srgbClr val="002060"/>
                </a:solidFill>
              </a:rPr>
              <a:t>Test set </a:t>
            </a:r>
            <a:r>
              <a:rPr lang="en-US" sz="2400" dirty="0">
                <a:solidFill>
                  <a:srgbClr val="002060"/>
                </a:solidFill>
              </a:rPr>
              <a:t>was divided into two:</a:t>
            </a:r>
          </a:p>
          <a:p>
            <a:pPr marL="457200" lvl="1" indent="0">
              <a:spcBef>
                <a:spcPts val="1200"/>
              </a:spcBef>
              <a:spcAft>
                <a:spcPts val="1200"/>
              </a:spcAft>
              <a:buNone/>
            </a:pPr>
            <a:r>
              <a:rPr lang="en-US" sz="2400" b="1" dirty="0">
                <a:solidFill>
                  <a:srgbClr val="002060"/>
                </a:solidFill>
              </a:rPr>
              <a:t>First half: </a:t>
            </a:r>
            <a:r>
              <a:rPr lang="en-US" sz="2400" dirty="0">
                <a:solidFill>
                  <a:srgbClr val="002060"/>
                </a:solidFill>
              </a:rPr>
              <a:t>Evaluate the model during the competition</a:t>
            </a:r>
          </a:p>
          <a:p>
            <a:pPr marL="457200" lvl="1" indent="0">
              <a:spcBef>
                <a:spcPts val="1200"/>
              </a:spcBef>
              <a:spcAft>
                <a:spcPts val="1200"/>
              </a:spcAft>
              <a:buNone/>
            </a:pPr>
            <a:r>
              <a:rPr lang="en-US" sz="2400" b="1" dirty="0">
                <a:solidFill>
                  <a:srgbClr val="002060"/>
                </a:solidFill>
              </a:rPr>
              <a:t>Second half: </a:t>
            </a:r>
            <a:r>
              <a:rPr lang="en-US" sz="2400" dirty="0">
                <a:solidFill>
                  <a:srgbClr val="002060"/>
                </a:solidFill>
              </a:rPr>
              <a:t>Unseen results during the competition, published after the deadline for final scores</a:t>
            </a:r>
          </a:p>
        </p:txBody>
      </p:sp>
      <p:sp>
        <p:nvSpPr>
          <p:cNvPr id="5" name="Slide Number Placeholder 4"/>
          <p:cNvSpPr>
            <a:spLocks noGrp="1"/>
          </p:cNvSpPr>
          <p:nvPr>
            <p:ph type="sldNum" sz="quarter" idx="12"/>
          </p:nvPr>
        </p:nvSpPr>
        <p:spPr/>
        <p:txBody>
          <a:bodyPr/>
          <a:lstStyle/>
          <a:p>
            <a:fld id="{B01D9778-10B4-40FB-B4E4-44FA89A86639}" type="slidenum">
              <a:rPr lang="en-US" smtClean="0"/>
              <a:pPr/>
              <a:t>8</a:t>
            </a:fld>
            <a:endParaRPr lang="en-US"/>
          </a:p>
        </p:txBody>
      </p:sp>
    </p:spTree>
    <p:extLst>
      <p:ext uri="{BB962C8B-B14F-4D97-AF65-F5344CB8AC3E}">
        <p14:creationId xmlns:p14="http://schemas.microsoft.com/office/powerpoint/2010/main" val="20890345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002060"/>
                </a:solidFill>
              </a:rPr>
              <a:t>Literature Survey</a:t>
            </a:r>
            <a:endParaRPr lang="he-IL" dirty="0">
              <a:solidFill>
                <a:srgbClr val="002060"/>
              </a:solidFill>
            </a:endParaRPr>
          </a:p>
        </p:txBody>
      </p:sp>
      <p:sp>
        <p:nvSpPr>
          <p:cNvPr id="3" name="Content Placeholder 2"/>
          <p:cNvSpPr>
            <a:spLocks noGrp="1"/>
          </p:cNvSpPr>
          <p:nvPr>
            <p:ph idx="1"/>
          </p:nvPr>
        </p:nvSpPr>
        <p:spPr/>
        <p:txBody>
          <a:bodyPr>
            <a:normAutofit/>
          </a:bodyPr>
          <a:lstStyle/>
          <a:p>
            <a:pPr>
              <a:spcBef>
                <a:spcPts val="600"/>
              </a:spcBef>
              <a:spcAft>
                <a:spcPts val="600"/>
              </a:spcAft>
            </a:pPr>
            <a:r>
              <a:rPr lang="en-US" sz="2800" dirty="0">
                <a:solidFill>
                  <a:srgbClr val="002060"/>
                </a:solidFill>
              </a:rPr>
              <a:t>No research has been conducted about distinguishing the two diseases</a:t>
            </a:r>
          </a:p>
          <a:p>
            <a:pPr>
              <a:spcBef>
                <a:spcPts val="600"/>
              </a:spcBef>
              <a:spcAft>
                <a:spcPts val="600"/>
              </a:spcAft>
            </a:pPr>
            <a:r>
              <a:rPr lang="en-US" sz="2800" dirty="0">
                <a:solidFill>
                  <a:srgbClr val="002060"/>
                </a:solidFill>
              </a:rPr>
              <a:t>Similar research about differentiating mentally ill from healthy people scans has already been conducted:</a:t>
            </a:r>
          </a:p>
          <a:p>
            <a:pPr lvl="1">
              <a:spcBef>
                <a:spcPts val="600"/>
              </a:spcBef>
              <a:spcAft>
                <a:spcPts val="600"/>
              </a:spcAft>
            </a:pPr>
            <a:r>
              <a:rPr lang="en-US" sz="2400" dirty="0">
                <a:solidFill>
                  <a:srgbClr val="002060"/>
                </a:solidFill>
              </a:rPr>
              <a:t>Distinguishing ill from healthy patients</a:t>
            </a:r>
            <a:r>
              <a:rPr lang="he-IL" sz="2400" dirty="0">
                <a:solidFill>
                  <a:srgbClr val="002060"/>
                </a:solidFill>
              </a:rPr>
              <a:t> </a:t>
            </a:r>
            <a:r>
              <a:rPr lang="en-US" sz="2400" dirty="0">
                <a:solidFill>
                  <a:srgbClr val="002060"/>
                </a:solidFill>
              </a:rPr>
              <a:t> – </a:t>
            </a:r>
            <a:r>
              <a:rPr lang="en-US" sz="2400" dirty="0">
                <a:solidFill>
                  <a:srgbClr val="002060"/>
                </a:solidFill>
                <a:hlinkClick r:id="rId3"/>
              </a:rPr>
              <a:t>(Yin, et al, 2022)</a:t>
            </a:r>
            <a:endParaRPr lang="en-US" sz="2400" dirty="0">
              <a:solidFill>
                <a:srgbClr val="002060"/>
              </a:solidFill>
            </a:endParaRPr>
          </a:p>
          <a:p>
            <a:pPr lvl="1">
              <a:spcBef>
                <a:spcPts val="600"/>
              </a:spcBef>
              <a:spcAft>
                <a:spcPts val="600"/>
              </a:spcAft>
            </a:pPr>
            <a:r>
              <a:rPr lang="en-US" sz="2400" dirty="0">
                <a:solidFill>
                  <a:srgbClr val="002060"/>
                </a:solidFill>
              </a:rPr>
              <a:t>Using </a:t>
            </a:r>
            <a:r>
              <a:rPr lang="en-US" sz="2400" dirty="0" err="1">
                <a:solidFill>
                  <a:srgbClr val="002060"/>
                </a:solidFill>
              </a:rPr>
              <a:t>rsfMRI</a:t>
            </a:r>
            <a:r>
              <a:rPr lang="en-US" sz="2400" dirty="0">
                <a:solidFill>
                  <a:srgbClr val="002060"/>
                </a:solidFill>
              </a:rPr>
              <a:t> for mental health diagnosis – </a:t>
            </a:r>
            <a:r>
              <a:rPr lang="en-US" sz="2400" dirty="0">
                <a:solidFill>
                  <a:srgbClr val="002060"/>
                </a:solidFill>
                <a:hlinkClick r:id="rId4"/>
              </a:rPr>
              <a:t>(Yang, Gohel, 2020)</a:t>
            </a:r>
            <a:r>
              <a:rPr lang="en-US" sz="2400" dirty="0">
                <a:solidFill>
                  <a:srgbClr val="002060"/>
                </a:solidFill>
              </a:rPr>
              <a:t>, </a:t>
            </a:r>
            <a:r>
              <a:rPr lang="en-US" sz="2400" dirty="0">
                <a:solidFill>
                  <a:srgbClr val="002060"/>
                </a:solidFill>
                <a:hlinkClick r:id="rId5"/>
              </a:rPr>
              <a:t>(</a:t>
            </a:r>
            <a:r>
              <a:rPr lang="en-US" sz="2400" kern="100" dirty="0">
                <a:effectLst/>
                <a:latin typeface="Segoe UI" panose="020B0502040204020203" pitchFamily="34" charset="0"/>
                <a:ea typeface="Calibri" panose="020F0502020204030204" pitchFamily="34" charset="0"/>
                <a:cs typeface="Arial" panose="020B0604020202020204" pitchFamily="34" charset="0"/>
                <a:hlinkClick r:id="rId5"/>
              </a:rPr>
              <a:t>Khosla, Meenakshi, et al, 2019)</a:t>
            </a:r>
            <a:endParaRPr lang="en-US" sz="2400" dirty="0">
              <a:solidFill>
                <a:srgbClr val="002060"/>
              </a:solidFill>
            </a:endParaRPr>
          </a:p>
          <a:p>
            <a:pPr>
              <a:spcBef>
                <a:spcPts val="600"/>
              </a:spcBef>
              <a:spcAft>
                <a:spcPts val="600"/>
              </a:spcAft>
            </a:pPr>
            <a:endParaRPr lang="en-US" sz="2800" dirty="0">
              <a:solidFill>
                <a:srgbClr val="002060"/>
              </a:solidFill>
            </a:endParaRPr>
          </a:p>
          <a:p>
            <a:pPr>
              <a:spcBef>
                <a:spcPts val="600"/>
              </a:spcBef>
              <a:spcAft>
                <a:spcPts val="600"/>
              </a:spcAft>
            </a:pPr>
            <a:endParaRPr lang="he-IL" sz="2800" dirty="0">
              <a:solidFill>
                <a:srgbClr val="002060"/>
              </a:solidFill>
            </a:endParaRPr>
          </a:p>
        </p:txBody>
      </p:sp>
      <p:sp>
        <p:nvSpPr>
          <p:cNvPr id="5" name="Slide Number Placeholder 4"/>
          <p:cNvSpPr>
            <a:spLocks noGrp="1"/>
          </p:cNvSpPr>
          <p:nvPr>
            <p:ph type="sldNum" sz="quarter" idx="12"/>
          </p:nvPr>
        </p:nvSpPr>
        <p:spPr/>
        <p:txBody>
          <a:bodyPr/>
          <a:lstStyle/>
          <a:p>
            <a:fld id="{B01D9778-10B4-40FB-B4E4-44FA89A86639}" type="slidenum">
              <a:rPr lang="en-US" smtClean="0"/>
              <a:pPr/>
              <a:t>9</a:t>
            </a:fld>
            <a:endParaRPr lang="en-US"/>
          </a:p>
        </p:txBody>
      </p:sp>
    </p:spTree>
    <p:extLst>
      <p:ext uri="{BB962C8B-B14F-4D97-AF65-F5344CB8AC3E}">
        <p14:creationId xmlns:p14="http://schemas.microsoft.com/office/powerpoint/2010/main" val="2348046077"/>
      </p:ext>
    </p:extLst>
  </p:cSld>
  <p:clrMapOvr>
    <a:masterClrMapping/>
  </p:clrMapOvr>
</p:sld>
</file>

<file path=ppt/theme/theme1.xml><?xml version="1.0" encoding="utf-8"?>
<a:theme xmlns:a="http://schemas.openxmlformats.org/drawingml/2006/main" name="Office Theme">
  <a:themeElements>
    <a:clrScheme name="Pushpin">
      <a:dk1>
        <a:sysClr val="windowText" lastClr="000000"/>
      </a:dk1>
      <a:lt1>
        <a:sysClr val="window" lastClr="FFFFFF"/>
      </a:lt1>
      <a:dk2>
        <a:srgbClr val="465E9C"/>
      </a:dk2>
      <a:lt2>
        <a:srgbClr val="CCDDEA"/>
      </a:lt2>
      <a:accent1>
        <a:srgbClr val="FDA023"/>
      </a:accent1>
      <a:accent2>
        <a:srgbClr val="AA2B1E"/>
      </a:accent2>
      <a:accent3>
        <a:srgbClr val="71685C"/>
      </a:accent3>
      <a:accent4>
        <a:srgbClr val="64A73B"/>
      </a:accent4>
      <a:accent5>
        <a:srgbClr val="EB5605"/>
      </a:accent5>
      <a:accent6>
        <a:srgbClr val="B9CA1A"/>
      </a:accent6>
      <a:hlink>
        <a:srgbClr val="D83E2C"/>
      </a:hlink>
      <a:folHlink>
        <a:srgbClr val="ED7D27"/>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ערכת נושא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44811</TotalTime>
  <Words>2220</Words>
  <Application>Microsoft Office PowerPoint</Application>
  <PresentationFormat>Widescreen</PresentationFormat>
  <Paragraphs>318</Paragraphs>
  <Slides>29</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Calibri</vt:lpstr>
      <vt:lpstr>Cambria Math</vt:lpstr>
      <vt:lpstr>Inter</vt:lpstr>
      <vt:lpstr>NexusSans</vt:lpstr>
      <vt:lpstr>Segoe UI</vt:lpstr>
      <vt:lpstr>Office Theme</vt:lpstr>
      <vt:lpstr>Final Presentation  Signal Processing Cup - 2023</vt:lpstr>
      <vt:lpstr>Outline</vt:lpstr>
      <vt:lpstr>PowerPoint Presentation</vt:lpstr>
      <vt:lpstr>PowerPoint Presentation</vt:lpstr>
      <vt:lpstr>Why Schizophrenia and Bipolar Disorder?</vt:lpstr>
      <vt:lpstr>fMRI     and       rsfMRI</vt:lpstr>
      <vt:lpstr>The Dataset </vt:lpstr>
      <vt:lpstr>The competition</vt:lpstr>
      <vt:lpstr>Literature Survey</vt:lpstr>
      <vt:lpstr>PowerPoint Presentation</vt:lpstr>
      <vt:lpstr>Proposed solutions and methods</vt:lpstr>
      <vt:lpstr>PowerPoint Presentation</vt:lpstr>
      <vt:lpstr>PowerPoint Presentation</vt:lpstr>
      <vt:lpstr>Dynamic FNC</vt:lpstr>
      <vt:lpstr>Proposed solutions and methods</vt:lpstr>
      <vt:lpstr>Feature selection – MRMR on FNC</vt:lpstr>
      <vt:lpstr>Feature selection - MRMR</vt:lpstr>
      <vt:lpstr>Riemannian Projection</vt:lpstr>
      <vt:lpstr>Riemannian Projection </vt:lpstr>
      <vt:lpstr>Cluster the dataset</vt:lpstr>
      <vt:lpstr>Proposed solutions and methods</vt:lpstr>
      <vt:lpstr>CNN</vt:lpstr>
      <vt:lpstr>Ensemble</vt:lpstr>
      <vt:lpstr>Chosen Solution</vt:lpstr>
      <vt:lpstr>Our Results</vt:lpstr>
      <vt:lpstr>Final Results</vt:lpstr>
      <vt:lpstr>Conclusions</vt:lpstr>
      <vt:lpstr>Future Work</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SIPL Presentation Template</dc:title>
  <dc:creator>yair@ee.technion.ac.il</dc:creator>
  <cp:lastModifiedBy>gil kapel</cp:lastModifiedBy>
  <cp:revision>683</cp:revision>
  <cp:lastPrinted>2014-09-21T12:04:19Z</cp:lastPrinted>
  <dcterms:created xsi:type="dcterms:W3CDTF">2012-05-28T18:42:10Z</dcterms:created>
  <dcterms:modified xsi:type="dcterms:W3CDTF">2023-03-30T18:29:28Z</dcterms:modified>
</cp:coreProperties>
</file>