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68" r:id="rId2"/>
    <p:sldId id="269" r:id="rId3"/>
    <p:sldId id="270" r:id="rId4"/>
    <p:sldId id="278" r:id="rId5"/>
    <p:sldId id="279" r:id="rId6"/>
    <p:sldId id="277" r:id="rId7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9"/>
      <p:bold r:id="rId10"/>
      <p:italic r:id="rId11"/>
      <p:boldItalic r:id="rId12"/>
    </p:embeddedFont>
    <p:embeddedFont>
      <p:font typeface="Miriam" panose="020B0502050101010101" pitchFamily="34" charset="-79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4534" autoAdjust="0"/>
  </p:normalViewPr>
  <p:slideViewPr>
    <p:cSldViewPr snapToGrid="0">
      <p:cViewPr varScale="1">
        <p:scale>
          <a:sx n="87" d="100"/>
          <a:sy n="87" d="100"/>
        </p:scale>
        <p:origin x="26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18181"/>
                </a:solidFill>
              </a:rPr>
              <a:t> </a:t>
            </a:r>
            <a:endParaRPr lang="en-US" sz="1100" dirty="0">
              <a:solidFill>
                <a:srgbClr val="81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1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95534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0259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68612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79685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63785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96212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60720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2841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0181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04742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93304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58286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307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23595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071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31728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3906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46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sldNum="0" hdr="0" ftr="0" dt="0"/>
  <p:txStyles>
    <p:titleStyle>
      <a:lvl1pPr algn="ctr" defTabSz="342900" rtl="1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143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r" defTabSz="342900" rtl="1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3429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heatshe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guide/cheatshe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forms-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heatshe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io/guide/forms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QSM Training</a:t>
            </a:r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May </a:t>
            </a:r>
            <a:r>
              <a:rPr lang="en-US" dirty="0" smtClean="0"/>
              <a:t>13, </a:t>
            </a:r>
            <a:r>
              <a:rPr lang="en-US" dirty="0" smtClean="0"/>
              <a:t>2019 </a:t>
            </a:r>
            <a:endParaRPr lang="he-IL" dirty="0"/>
          </a:p>
        </p:txBody>
      </p:sp>
      <p:pic>
        <p:nvPicPr>
          <p:cNvPr id="1026" name="Picture 2" descr="https://lh6.googleusercontent.com/qs5x84dsPw8H1z_8APR6DWZhIetbaMkOgjH_psGZPYegdg2hkTv6wz-sCz8ZYetYkjxMqEa2WrImzUCJSb0NzSHl-eaAYGXnGgvwNl6n4c68y07yGs9MSd34gIq3WJRzUN1gzKZPI8CF18Xbb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038" y="1441819"/>
            <a:ext cx="2963331" cy="155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6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Things To Cover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 smtClean="0"/>
              <a:t>Template syntax</a:t>
            </a:r>
            <a:endParaRPr lang="en-US" dirty="0"/>
          </a:p>
          <a:p>
            <a:pPr lvl="1" algn="l" rtl="0"/>
            <a:r>
              <a:rPr lang="en-US" dirty="0" smtClean="0"/>
              <a:t>Built-in directive</a:t>
            </a:r>
            <a:endParaRPr lang="en-US" dirty="0"/>
          </a:p>
          <a:p>
            <a:pPr lvl="1" algn="l" rtl="0"/>
            <a:r>
              <a:rPr lang="en-US" dirty="0" smtClean="0"/>
              <a:t>Form</a:t>
            </a:r>
          </a:p>
          <a:p>
            <a:pPr lvl="1" algn="l" rtl="0"/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Template syntax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161538"/>
              </p:ext>
            </p:extLst>
          </p:nvPr>
        </p:nvGraphicFramePr>
        <p:xfrm>
          <a:off x="1306268" y="1560634"/>
          <a:ext cx="7513638" cy="23037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56819">
                  <a:extLst>
                    <a:ext uri="{9D8B030D-6E8A-4147-A177-3AD203B41FA5}">
                      <a16:colId xmlns:a16="http://schemas.microsoft.com/office/drawing/2014/main" val="357595609"/>
                    </a:ext>
                  </a:extLst>
                </a:gridCol>
                <a:gridCol w="3756819">
                  <a:extLst>
                    <a:ext uri="{9D8B030D-6E8A-4147-A177-3AD203B41FA5}">
                      <a16:colId xmlns:a16="http://schemas.microsoft.com/office/drawing/2014/main" val="154862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Template syntax</a:t>
                      </a:r>
                    </a:p>
                  </a:txBody>
                  <a:tcPr marL="121920" marR="121920" marT="121920" marB="121920"/>
                </a:tc>
                <a:extLst>
                  <a:ext uri="{0D108BD9-81ED-4DB2-BD59-A6C34878D82A}">
                    <a16:rowId xmlns:a16="http://schemas.microsoft.com/office/drawing/2014/main" val="31783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Binds the CSS class </a:t>
                      </a:r>
                      <a:r>
                        <a:rPr lang="en-US" dirty="0" smtClean="0"/>
                        <a:t>to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expression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 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class.extra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-sparkle]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isDelightful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Binds style property </a:t>
                      </a:r>
                      <a:r>
                        <a:rPr lang="en-US" dirty="0" smtClean="0"/>
                        <a:t>to 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expression in pixels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 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style.width.px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mySize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48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Calls method  when a click event is triggered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 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(click)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readRainbow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($event)"&gt;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7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Binds text content to an interpolated string.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&lt;p&gt;Hello 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  <a:r>
                        <a:rPr 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ponyName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9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safe navigation operator (</a:t>
                      </a:r>
                      <a:r>
                        <a:rPr lang="en-US" dirty="0" smtClean="0"/>
                        <a:t>?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&lt;p&gt;Employer: 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{{employer?.</a:t>
                      </a:r>
                      <a:r>
                        <a:rPr 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companyName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}}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&lt;/p&gt;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989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06268" y="4097215"/>
            <a:ext cx="521383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https://angular.io/guide/cheatsheet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656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Built-in directives</a:t>
            </a:r>
            <a:endParaRPr lang="he-I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95695"/>
              </p:ext>
            </p:extLst>
          </p:nvPr>
        </p:nvGraphicFramePr>
        <p:xfrm>
          <a:off x="1306268" y="1367152"/>
          <a:ext cx="7513638" cy="26670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56819">
                  <a:extLst>
                    <a:ext uri="{9D8B030D-6E8A-4147-A177-3AD203B41FA5}">
                      <a16:colId xmlns:a16="http://schemas.microsoft.com/office/drawing/2014/main" val="357595609"/>
                    </a:ext>
                  </a:extLst>
                </a:gridCol>
                <a:gridCol w="3756819">
                  <a:extLst>
                    <a:ext uri="{9D8B030D-6E8A-4147-A177-3AD203B41FA5}">
                      <a16:colId xmlns:a16="http://schemas.microsoft.com/office/drawing/2014/main" val="154862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Template syntax</a:t>
                      </a:r>
                    </a:p>
                  </a:txBody>
                  <a:tcPr marL="121920" marR="121920" marT="121920" marB="121920"/>
                </a:tc>
                <a:extLst>
                  <a:ext uri="{0D108BD9-81ED-4DB2-BD59-A6C34878D82A}">
                    <a16:rowId xmlns:a16="http://schemas.microsoft.com/office/drawing/2014/main" val="31783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or recreates a portion of the DOM tree based on the expression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&lt;section 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ngIf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showSection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Turns the li element and its contents into a template, and uses that to instantiate a view for each item in list.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 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ngFor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="let item of list"&gt;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48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Binds the presence of CSS classes on the element to the truthiness of the associated map values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 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35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ngClass</a:t>
                      </a:r>
                      <a:r>
                        <a:rPr lang="en-US" sz="13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="{'active': 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isActive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'disabled': </a:t>
                      </a:r>
                      <a:r>
                        <a:rPr lang="en-US" sz="135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isDisabled</a:t>
                      </a:r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}"&gt;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7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assign styles to an HTML element using CSS.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 smtClean="0"/>
                        <a:t>&lt;div </a:t>
                      </a:r>
                      <a:r>
                        <a:rPr lang="en-US" b="1" dirty="0" smtClean="0"/>
                        <a:t>[</a:t>
                      </a:r>
                      <a:r>
                        <a:rPr lang="en-US" b="1" dirty="0" err="1" smtClean="0"/>
                        <a:t>ngStyle</a:t>
                      </a:r>
                      <a:r>
                        <a:rPr lang="en-US" b="1" dirty="0" smtClean="0"/>
                        <a:t>]</a:t>
                      </a:r>
                      <a:r>
                        <a:rPr lang="en-US" dirty="0" smtClean="0"/>
                        <a:t>="{'property': 'value'}"&gt;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&lt;div </a:t>
                      </a:r>
                      <a:r>
                        <a:rPr lang="en-US" b="1" dirty="0" smtClean="0"/>
                        <a:t>[</a:t>
                      </a:r>
                      <a:r>
                        <a:rPr lang="en-US" b="1" dirty="0" err="1" smtClean="0"/>
                        <a:t>ngStyle</a:t>
                      </a:r>
                      <a:r>
                        <a:rPr lang="en-US" b="1" dirty="0" smtClean="0"/>
                        <a:t>]</a:t>
                      </a:r>
                      <a:r>
                        <a:rPr lang="en-US" dirty="0" smtClean="0"/>
                        <a:t>="</a:t>
                      </a:r>
                      <a:r>
                        <a:rPr lang="en-US" dirty="0" err="1" smtClean="0"/>
                        <a:t>dynamicStyles</a:t>
                      </a:r>
                      <a:r>
                        <a:rPr lang="en-US" dirty="0" smtClean="0"/>
                        <a:t>()"&gt;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39894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06268" y="4306795"/>
            <a:ext cx="521383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https://angular.io/guide/cheatsheet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750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Form</a:t>
            </a:r>
            <a:endParaRPr lang="he-IL" dirty="0"/>
          </a:p>
        </p:txBody>
      </p:sp>
      <p:pic>
        <p:nvPicPr>
          <p:cNvPr id="1026" name="Picture 2" descr="Image result for angular template driven vs reactiv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06" y="1235186"/>
            <a:ext cx="5402690" cy="303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68906" y="4518735"/>
            <a:ext cx="379827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3"/>
              </a:rPr>
              <a:t>https://angular.io/guide/forms-overview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704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0"/>
            <a:ext cx="7514035" cy="580159"/>
          </a:xfrm>
        </p:spPr>
        <p:txBody>
          <a:bodyPr/>
          <a:lstStyle/>
          <a:p>
            <a:r>
              <a:rPr lang="en-US" dirty="0" smtClean="0"/>
              <a:t>Resources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094509"/>
            <a:ext cx="7514035" cy="3248891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angular.io/guide/cheatsheet</a:t>
            </a:r>
            <a:endParaRPr lang="en-US" smtClean="0">
              <a:hlinkClick r:id="rId4"/>
            </a:endParaRPr>
          </a:p>
          <a:p>
            <a:pPr lvl="1" algn="l" rtl="0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://angular.io/guide/forms-overview</a:t>
            </a:r>
            <a:endParaRPr lang="he-IL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16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150</Words>
  <Application>Microsoft Office PowerPoint</Application>
  <PresentationFormat>On-screen Show (16:9)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Arial</vt:lpstr>
      <vt:lpstr>Miriam</vt:lpstr>
      <vt:lpstr>Parallax</vt:lpstr>
      <vt:lpstr>PowerPoint Presentation</vt:lpstr>
      <vt:lpstr>Things To Cover</vt:lpstr>
      <vt:lpstr>Template syntax</vt:lpstr>
      <vt:lpstr>Built-in directives</vt:lpstr>
      <vt:lpstr>Form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Gili</dc:creator>
  <cp:lastModifiedBy>gilad y</cp:lastModifiedBy>
  <cp:revision>12</cp:revision>
  <dcterms:modified xsi:type="dcterms:W3CDTF">2019-05-12T22:36:48Z</dcterms:modified>
</cp:coreProperties>
</file>