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4" autoAdjust="0"/>
    <p:restoredTop sz="55311" autoAdjust="0"/>
  </p:normalViewPr>
  <p:slideViewPr>
    <p:cSldViewPr snapToGrid="0">
      <p:cViewPr varScale="1">
        <p:scale>
          <a:sx n="46" d="100"/>
          <a:sy n="46" d="100"/>
        </p:scale>
        <p:origin x="20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D9BA627-EC73-4286-9454-65BBC395E594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6D2A598-D3ED-4BE2-ABFF-D72C6685A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50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String/spli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Array/join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7" Type="http://schemas.openxmlformats.org/officeDocument/2006/relationships/hyperlink" Target="https://developer.mozilla.org/en-US/docs/Web/JavaScript/Reference/Global_Objects/Array/isArra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n-US/docs/Web/JavaScript/Reference/Global_Objects/Array/sort" TargetMode="External"/><Relationship Id="rId5" Type="http://schemas.openxmlformats.org/officeDocument/2006/relationships/hyperlink" Target="https://developer.mozilla.org/en-US/docs/Web/JavaScript/Reference/Global_Objects/Array/reduce" TargetMode="External"/><Relationship Id="rId4" Type="http://schemas.openxmlformats.org/officeDocument/2006/relationships/hyperlink" Target="https://developer.mozilla.org/en-US/docs/Web/JavaScript/Reference/Global_Objects/Array/map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027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Unary plus - same thing as Number(...), but is shorter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Binary plus - if either operand is a string, the other one is converted into a string as well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 comparison - strings are compared letter-by-letter.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Comparison of different types - JavaScript converts the values to numbers.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 equality operator (===)  -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equality without type conversion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146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79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push(...items)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adds items to the end,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extracts an item from the end,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shift()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extracts an item from the beginning,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unshift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(...items)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adds items to the beginning.</a:t>
            </a:r>
          </a:p>
          <a:p>
            <a:endParaRPr lang="en-US" b="1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deleteCount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...items)</a:t>
            </a:r>
            <a:r>
              <a:rPr lang="en-US" b="1" dirty="0" smtClean="0"/>
              <a:t>: 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army knife for arrays. It can do everything: insert, remove and replace elements.</a:t>
            </a:r>
            <a:endParaRPr lang="en-US" dirty="0" smtClean="0"/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slice(start, end)</a:t>
            </a:r>
            <a:r>
              <a:rPr lang="en-US" b="1" dirty="0" smtClean="0"/>
              <a:t> 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returns a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array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containing all items from index </a:t>
            </a:r>
            <a:r>
              <a:rPr lang="en-US" dirty="0" smtClean="0"/>
              <a:t>"start"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</a:t>
            </a:r>
            <a:r>
              <a:rPr lang="en-US" dirty="0" smtClean="0"/>
              <a:t>"end"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(not including </a:t>
            </a:r>
            <a:r>
              <a:rPr lang="en-US" dirty="0" smtClean="0"/>
              <a:t>"end"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Both </a:t>
            </a:r>
            <a:r>
              <a:rPr lang="en-US" dirty="0" err="1" smtClean="0"/>
              <a:t>start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end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negative, in that case position from array end is assumed.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(...items):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arr.concat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joins the array with other arrays and/or items.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accepts any number of arguments – either arrays or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is a new array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containing items from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arg1, arg2 etc.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str.split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delim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does exactly that. It splits the string into an array by the given delimiter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call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arr.join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(separator)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the reverse to </a:t>
            </a:r>
            <a:r>
              <a:rPr lang="en-US" dirty="0" smtClean="0"/>
              <a:t>split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creates a string of </a:t>
            </a:r>
            <a:r>
              <a:rPr lang="en-US" dirty="0" err="1" smtClean="0"/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items glued by </a:t>
            </a:r>
            <a:r>
              <a:rPr lang="en-US" dirty="0" err="1" smtClean="0"/>
              <a:t>separator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44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arr.forEach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allows to run a function for every element of the array - does not return anything.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arr.map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calls the function for each element of the array and returns a new array of results.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syntax is similar to </a:t>
            </a:r>
            <a:r>
              <a:rPr lang="en-US" dirty="0" smtClean="0"/>
              <a:t>find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filter continues to iterate for all array elements even if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already returned: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methods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arr.reduce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calculate a single value based on the array.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indexOf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includes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arr.indexOf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(item, from) looks for item starting from index from, and returns the index where it was found, otherwise -1.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arr.includes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(item, from) – looks for item starting from index from, returns true if found.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returns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search is stopped, the </a:t>
            </a:r>
            <a:r>
              <a:rPr lang="en-US" dirty="0" smtClean="0"/>
              <a:t>item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returned. If nothing found, </a:t>
            </a:r>
            <a:r>
              <a:rPr lang="en-US" dirty="0" smtClean="0"/>
              <a:t>undefined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returned.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arr.sort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sorts the array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place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items are sorted as strings by default.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iaArray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Array.isArray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(value)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returns </a:t>
            </a:r>
            <a:r>
              <a:rPr lang="en-US" dirty="0" smtClean="0"/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 </a:t>
            </a:r>
            <a:r>
              <a:rPr lang="en-US" dirty="0" smtClean="0"/>
              <a:t>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array, and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otherwise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672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20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Then():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smtClean="0"/>
              <a:t>.then()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accepts two optional parameters. First, a function called if the promise is fulfilled. Second, a function called if the promise is rejected.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call </a:t>
            </a:r>
            <a:r>
              <a:rPr lang="en-US" dirty="0" smtClean="0"/>
              <a:t>.catch(f)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complete analog of </a:t>
            </a:r>
            <a:r>
              <a:rPr lang="en-US" dirty="0" smtClean="0"/>
              <a:t>.then(null, f)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it’s just a shorthand.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there’s a </a:t>
            </a:r>
            <a:r>
              <a:rPr lang="en-US" dirty="0" smtClean="0"/>
              <a:t>finally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clause in a regular </a:t>
            </a:r>
            <a:r>
              <a:rPr lang="en-US" dirty="0" smtClean="0"/>
              <a:t>try {...} catch {...}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there’s </a:t>
            </a:r>
            <a:r>
              <a:rPr lang="en-US" dirty="0" smtClean="0"/>
              <a:t>finally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promises.</a:t>
            </a:r>
          </a:p>
          <a:p>
            <a:r>
              <a:rPr lang="en-US" dirty="0" smtClean="0"/>
              <a:t>finally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good handler for performing cleanup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dirty="0" smtClean="0"/>
              <a:t>finally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handler has no arguments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passes through results and errors to the next handler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24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9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https://javascript.info/</a:t>
            </a:r>
          </a:p>
          <a:p>
            <a:endParaRPr lang="en-US" dirty="0" smtClean="0"/>
          </a:p>
          <a:p>
            <a:r>
              <a:rPr lang="en-US" dirty="0" smtClean="0"/>
              <a:t>https://bitsofco.de/javascript-promises-101/</a:t>
            </a:r>
          </a:p>
          <a:p>
            <a:endParaRPr lang="en-US" dirty="0" smtClean="0"/>
          </a:p>
          <a:p>
            <a:r>
              <a:rPr lang="en-US" dirty="0" smtClean="0"/>
              <a:t>http://es6-features.org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2A598-D3ED-4BE2-ABFF-D72C6685AF76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16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90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04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16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645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42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403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42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095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8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40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5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4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84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30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085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30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019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244017-C280-4B21-B3DA-514834FAA10C}" type="datetimeFigureOut">
              <a:rPr lang="he-IL" smtClean="0"/>
              <a:t>א'/אייר/תשע"ט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1D408A-BAF9-4576-85D4-6358B72191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300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javascript.info/" TargetMode="External"/><Relationship Id="rId7" Type="http://schemas.openxmlformats.org/officeDocument/2006/relationships/hyperlink" Target="https://bitsofco.de/javascript-promises-10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://es6-features.org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QSM Training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/>
              <a:t>May 6, 2019 </a:t>
            </a:r>
            <a:endParaRPr lang="he-IL" dirty="0"/>
          </a:p>
        </p:txBody>
      </p:sp>
      <p:pic>
        <p:nvPicPr>
          <p:cNvPr id="1026" name="Picture 2" descr="https://lh6.googleusercontent.com/qs5x84dsPw8H1z_8APR6DWZhIetbaMkOgjH_psGZPYegdg2hkTv6wz-sCz8ZYetYkjxMqEa2WrImzUCJSb0NzSHl-eaAYGXnGgvwNl6n4c68y07yGs9MSd34gIq3WJRzUN1gzKZPI8CF18Xb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56" y="1420234"/>
            <a:ext cx="3829050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65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/>
              <a:t>Promises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6167"/>
            <a:ext cx="10018713" cy="4245033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Channing:  </a:t>
            </a:r>
            <a:br>
              <a:rPr lang="en-US" dirty="0" smtClean="0"/>
            </a:br>
            <a:r>
              <a:rPr lang="en-US" dirty="0" smtClean="0"/>
              <a:t>.then( success, fail)</a:t>
            </a:r>
            <a:br>
              <a:rPr lang="en-US" dirty="0" smtClean="0"/>
            </a:br>
            <a:r>
              <a:rPr lang="en-US" dirty="0" smtClean="0"/>
              <a:t>.then( success, fail)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Promises in Parallel: </a:t>
            </a:r>
            <a:br>
              <a:rPr lang="en-US" dirty="0" smtClean="0"/>
            </a:br>
            <a:r>
              <a:rPr lang="en-US" dirty="0" err="1" smtClean="0"/>
              <a:t>Promise.all</a:t>
            </a:r>
            <a:r>
              <a:rPr lang="en-US" dirty="0" smtClean="0"/>
              <a:t>( </a:t>
            </a:r>
            <a:r>
              <a:rPr lang="en-US" dirty="0" err="1" smtClean="0"/>
              <a:t>ArrayOfPromises</a:t>
            </a:r>
            <a:r>
              <a:rPr lang="en-US" dirty="0" smtClean="0"/>
              <a:t>)</a:t>
            </a:r>
          </a:p>
        </p:txBody>
      </p:sp>
      <p:pic>
        <p:nvPicPr>
          <p:cNvPr id="9218" name="Picture 2" descr="https://bitsofco.de/content/images/2016/07/Chaining-Copy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46" y="1396537"/>
            <a:ext cx="6650629" cy="34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xecuting Promises in Parall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74" y="4340784"/>
            <a:ext cx="4908571" cy="25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02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he-IL" dirty="0"/>
          </a:p>
        </p:txBody>
      </p:sp>
      <p:pic>
        <p:nvPicPr>
          <p:cNvPr id="10242" name="Picture 2" descr="Image result for javascript.inf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57" y="2216725"/>
            <a:ext cx="3119360" cy="16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ecmascript 2015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727" y="2216724"/>
            <a:ext cx="2722351" cy="16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promises javascript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14" y="4561340"/>
            <a:ext cx="3955070" cy="16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58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73545"/>
          </a:xfrm>
        </p:spPr>
        <p:txBody>
          <a:bodyPr/>
          <a:lstStyle/>
          <a:p>
            <a:r>
              <a:rPr lang="en-US" dirty="0" smtClean="0"/>
              <a:t>Things To Cover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9345"/>
            <a:ext cx="10018713" cy="4331855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JavaScript Fundamentals</a:t>
            </a:r>
          </a:p>
          <a:p>
            <a:pPr lvl="1" algn="l" rtl="0"/>
            <a:r>
              <a:rPr lang="en-US" dirty="0" smtClean="0"/>
              <a:t>Data types</a:t>
            </a:r>
          </a:p>
          <a:p>
            <a:pPr lvl="1" algn="l" rtl="0"/>
            <a:r>
              <a:rPr lang="en-US" dirty="0" smtClean="0"/>
              <a:t>Operators And Comparisons</a:t>
            </a:r>
          </a:p>
          <a:p>
            <a:pPr lvl="1" algn="l" rtl="0"/>
            <a:r>
              <a:rPr lang="en-US" dirty="0" smtClean="0"/>
              <a:t>Array Methods</a:t>
            </a:r>
          </a:p>
          <a:p>
            <a:pPr lvl="1" algn="l" rtl="0"/>
            <a:r>
              <a:rPr lang="en-US" dirty="0" smtClean="0"/>
              <a:t>Promises</a:t>
            </a:r>
          </a:p>
          <a:p>
            <a:pPr algn="l" rtl="0"/>
            <a:r>
              <a:rPr lang="en-US" dirty="0" smtClean="0"/>
              <a:t>Resources</a:t>
            </a:r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061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>
              <a:spcBef>
                <a:spcPct val="0"/>
              </a:spcBef>
            </a:pPr>
            <a:r>
              <a:rPr lang="en-US" sz="4400" dirty="0" smtClean="0"/>
              <a:t>Data </a:t>
            </a:r>
            <a:r>
              <a:rPr lang="en-US" sz="4400" dirty="0"/>
              <a:t>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 smtClean="0"/>
              <a:t>Number: </a:t>
            </a:r>
            <a:r>
              <a:rPr lang="en-US" dirty="0" smtClean="0"/>
              <a:t> </a:t>
            </a:r>
            <a:r>
              <a:rPr lang="en-US" dirty="0"/>
              <a:t>for both floating-point and integer </a:t>
            </a:r>
            <a:r>
              <a:rPr lang="en-US" dirty="0" smtClean="0"/>
              <a:t>numbers.</a:t>
            </a:r>
            <a:endParaRPr lang="en-US" dirty="0"/>
          </a:p>
          <a:p>
            <a:pPr algn="l" rtl="0"/>
            <a:r>
              <a:rPr lang="en-US" b="1" dirty="0" smtClean="0"/>
              <a:t>String: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strings.</a:t>
            </a:r>
            <a:endParaRPr lang="en-US" dirty="0"/>
          </a:p>
          <a:p>
            <a:pPr algn="l" rtl="0"/>
            <a:r>
              <a:rPr lang="en-US" b="1" dirty="0" smtClean="0"/>
              <a:t>Boolean:</a:t>
            </a:r>
            <a:r>
              <a:rPr lang="en-US" dirty="0" smtClean="0"/>
              <a:t> </a:t>
            </a:r>
            <a:r>
              <a:rPr lang="en-US" dirty="0"/>
              <a:t>for logical values: </a:t>
            </a:r>
            <a:r>
              <a:rPr lang="en-US" dirty="0" smtClean="0"/>
              <a:t>true/false.</a:t>
            </a:r>
            <a:endParaRPr lang="en-US" dirty="0"/>
          </a:p>
          <a:p>
            <a:pPr algn="l" rtl="0"/>
            <a:r>
              <a:rPr lang="en-US" b="1" dirty="0" smtClean="0"/>
              <a:t>Null:</a:t>
            </a:r>
            <a:r>
              <a:rPr lang="en-US" dirty="0" smtClean="0"/>
              <a:t> </a:t>
            </a:r>
            <a:r>
              <a:rPr lang="en-US" dirty="0"/>
              <a:t>a type with a single value null, meaning “empty” or “does not exist</a:t>
            </a:r>
            <a:r>
              <a:rPr lang="en-US" dirty="0" smtClean="0"/>
              <a:t>”.</a:t>
            </a:r>
            <a:endParaRPr lang="en-US" dirty="0"/>
          </a:p>
          <a:p>
            <a:pPr algn="l" rtl="0"/>
            <a:r>
              <a:rPr lang="en-US" b="1" dirty="0" smtClean="0"/>
              <a:t>Undefined:</a:t>
            </a:r>
            <a:r>
              <a:rPr lang="en-US" dirty="0" smtClean="0"/>
              <a:t> a </a:t>
            </a:r>
            <a:r>
              <a:rPr lang="en-US" dirty="0"/>
              <a:t>type with a single value undefined, meaning “not assigned</a:t>
            </a:r>
            <a:r>
              <a:rPr lang="en-US" dirty="0" smtClean="0"/>
              <a:t>”.</a:t>
            </a:r>
            <a:endParaRPr lang="en-US" dirty="0"/>
          </a:p>
          <a:p>
            <a:pPr algn="l" rtl="0"/>
            <a:r>
              <a:rPr lang="en-US" b="1" dirty="0" smtClean="0"/>
              <a:t>Object </a:t>
            </a:r>
            <a:r>
              <a:rPr lang="en-US" b="1" dirty="0"/>
              <a:t>and </a:t>
            </a:r>
            <a:r>
              <a:rPr lang="en-US" b="1" dirty="0" smtClean="0"/>
              <a:t>symbol: </a:t>
            </a:r>
            <a:r>
              <a:rPr lang="en-US" dirty="0" smtClean="0"/>
              <a:t> </a:t>
            </a:r>
            <a:r>
              <a:rPr lang="en-US" dirty="0"/>
              <a:t>for complex data structures and unique </a:t>
            </a:r>
            <a:r>
              <a:rPr lang="en-US" dirty="0" smtClean="0"/>
              <a:t>identifiers.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113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/>
              <a:t>Operators And Comparisons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Unary: operation on single argument</a:t>
            </a:r>
          </a:p>
          <a:p>
            <a:pPr algn="l" rtl="0"/>
            <a:r>
              <a:rPr lang="en-US" dirty="0" smtClean="0"/>
              <a:t>Binary: </a:t>
            </a:r>
            <a:r>
              <a:rPr lang="en-US" dirty="0"/>
              <a:t>operation on </a:t>
            </a:r>
            <a:r>
              <a:rPr lang="en-US" dirty="0" smtClean="0"/>
              <a:t>multiple argument</a:t>
            </a:r>
          </a:p>
          <a:p>
            <a:pPr algn="l" rtl="0"/>
            <a:r>
              <a:rPr lang="en-US" dirty="0" smtClean="0"/>
              <a:t>String concatenation</a:t>
            </a:r>
          </a:p>
          <a:p>
            <a:pPr algn="l" rtl="0"/>
            <a:r>
              <a:rPr lang="en-US" dirty="0" smtClean="0"/>
              <a:t>Number concatenation</a:t>
            </a:r>
          </a:p>
          <a:p>
            <a:pPr algn="l" rtl="0"/>
            <a:r>
              <a:rPr lang="en-US" dirty="0" smtClean="0"/>
              <a:t>String comparison</a:t>
            </a:r>
          </a:p>
          <a:p>
            <a:pPr algn="l" rtl="0"/>
            <a:r>
              <a:rPr lang="en-US" dirty="0" smtClean="0"/>
              <a:t>Comparison of different types</a:t>
            </a:r>
          </a:p>
          <a:p>
            <a:pPr algn="l" rtl="0"/>
            <a:r>
              <a:rPr lang="en-US" dirty="0" smtClean="0"/>
              <a:t>Strict equality (===)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281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/>
              <a:t>Operators</a:t>
            </a:r>
            <a:r>
              <a:rPr lang="he-IL" sz="4400" dirty="0" smtClean="0"/>
              <a:t> </a:t>
            </a:r>
            <a:r>
              <a:rPr lang="en-US" sz="4400" dirty="0" smtClean="0"/>
              <a:t> And Comparisons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6167"/>
            <a:ext cx="10018713" cy="424503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Comparison operators return a </a:t>
            </a:r>
            <a:r>
              <a:rPr lang="en-US" dirty="0" smtClean="0"/>
              <a:t>Boolean </a:t>
            </a:r>
            <a:r>
              <a:rPr lang="en-US" dirty="0"/>
              <a:t>value.</a:t>
            </a:r>
          </a:p>
          <a:p>
            <a:pPr algn="l" rtl="0"/>
            <a:r>
              <a:rPr lang="en-US" dirty="0"/>
              <a:t>Strings are compared letter-by-letter in the “dictionary” order.</a:t>
            </a:r>
          </a:p>
          <a:p>
            <a:pPr algn="l" rtl="0"/>
            <a:r>
              <a:rPr lang="en-US" dirty="0"/>
              <a:t>When values of different types are compared, they get converted to numbers (with the exclusion of a strict equality check).</a:t>
            </a:r>
          </a:p>
          <a:p>
            <a:pPr algn="l" rtl="0"/>
            <a:r>
              <a:rPr lang="en-US" dirty="0"/>
              <a:t>The values null and undefined equal == each other and do not equal any other value.</a:t>
            </a:r>
          </a:p>
          <a:p>
            <a:pPr algn="l" rtl="0"/>
            <a:r>
              <a:rPr lang="en-US" dirty="0"/>
              <a:t>Be careful when using comparisons like &gt; or &lt; with variables that can occasionally be null/undefined. </a:t>
            </a:r>
            <a:r>
              <a:rPr lang="en-US" b="1" dirty="0"/>
              <a:t>Checking for null/undefined separately is a good idea.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35178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/>
              <a:t>Array 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6167"/>
            <a:ext cx="10018713" cy="470500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b="1" dirty="0"/>
              <a:t>Add/remove </a:t>
            </a:r>
            <a:r>
              <a:rPr lang="en-US" b="1" dirty="0" smtClean="0"/>
              <a:t>items (Mutable):</a:t>
            </a:r>
          </a:p>
          <a:p>
            <a:pPr lvl="1" algn="l" rtl="0"/>
            <a:r>
              <a:rPr lang="en-US" b="1" dirty="0" err="1"/>
              <a:t>arr.push</a:t>
            </a:r>
            <a:r>
              <a:rPr lang="en-US" b="1" dirty="0"/>
              <a:t>(...items</a:t>
            </a:r>
            <a:r>
              <a:rPr lang="en-US" dirty="0"/>
              <a:t>) – adds items to the end,</a:t>
            </a:r>
          </a:p>
          <a:p>
            <a:pPr lvl="1" algn="l" rtl="0"/>
            <a:r>
              <a:rPr lang="en-US" b="1" dirty="0" err="1"/>
              <a:t>arr.pop</a:t>
            </a:r>
            <a:r>
              <a:rPr lang="en-US" b="1" dirty="0"/>
              <a:t>() </a:t>
            </a:r>
            <a:r>
              <a:rPr lang="en-US" dirty="0"/>
              <a:t>– extracts an item from the end,</a:t>
            </a:r>
          </a:p>
          <a:p>
            <a:pPr lvl="1" algn="l" rtl="0"/>
            <a:r>
              <a:rPr lang="en-US" b="1" dirty="0" err="1"/>
              <a:t>arr.shift</a:t>
            </a:r>
            <a:r>
              <a:rPr lang="en-US" b="1" dirty="0"/>
              <a:t>() </a:t>
            </a:r>
            <a:r>
              <a:rPr lang="en-US" dirty="0"/>
              <a:t>– extracts an item from the beginning,</a:t>
            </a:r>
          </a:p>
          <a:p>
            <a:pPr lvl="1" algn="l" rtl="0"/>
            <a:r>
              <a:rPr lang="en-US" b="1" dirty="0" err="1"/>
              <a:t>arr.unshift</a:t>
            </a:r>
            <a:r>
              <a:rPr lang="en-US" b="1" dirty="0"/>
              <a:t>(...items) </a:t>
            </a:r>
            <a:r>
              <a:rPr lang="en-US" dirty="0"/>
              <a:t>– adds items to the beginning</a:t>
            </a:r>
            <a:r>
              <a:rPr lang="en-US" dirty="0" smtClean="0"/>
              <a:t>.</a:t>
            </a:r>
          </a:p>
          <a:p>
            <a:pPr algn="l" rtl="0"/>
            <a:r>
              <a:rPr lang="en-US" b="1" dirty="0" smtClean="0"/>
              <a:t>Splice (Mutable</a:t>
            </a:r>
            <a:r>
              <a:rPr lang="en-US" b="1" dirty="0"/>
              <a:t>): </a:t>
            </a:r>
            <a:r>
              <a:rPr lang="en-US" dirty="0"/>
              <a:t>insert, remove and replace elements</a:t>
            </a:r>
            <a:r>
              <a:rPr lang="en-US" dirty="0" smtClean="0"/>
              <a:t>.</a:t>
            </a:r>
          </a:p>
          <a:p>
            <a:pPr algn="l" rtl="0"/>
            <a:r>
              <a:rPr lang="en-US" b="1" dirty="0"/>
              <a:t>Slice (Immutable): </a:t>
            </a:r>
            <a:r>
              <a:rPr lang="en-US" b="1" dirty="0" smtClean="0"/>
              <a:t> </a:t>
            </a:r>
            <a:r>
              <a:rPr lang="en-US" dirty="0" err="1" smtClean="0"/>
              <a:t>arr.slice</a:t>
            </a:r>
            <a:r>
              <a:rPr lang="en-US" dirty="0" smtClean="0"/>
              <a:t>(start</a:t>
            </a:r>
            <a:r>
              <a:rPr lang="en-US" dirty="0"/>
              <a:t>, end</a:t>
            </a:r>
            <a:r>
              <a:rPr lang="en-US" dirty="0" smtClean="0"/>
              <a:t>)</a:t>
            </a:r>
          </a:p>
          <a:p>
            <a:pPr algn="l" rtl="0"/>
            <a:r>
              <a:rPr lang="en-US" b="1" dirty="0" err="1" smtClean="0"/>
              <a:t>Concat</a:t>
            </a:r>
            <a:r>
              <a:rPr lang="en-US" b="1" dirty="0" smtClean="0"/>
              <a:t> (Immutable</a:t>
            </a:r>
            <a:r>
              <a:rPr lang="en-US" b="1" dirty="0"/>
              <a:t>): </a:t>
            </a:r>
            <a:r>
              <a:rPr lang="en-US" dirty="0" err="1"/>
              <a:t>arr.concat</a:t>
            </a:r>
            <a:r>
              <a:rPr lang="en-US" dirty="0"/>
              <a:t>(arg1, arg2</a:t>
            </a:r>
            <a:r>
              <a:rPr lang="en-US" dirty="0" smtClean="0"/>
              <a:t>...)</a:t>
            </a:r>
          </a:p>
          <a:p>
            <a:pPr algn="l" rtl="0"/>
            <a:r>
              <a:rPr lang="en-US" b="1" dirty="0"/>
              <a:t>Split :  </a:t>
            </a:r>
            <a:r>
              <a:rPr lang="en-US" dirty="0" err="1" smtClean="0"/>
              <a:t>str.split</a:t>
            </a:r>
            <a:r>
              <a:rPr lang="en-US" dirty="0" smtClean="0"/>
              <a:t>(delimiter) </a:t>
            </a:r>
          </a:p>
          <a:p>
            <a:pPr algn="l" rtl="0"/>
            <a:r>
              <a:rPr lang="en-US" b="1" dirty="0" smtClean="0"/>
              <a:t>Join: </a:t>
            </a:r>
            <a:r>
              <a:rPr lang="en-US" dirty="0" err="1" smtClean="0"/>
              <a:t>arr.join</a:t>
            </a:r>
            <a:r>
              <a:rPr lang="en-US" dirty="0" smtClean="0"/>
              <a:t>(separator)</a:t>
            </a: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04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/>
              <a:t>Array Methods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6167"/>
            <a:ext cx="10018713" cy="4245033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b="1" dirty="0" smtClean="0"/>
              <a:t>Iterate</a:t>
            </a:r>
          </a:p>
          <a:p>
            <a:pPr lvl="1" algn="l" rtl="0"/>
            <a:r>
              <a:rPr lang="en-US" dirty="0" err="1"/>
              <a:t>arr.forEach</a:t>
            </a:r>
            <a:r>
              <a:rPr lang="en-US" dirty="0" smtClean="0"/>
              <a:t>( function(item</a:t>
            </a:r>
            <a:r>
              <a:rPr lang="en-US" dirty="0"/>
              <a:t>, index, array</a:t>
            </a:r>
            <a:r>
              <a:rPr lang="en-US" dirty="0" smtClean="0"/>
              <a:t>){… })</a:t>
            </a:r>
            <a:endParaRPr lang="en-US" dirty="0"/>
          </a:p>
          <a:p>
            <a:pPr lvl="1" algn="l" rtl="0"/>
            <a:r>
              <a:rPr lang="en-US" dirty="0" err="1" smtClean="0"/>
              <a:t>arr.map</a:t>
            </a:r>
            <a:r>
              <a:rPr lang="en-US" dirty="0" smtClean="0"/>
              <a:t>( </a:t>
            </a:r>
            <a:r>
              <a:rPr lang="en-US" dirty="0"/>
              <a:t>function(item, index, array){… </a:t>
            </a:r>
            <a:r>
              <a:rPr lang="en-US" dirty="0" smtClean="0"/>
              <a:t>})</a:t>
            </a:r>
          </a:p>
          <a:p>
            <a:pPr lvl="1" algn="l" rtl="0"/>
            <a:r>
              <a:rPr lang="en-US" dirty="0" err="1" smtClean="0"/>
              <a:t>arr.filter</a:t>
            </a:r>
            <a:r>
              <a:rPr lang="en-US" dirty="0" smtClean="0"/>
              <a:t>( </a:t>
            </a:r>
            <a:r>
              <a:rPr lang="en-US" dirty="0"/>
              <a:t>function(item, index, array){… </a:t>
            </a:r>
            <a:r>
              <a:rPr lang="en-US" dirty="0" smtClean="0"/>
              <a:t>})</a:t>
            </a:r>
            <a:endParaRPr lang="en-US" dirty="0"/>
          </a:p>
          <a:p>
            <a:pPr lvl="1" algn="l" rtl="0"/>
            <a:r>
              <a:rPr lang="en-US" dirty="0" err="1" smtClean="0"/>
              <a:t>Arr.reduce</a:t>
            </a:r>
            <a:r>
              <a:rPr lang="en-US" dirty="0" smtClean="0"/>
              <a:t>( function( </a:t>
            </a:r>
            <a:r>
              <a:rPr lang="en-US" dirty="0" err="1" smtClean="0"/>
              <a:t>previousValue</a:t>
            </a:r>
            <a:r>
              <a:rPr lang="en-US" dirty="0" smtClean="0"/>
              <a:t>, item</a:t>
            </a:r>
            <a:r>
              <a:rPr lang="en-US" dirty="0"/>
              <a:t>, index, array){… </a:t>
            </a:r>
            <a:r>
              <a:rPr lang="en-US" dirty="0" smtClean="0"/>
              <a:t>}, </a:t>
            </a:r>
            <a:r>
              <a:rPr lang="en-US" dirty="0" err="1" smtClean="0"/>
              <a:t>initialValue</a:t>
            </a:r>
            <a:r>
              <a:rPr lang="en-US" dirty="0" smtClean="0"/>
              <a:t>)</a:t>
            </a:r>
            <a:endParaRPr lang="en-US" dirty="0"/>
          </a:p>
          <a:p>
            <a:pPr algn="l" rtl="0"/>
            <a:r>
              <a:rPr lang="en-US" b="1" dirty="0" smtClean="0"/>
              <a:t>Search:</a:t>
            </a:r>
          </a:p>
          <a:p>
            <a:pPr lvl="1" algn="l" rtl="0"/>
            <a:r>
              <a:rPr lang="en-US" dirty="0" err="1"/>
              <a:t>arr.indexOf</a:t>
            </a:r>
            <a:r>
              <a:rPr lang="en-US" dirty="0"/>
              <a:t>(item, from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err="1"/>
              <a:t>arr.includes</a:t>
            </a:r>
            <a:r>
              <a:rPr lang="en-US" dirty="0"/>
              <a:t>(item, from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err="1" smtClean="0"/>
              <a:t>arr.find</a:t>
            </a:r>
            <a:r>
              <a:rPr lang="en-US" dirty="0" smtClean="0"/>
              <a:t>( </a:t>
            </a:r>
            <a:r>
              <a:rPr lang="en-US" dirty="0"/>
              <a:t>function(item, index, array){… </a:t>
            </a:r>
            <a:r>
              <a:rPr lang="en-US" dirty="0" smtClean="0"/>
              <a:t>})</a:t>
            </a:r>
          </a:p>
          <a:p>
            <a:pPr algn="l" rtl="0"/>
            <a:r>
              <a:rPr lang="en-US" b="1" dirty="0" smtClean="0"/>
              <a:t>Sort  (Mutable) </a:t>
            </a:r>
          </a:p>
          <a:p>
            <a:pPr algn="l" rtl="0"/>
            <a:r>
              <a:rPr lang="en-US" b="1" dirty="0" err="1" smtClean="0"/>
              <a:t>isArray</a:t>
            </a:r>
            <a:r>
              <a:rPr lang="en-US" b="1" dirty="0" smtClean="0"/>
              <a:t>: </a:t>
            </a:r>
            <a:r>
              <a:rPr lang="en-US" dirty="0" err="1" smtClean="0"/>
              <a:t>Array.isArray</a:t>
            </a:r>
            <a:r>
              <a:rPr lang="en-US" dirty="0" smtClean="0"/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404358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/>
              <a:t>Promises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pic>
        <p:nvPicPr>
          <p:cNvPr id="7172" name="Picture 4" descr="https://javascript.info/article/promise-basics/promise-resolve-reject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62" y="1828801"/>
            <a:ext cx="8082209" cy="38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98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/>
              <a:t>Promises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6167"/>
            <a:ext cx="10018713" cy="424503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Consumers: </a:t>
            </a:r>
            <a:endParaRPr lang="en-US" dirty="0" smtClean="0"/>
          </a:p>
          <a:p>
            <a:pPr lvl="1" algn="l" rtl="0"/>
            <a:r>
              <a:rPr lang="en-US" dirty="0"/>
              <a:t>Then: .</a:t>
            </a:r>
            <a:r>
              <a:rPr lang="en-US" dirty="0" smtClean="0"/>
              <a:t>then(</a:t>
            </a:r>
            <a:r>
              <a:rPr lang="en-US" dirty="0" err="1" smtClean="0"/>
              <a:t>successFunction</a:t>
            </a:r>
            <a:r>
              <a:rPr lang="en-US" dirty="0" smtClean="0"/>
              <a:t>, </a:t>
            </a:r>
            <a:r>
              <a:rPr lang="en-US" dirty="0" err="1"/>
              <a:t>errorFunction</a:t>
            </a:r>
            <a:r>
              <a:rPr lang="en-US" dirty="0"/>
              <a:t>).</a:t>
            </a:r>
            <a:endParaRPr lang="en-US" dirty="0" smtClean="0"/>
          </a:p>
          <a:p>
            <a:pPr lvl="1" algn="l" rtl="0"/>
            <a:r>
              <a:rPr lang="en-US" dirty="0"/>
              <a:t>Catch: .catch(</a:t>
            </a:r>
            <a:r>
              <a:rPr lang="en-US" dirty="0" err="1"/>
              <a:t>errorHandlingFunction</a:t>
            </a:r>
            <a:r>
              <a:rPr lang="en-US" dirty="0"/>
              <a:t>)</a:t>
            </a:r>
            <a:endParaRPr lang="en-US" dirty="0" smtClean="0"/>
          </a:p>
          <a:p>
            <a:pPr lvl="1" algn="l" rtl="0"/>
            <a:r>
              <a:rPr lang="en-US" dirty="0"/>
              <a:t>Finally: .</a:t>
            </a:r>
            <a:r>
              <a:rPr lang="en-US" dirty="0" smtClean="0"/>
              <a:t>finally(</a:t>
            </a:r>
            <a:r>
              <a:rPr lang="en-US" dirty="0" err="1" smtClean="0"/>
              <a:t>finallyFunction</a:t>
            </a:r>
            <a:r>
              <a:rPr lang="en-US" dirty="0" smtClean="0"/>
              <a:t>)</a:t>
            </a:r>
          </a:p>
        </p:txBody>
      </p:sp>
      <p:pic>
        <p:nvPicPr>
          <p:cNvPr id="8194" name="Picture 2" descr="Handling Err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691" y="3668683"/>
            <a:ext cx="7429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28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554</TotalTime>
  <Words>472</Words>
  <Application>Microsoft Office PowerPoint</Application>
  <PresentationFormat>Widescreen</PresentationFormat>
  <Paragraphs>138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Miriam</vt:lpstr>
      <vt:lpstr>Parallax</vt:lpstr>
      <vt:lpstr>PowerPoint Presentation</vt:lpstr>
      <vt:lpstr>Things To Cover</vt:lpstr>
      <vt:lpstr>Data types  </vt:lpstr>
      <vt:lpstr>Operators And Comparisons  </vt:lpstr>
      <vt:lpstr>Operators  And Comparisons  </vt:lpstr>
      <vt:lpstr>Array Methods  </vt:lpstr>
      <vt:lpstr>Array Methods  </vt:lpstr>
      <vt:lpstr>Promises  </vt:lpstr>
      <vt:lpstr>Promises  </vt:lpstr>
      <vt:lpstr>Promises 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y</dc:creator>
  <cp:lastModifiedBy>gilad y</cp:lastModifiedBy>
  <cp:revision>27</cp:revision>
  <dcterms:created xsi:type="dcterms:W3CDTF">2019-05-05T21:04:30Z</dcterms:created>
  <dcterms:modified xsi:type="dcterms:W3CDTF">2019-05-06T06:19:00Z</dcterms:modified>
</cp:coreProperties>
</file>