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6" r:id="rId9"/>
    <p:sldId id="272" r:id="rId10"/>
    <p:sldId id="273" r:id="rId11"/>
    <p:sldId id="274" r:id="rId12"/>
    <p:sldId id="277" r:id="rId13"/>
    <p:sldId id="275" r:id="rId14"/>
    <p:sldId id="278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5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54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06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84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13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798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46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09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1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7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2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225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4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39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58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1DC1FD5-5864-4C28-8643-74D4F65B4615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F0DCAA7-13FC-494B-A25B-5DFED9B63B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7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lem.openu.ac.il/courses/2019b/c20551/" TargetMode="External"/><Relationship Id="rId2" Type="http://schemas.openxmlformats.org/officeDocument/2006/relationships/hyperlink" Target="mailto:roy.rachmany@openu.ac.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כריית מידע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b="1" dirty="0"/>
              <a:t>20595 </a:t>
            </a:r>
          </a:p>
        </p:txBody>
      </p:sp>
    </p:spTree>
    <p:extLst>
      <p:ext uri="{BB962C8B-B14F-4D97-AF65-F5344CB8AC3E}">
        <p14:creationId xmlns:p14="http://schemas.microsoft.com/office/powerpoint/2010/main" val="365743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שישי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8 - חוקי הקשר-חלק א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858641" y="3635275"/>
            <a:ext cx="829994" cy="721462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995427" y="3811340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 smtClean="0">
                <a:solidFill>
                  <a:srgbClr val="000000"/>
                </a:solidFill>
                <a:latin typeface="Arial" panose="020B0604020202020204" pitchFamily="34" charset="0"/>
              </a:rPr>
              <a:t>14/04/2019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295228" y="4172071"/>
            <a:ext cx="21693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16.4.2019 </a:t>
            </a:r>
            <a:r>
              <a:rPr lang="he-IL" b="0" i="0" u="none" strike="noStrike" baseline="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ממ"ן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21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31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שביעי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9 - חוקי הקשר-חלק ב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440050" y="4018085"/>
            <a:ext cx="829994" cy="691020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955661" y="4178929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28/04/2019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41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שמיני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10 - ניתוח אשכולות-חלק א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458517" y="4292056"/>
            <a:ext cx="829994" cy="834098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934181" y="4504591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 smtClean="0">
                <a:solidFill>
                  <a:srgbClr val="000000"/>
                </a:solidFill>
                <a:latin typeface="Arial" panose="020B0604020202020204" pitchFamily="34" charset="0"/>
              </a:rPr>
              <a:t>12/05/2019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277644" y="4107390"/>
            <a:ext cx="21693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17.5.2019 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ממ"ן 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6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תשיעי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12 - רשתות אינפו - עמומות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355645" y="5090747"/>
            <a:ext cx="829994" cy="738554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850794" y="5275358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26/05/2019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277644" y="4107390"/>
            <a:ext cx="21693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31.5.2019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0" i="0" u="none" strike="noStrike" baseline="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ממ"ן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22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7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עשירי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241345" y="6128238"/>
            <a:ext cx="829994" cy="483577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745286" y="6128266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b="0" i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02/06/2019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51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חומר הקורס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1825625"/>
            <a:ext cx="11778018" cy="4351338"/>
          </a:xfrm>
        </p:spPr>
        <p:txBody>
          <a:bodyPr/>
          <a:lstStyle/>
          <a:p>
            <a:r>
              <a:rPr lang="he-IL" dirty="0"/>
              <a:t>הרצאות מוקלטות ומצגות נלוות!</a:t>
            </a:r>
          </a:p>
          <a:p>
            <a:r>
              <a:rPr lang="he-IL" dirty="0" smtClean="0"/>
              <a:t>ספר ! (</a:t>
            </a:r>
            <a:r>
              <a:rPr lang="en-US" dirty="0"/>
              <a:t>Data Mining: Concepts and Techniques, 3rd Edition, Morgan </a:t>
            </a:r>
            <a:r>
              <a:rPr lang="en-US" dirty="0" smtClean="0"/>
              <a:t>Kaufman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מדריך למידה !</a:t>
            </a:r>
          </a:p>
          <a:p>
            <a:pPr algn="r" rtl="1"/>
            <a:r>
              <a:rPr lang="he-IL" dirty="0" smtClean="0"/>
              <a:t>סיכומי שיעורים</a:t>
            </a:r>
          </a:p>
          <a:p>
            <a:pPr algn="r" rtl="1"/>
            <a:r>
              <a:rPr lang="he-IL" dirty="0" smtClean="0"/>
              <a:t>....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0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לאורך הסמסטר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פורום !!!!</a:t>
            </a:r>
          </a:p>
          <a:p>
            <a:pPr algn="r" rtl="1"/>
            <a:r>
              <a:rPr lang="he-IL" dirty="0" smtClean="0"/>
              <a:t>מיילים</a:t>
            </a:r>
          </a:p>
          <a:p>
            <a:pPr algn="r" rtl="1"/>
            <a:r>
              <a:rPr lang="he-IL" dirty="0" smtClean="0"/>
              <a:t>טלפון </a:t>
            </a:r>
            <a:r>
              <a:rPr lang="en-US" dirty="0" smtClean="0"/>
              <a:t>0543050837</a:t>
            </a:r>
            <a:endParaRPr lang="he-IL" dirty="0" smtClean="0"/>
          </a:p>
          <a:p>
            <a:pPr algn="r" rtl="1"/>
            <a:r>
              <a:rPr lang="he-IL" dirty="0" smtClean="0"/>
              <a:t>סביב השיעור</a:t>
            </a:r>
          </a:p>
          <a:p>
            <a:pPr algn="r" rtl="1"/>
            <a:r>
              <a:rPr lang="he-IL" dirty="0" smtClean="0"/>
              <a:t>.....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0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חומרי לימוד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1600" dirty="0"/>
              <a:t>References</a:t>
            </a:r>
            <a:endParaRPr lang="he-IL" altLang="zh-TW" sz="1600" dirty="0"/>
          </a:p>
          <a:p>
            <a:pPr algn="r" rtl="1">
              <a:lnSpc>
                <a:spcPct val="80000"/>
              </a:lnSpc>
            </a:pPr>
            <a:r>
              <a:rPr lang="he-IL" altLang="zh-TW" sz="1600" b="1" dirty="0"/>
              <a:t>ספר הקורס :</a:t>
            </a:r>
            <a:endParaRPr lang="en-US" altLang="zh-TW" sz="1600" b="1" dirty="0"/>
          </a:p>
          <a:p>
            <a:pPr lvl="1">
              <a:lnSpc>
                <a:spcPct val="80000"/>
              </a:lnSpc>
            </a:pPr>
            <a:r>
              <a:rPr lang="en-US" altLang="zh-TW" sz="1600" dirty="0"/>
              <a:t>Data Mining: Concepts and Techniques, 3rd Edition, Morgan Kaufman, </a:t>
            </a:r>
            <a:r>
              <a:rPr lang="en-US" altLang="zh-TW" sz="1600" dirty="0" smtClean="0"/>
              <a:t>2012</a:t>
            </a:r>
          </a:p>
          <a:p>
            <a:pPr>
              <a:lnSpc>
                <a:spcPct val="80000"/>
              </a:lnSpc>
            </a:pPr>
            <a:r>
              <a:rPr lang="he-IL" altLang="zh-TW" sz="1600" b="1" dirty="0"/>
              <a:t>נוסף מומלץ</a:t>
            </a:r>
            <a:r>
              <a:rPr lang="he-IL" altLang="zh-TW" sz="2000" b="1" dirty="0"/>
              <a:t>:</a:t>
            </a:r>
            <a:endParaRPr lang="en-US" altLang="zh-TW" sz="2000" dirty="0"/>
          </a:p>
          <a:p>
            <a:pPr algn="r" rtl="1">
              <a:lnSpc>
                <a:spcPct val="80000"/>
              </a:lnSpc>
            </a:pPr>
            <a:r>
              <a:rPr lang="he-IL" altLang="zh-TW" sz="1600" b="1" dirty="0" smtClean="0"/>
              <a:t>עוד </a:t>
            </a:r>
            <a:r>
              <a:rPr lang="he-IL" altLang="zh-TW" sz="1600" b="1" dirty="0"/>
              <a:t>רקע</a:t>
            </a:r>
            <a:r>
              <a:rPr lang="he-IL" altLang="zh-TW" sz="1600" b="1" dirty="0" smtClean="0"/>
              <a:t>:</a:t>
            </a:r>
            <a:endParaRPr lang="en-US" sz="1600" dirty="0"/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כריית מידע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20595</a:t>
            </a:r>
            <a:endParaRPr lang="en-US" dirty="0"/>
          </a:p>
        </p:txBody>
      </p:sp>
      <p:pic>
        <p:nvPicPr>
          <p:cNvPr id="1026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יצירת קשר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roy.rachmany@openu.ac.il</a:t>
            </a:r>
            <a:endParaRPr lang="en-US" dirty="0" smtClean="0"/>
          </a:p>
          <a:p>
            <a:r>
              <a:rPr lang="en-US" dirty="0" smtClean="0"/>
              <a:t>0543050837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telem.openu.ac.il/courses/2019b/c20551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3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מנהלות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שיעורים.</a:t>
            </a:r>
          </a:p>
          <a:p>
            <a:pPr algn="r" rtl="1"/>
            <a:r>
              <a:rPr lang="he-IL" dirty="0" smtClean="0"/>
              <a:t>חומר לימוד.</a:t>
            </a:r>
          </a:p>
          <a:p>
            <a:pPr algn="r" rtl="1"/>
            <a:r>
              <a:rPr lang="he-IL" dirty="0" smtClean="0"/>
              <a:t>מטלות.</a:t>
            </a:r>
          </a:p>
          <a:p>
            <a:pPr algn="r" rtl="1"/>
            <a:r>
              <a:rPr lang="he-IL" dirty="0" smtClean="0"/>
              <a:t>מבחן.</a:t>
            </a:r>
          </a:p>
          <a:p>
            <a:pPr algn="r" rtl="1"/>
            <a:r>
              <a:rPr lang="he-IL" dirty="0" smtClean="0"/>
              <a:t>לאורך הסמסטר.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ראשון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>
                <a:solidFill>
                  <a:srgbClr val="FFC000"/>
                </a:solidFill>
              </a:rPr>
              <a:t>יחידה 1 - מבוא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8328073" y="839957"/>
            <a:ext cx="829994" cy="834098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641461" y="1072340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 smtClean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he-IL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/02/2019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36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שני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2 - תורת המידע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8201463" y="1641815"/>
            <a:ext cx="829994" cy="459547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6628473" y="1732030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 smtClean="0">
                <a:solidFill>
                  <a:srgbClr val="000000"/>
                </a:solidFill>
                <a:latin typeface="Arial" panose="020B0604020202020204" pitchFamily="34" charset="0"/>
              </a:rPr>
              <a:t>03/03/2019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שלישי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4 - סיווג וחיזוי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814860" y="2199910"/>
            <a:ext cx="829994" cy="514692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6332258" y="2272590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 smtClean="0">
                <a:solidFill>
                  <a:srgbClr val="000000"/>
                </a:solidFill>
                <a:latin typeface="Arial" panose="020B0604020202020204" pitchFamily="34" charset="0"/>
              </a:rPr>
              <a:t>10/03/2019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7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רביעי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5 - עצי החלטה-חלק א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6 - עצי החלטה-חלק ב</a:t>
            </a:r>
          </a:p>
          <a:p>
            <a:r>
              <a:rPr lang="he-IL" sz="1800" b="1" dirty="0"/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7814860" y="2566993"/>
            <a:ext cx="829994" cy="514692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6320135" y="2639673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17/03/2019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916528" y="2382327"/>
            <a:ext cx="21693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5.4.2019 </a:t>
            </a:r>
            <a:r>
              <a:rPr lang="he-IL" b="0" i="0" u="none" strike="noStrike" baseline="0" dirty="0" smtClean="0">
                <a:latin typeface="David" panose="020E0502060401010101" pitchFamily="34" charset="-79"/>
                <a:cs typeface="David" panose="020E0502060401010101" pitchFamily="34" charset="-79"/>
              </a:rPr>
              <a:t>ממ"ן 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8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88" y="0"/>
            <a:ext cx="10515600" cy="969181"/>
          </a:xfrm>
        </p:spPr>
        <p:txBody>
          <a:bodyPr/>
          <a:lstStyle/>
          <a:p>
            <a:pPr algn="r" rtl="1"/>
            <a:r>
              <a:rPr lang="he-IL" dirty="0" smtClean="0"/>
              <a:t>מפגש </a:t>
            </a:r>
            <a:r>
              <a:rPr lang="he-IL" dirty="0" smtClean="0"/>
              <a:t>חמישי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2012" y="969181"/>
            <a:ext cx="10233800" cy="5724616"/>
          </a:xfrm>
        </p:spPr>
        <p:txBody>
          <a:bodyPr>
            <a:noAutofit/>
          </a:bodyPr>
          <a:lstStyle/>
          <a:p>
            <a:r>
              <a:rPr lang="he-IL" sz="1800" b="1" dirty="0"/>
              <a:t>יחידה 1 - מבוא</a:t>
            </a:r>
          </a:p>
          <a:p>
            <a:r>
              <a:rPr lang="he-IL" sz="1800" b="1" dirty="0"/>
              <a:t>יחידה 2 - תורת המידע</a:t>
            </a:r>
          </a:p>
          <a:p>
            <a:r>
              <a:rPr lang="he-IL" sz="1800" b="1" dirty="0"/>
              <a:t>יחידה 3 - הכנת נתונים</a:t>
            </a:r>
          </a:p>
          <a:p>
            <a:r>
              <a:rPr lang="he-IL" sz="1800" b="1" dirty="0"/>
              <a:t>יחידה 4 - סיווג וחיזוי</a:t>
            </a:r>
          </a:p>
          <a:p>
            <a:r>
              <a:rPr lang="he-IL" sz="1800" b="1" dirty="0"/>
              <a:t>יחידה 5 - עצי החלטה-חלק א</a:t>
            </a:r>
          </a:p>
          <a:p>
            <a:r>
              <a:rPr lang="he-IL" sz="1800" b="1" dirty="0"/>
              <a:t>יחידה 6 - עצי החלטה-חלק ב</a:t>
            </a:r>
          </a:p>
          <a:p>
            <a:r>
              <a:rPr lang="he-IL" sz="1800" b="1" dirty="0">
                <a:solidFill>
                  <a:srgbClr val="FFC000"/>
                </a:solidFill>
              </a:rPr>
              <a:t>יחידה 7 - למידה בייסיאנית  ולמידה מבוססת תצפיות</a:t>
            </a:r>
          </a:p>
          <a:p>
            <a:r>
              <a:rPr lang="he-IL" sz="1800" b="1" dirty="0"/>
              <a:t>יחידה 8 - חוקי הקשר-חלק א</a:t>
            </a:r>
          </a:p>
          <a:p>
            <a:r>
              <a:rPr lang="he-IL" sz="1800" b="1" dirty="0"/>
              <a:t>יחידה 9 - חוקי הקשר-חלק ב</a:t>
            </a:r>
          </a:p>
          <a:p>
            <a:r>
              <a:rPr lang="he-IL" sz="1800" b="1" dirty="0"/>
              <a:t>יחידה 10 - ניתוח אשכולות-חלק א</a:t>
            </a:r>
          </a:p>
          <a:p>
            <a:r>
              <a:rPr lang="he-IL" sz="1800" b="1" dirty="0"/>
              <a:t>יחידה 11 - ניתוח אשכולות-חלק ב</a:t>
            </a:r>
          </a:p>
          <a:p>
            <a:r>
              <a:rPr lang="he-IL" sz="1800" b="1" dirty="0"/>
              <a:t>יחידה 12 - רשתות אינפו - עמומות</a:t>
            </a:r>
          </a:p>
          <a:p>
            <a:r>
              <a:rPr lang="he-IL" sz="1800" b="1" dirty="0"/>
              <a:t>יחידה 13 - בחירת מאפיינים</a:t>
            </a:r>
          </a:p>
          <a:p>
            <a:r>
              <a:rPr lang="he-IL" sz="1800" b="1" dirty="0"/>
              <a:t>יחידה 14 - נושאים מתקדמים בכריית מידע</a:t>
            </a:r>
          </a:p>
          <a:p>
            <a:r>
              <a:rPr lang="he-IL" sz="1800" b="1" dirty="0"/>
              <a:t>חזרה</a:t>
            </a:r>
          </a:p>
        </p:txBody>
      </p:sp>
      <p:pic>
        <p:nvPicPr>
          <p:cNvPr id="4" name="Picture 2" descr="Image result for Han J., Kamber M. and Pei J., Data Mining: Concepts and Techniques, 3rd Edition, Morgan Kaufmann,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5767">
            <a:off x="728781" y="1056516"/>
            <a:ext cx="1885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>
          <a:xfrm>
            <a:off x="5803362" y="2921964"/>
            <a:ext cx="829994" cy="878007"/>
          </a:xfrm>
          <a:prstGeom prst="leftBrace">
            <a:avLst/>
          </a:prstGeom>
          <a:noFill/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944747" y="3207818"/>
            <a:ext cx="123623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31/03/2019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64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5307</TotalTime>
  <Words>967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David</vt:lpstr>
      <vt:lpstr>Miriam</vt:lpstr>
      <vt:lpstr>新細明體</vt:lpstr>
      <vt:lpstr>Depth</vt:lpstr>
      <vt:lpstr>כריית מידע</vt:lpstr>
      <vt:lpstr>כריית מידע </vt:lpstr>
      <vt:lpstr>יצירת קשר</vt:lpstr>
      <vt:lpstr>מנהלות</vt:lpstr>
      <vt:lpstr>מפגש ראשון </vt:lpstr>
      <vt:lpstr>מפגש שני</vt:lpstr>
      <vt:lpstr>מפגש שלישי</vt:lpstr>
      <vt:lpstr>מפגש רביעי</vt:lpstr>
      <vt:lpstr>מפגש חמישי</vt:lpstr>
      <vt:lpstr>מפגש שישי</vt:lpstr>
      <vt:lpstr>מפגש שביעי</vt:lpstr>
      <vt:lpstr>מפגש שמיני</vt:lpstr>
      <vt:lpstr>מפגש תשיעי</vt:lpstr>
      <vt:lpstr>מפגש עשירי</vt:lpstr>
      <vt:lpstr>חומר הקורס</vt:lpstr>
      <vt:lpstr>לאורך הסמסטר</vt:lpstr>
      <vt:lpstr>חומרי לימוד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Rachmany</dc:creator>
  <cp:lastModifiedBy>Roy Rachmany</cp:lastModifiedBy>
  <cp:revision>12</cp:revision>
  <dcterms:created xsi:type="dcterms:W3CDTF">2017-03-16T11:54:08Z</dcterms:created>
  <dcterms:modified xsi:type="dcterms:W3CDTF">2019-02-26T08:28:20Z</dcterms:modified>
</cp:coreProperties>
</file>