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126" d="100"/>
          <a:sy n="126" d="100"/>
        </p:scale>
        <p:origin x="-12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48B-2AE5-4428-97C2-F5BD25A34C2C}" type="datetimeFigureOut">
              <a:rPr lang="he-IL" smtClean="0"/>
              <a:pPr/>
              <a:t>כ"ו/כסלו/תשע"ד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B8C-B084-4661-90B4-46F0727B64F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48B-2AE5-4428-97C2-F5BD25A34C2C}" type="datetimeFigureOut">
              <a:rPr lang="he-IL" smtClean="0"/>
              <a:pPr/>
              <a:t>כ"ו/כסלו/תשע"ד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B8C-B084-4661-90B4-46F0727B64F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48B-2AE5-4428-97C2-F5BD25A34C2C}" type="datetimeFigureOut">
              <a:rPr lang="he-IL" smtClean="0"/>
              <a:pPr/>
              <a:t>כ"ו/כסלו/תשע"ד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B8C-B084-4661-90B4-46F0727B64F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48B-2AE5-4428-97C2-F5BD25A34C2C}" type="datetimeFigureOut">
              <a:rPr lang="he-IL" smtClean="0"/>
              <a:pPr/>
              <a:t>כ"ו/כסלו/תשע"ד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B8C-B084-4661-90B4-46F0727B64F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48B-2AE5-4428-97C2-F5BD25A34C2C}" type="datetimeFigureOut">
              <a:rPr lang="he-IL" smtClean="0"/>
              <a:pPr/>
              <a:t>כ"ו/כסלו/תשע"ד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B8C-B084-4661-90B4-46F0727B64F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48B-2AE5-4428-97C2-F5BD25A34C2C}" type="datetimeFigureOut">
              <a:rPr lang="he-IL" smtClean="0"/>
              <a:pPr/>
              <a:t>כ"ו/כסלו/תשע"ד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B8C-B084-4661-90B4-46F0727B64F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48B-2AE5-4428-97C2-F5BD25A34C2C}" type="datetimeFigureOut">
              <a:rPr lang="he-IL" smtClean="0"/>
              <a:pPr/>
              <a:t>כ"ו/כסלו/תשע"ד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B8C-B084-4661-90B4-46F0727B64F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48B-2AE5-4428-97C2-F5BD25A34C2C}" type="datetimeFigureOut">
              <a:rPr lang="he-IL" smtClean="0"/>
              <a:pPr/>
              <a:t>כ"ו/כסלו/תשע"ד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B8C-B084-4661-90B4-46F0727B64F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48B-2AE5-4428-97C2-F5BD25A34C2C}" type="datetimeFigureOut">
              <a:rPr lang="he-IL" smtClean="0"/>
              <a:pPr/>
              <a:t>כ"ו/כסלו/תשע"ד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B8C-B084-4661-90B4-46F0727B64F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48B-2AE5-4428-97C2-F5BD25A34C2C}" type="datetimeFigureOut">
              <a:rPr lang="he-IL" smtClean="0"/>
              <a:pPr/>
              <a:t>כ"ו/כסלו/תשע"ד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B8C-B084-4661-90B4-46F0727B64F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B48B-2AE5-4428-97C2-F5BD25A34C2C}" type="datetimeFigureOut">
              <a:rPr lang="he-IL" smtClean="0"/>
              <a:pPr/>
              <a:t>כ"ו/כסלו/תשע"ד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EB8C-B084-4661-90B4-46F0727B64F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B48B-2AE5-4428-97C2-F5BD25A34C2C}" type="datetimeFigureOut">
              <a:rPr lang="he-IL" smtClean="0"/>
              <a:pPr/>
              <a:t>כ"ו/כסלו/תשע"ד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EB8C-B084-4661-90B4-46F0727B64FF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620688"/>
            <a:ext cx="3600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1556792"/>
            <a:ext cx="5760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3 h=4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412776"/>
            <a:ext cx="7200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H=3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636912"/>
            <a:ext cx="5760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4 h=3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2636912"/>
            <a:ext cx="5760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6</a:t>
            </a:r>
            <a:r>
              <a:rPr lang="en-US" dirty="0" smtClean="0"/>
              <a:t> h=1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2636912"/>
            <a:ext cx="7200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5</a:t>
            </a:r>
          </a:p>
          <a:p>
            <a:pPr algn="ctr"/>
            <a:r>
              <a:rPr lang="en-US" dirty="0" smtClean="0"/>
              <a:t>H=2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7524328" y="2636912"/>
            <a:ext cx="7200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8</a:t>
            </a:r>
          </a:p>
          <a:p>
            <a:pPr algn="ctr"/>
            <a:r>
              <a:rPr lang="en-US" dirty="0" smtClean="0"/>
              <a:t>H=∞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4005064"/>
            <a:ext cx="57606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5 h=2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259632" y="4005064"/>
            <a:ext cx="7200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8</a:t>
            </a:r>
            <a:r>
              <a:rPr lang="en-US" dirty="0" smtClean="0"/>
              <a:t>h=∞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2267744" y="4005064"/>
            <a:ext cx="5760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7 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3275856" y="4005064"/>
            <a:ext cx="7200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12</a:t>
            </a:r>
          </a:p>
          <a:p>
            <a:pPr algn="ctr"/>
            <a:r>
              <a:rPr lang="en-US" dirty="0" smtClean="0"/>
              <a:t>h=∞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4355976" y="3933056"/>
            <a:ext cx="576064" cy="6547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6</a:t>
            </a:r>
            <a:r>
              <a:rPr lang="en-US" dirty="0" smtClean="0"/>
              <a:t> h=1</a:t>
            </a:r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5364088" y="3933056"/>
            <a:ext cx="720080" cy="6547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10</a:t>
            </a:r>
            <a:r>
              <a:rPr lang="en-US" dirty="0" smtClean="0"/>
              <a:t>h=∞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6732240" y="3933056"/>
            <a:ext cx="7200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9 h=∞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7884368" y="3933056"/>
            <a:ext cx="7200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16</a:t>
            </a:r>
          </a:p>
          <a:p>
            <a:pPr algn="ctr"/>
            <a:r>
              <a:rPr lang="en-US" dirty="0" smtClean="0"/>
              <a:t>H=∞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3779912" y="5229200"/>
            <a:ext cx="5760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16" y="5229200"/>
            <a:ext cx="79208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12</a:t>
            </a:r>
            <a:r>
              <a:rPr lang="en-US" dirty="0" smtClean="0"/>
              <a:t> h=∞</a:t>
            </a:r>
            <a:endParaRPr lang="he-IL" dirty="0"/>
          </a:p>
        </p:txBody>
      </p:sp>
      <p:cxnSp>
        <p:nvCxnSpPr>
          <p:cNvPr id="22" name="Straight Connector 21"/>
          <p:cNvCxnSpPr>
            <a:stCxn id="4" idx="2"/>
          </p:cNvCxnSpPr>
          <p:nvPr/>
        </p:nvCxnSpPr>
        <p:spPr>
          <a:xfrm flipH="1">
            <a:off x="2339752" y="990020"/>
            <a:ext cx="1764196" cy="56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2"/>
            <a:endCxn id="6" idx="1"/>
          </p:cNvCxnSpPr>
          <p:nvPr/>
        </p:nvCxnSpPr>
        <p:spPr>
          <a:xfrm>
            <a:off x="4103948" y="990020"/>
            <a:ext cx="1980220" cy="74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827584" y="2203123"/>
            <a:ext cx="1224136" cy="43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8" idx="0"/>
          </p:cNvCxnSpPr>
          <p:nvPr/>
        </p:nvCxnSpPr>
        <p:spPr>
          <a:xfrm>
            <a:off x="2051720" y="2203123"/>
            <a:ext cx="936104" cy="43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2"/>
            <a:endCxn id="9" idx="0"/>
          </p:cNvCxnSpPr>
          <p:nvPr/>
        </p:nvCxnSpPr>
        <p:spPr>
          <a:xfrm flipH="1">
            <a:off x="5292080" y="2059107"/>
            <a:ext cx="1152128" cy="577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2"/>
            <a:endCxn id="10" idx="0"/>
          </p:cNvCxnSpPr>
          <p:nvPr/>
        </p:nvCxnSpPr>
        <p:spPr>
          <a:xfrm>
            <a:off x="6444208" y="2059107"/>
            <a:ext cx="1440160" cy="577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2"/>
            <a:endCxn id="11" idx="0"/>
          </p:cNvCxnSpPr>
          <p:nvPr/>
        </p:nvCxnSpPr>
        <p:spPr>
          <a:xfrm flipH="1">
            <a:off x="539552" y="3283243"/>
            <a:ext cx="288032" cy="72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2"/>
            <a:endCxn id="12" idx="0"/>
          </p:cNvCxnSpPr>
          <p:nvPr/>
        </p:nvCxnSpPr>
        <p:spPr>
          <a:xfrm>
            <a:off x="827584" y="3283243"/>
            <a:ext cx="792088" cy="72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2"/>
            <a:endCxn id="13" idx="0"/>
          </p:cNvCxnSpPr>
          <p:nvPr/>
        </p:nvCxnSpPr>
        <p:spPr>
          <a:xfrm flipH="1">
            <a:off x="2555776" y="3283243"/>
            <a:ext cx="432048" cy="72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2"/>
            <a:endCxn id="14" idx="0"/>
          </p:cNvCxnSpPr>
          <p:nvPr/>
        </p:nvCxnSpPr>
        <p:spPr>
          <a:xfrm>
            <a:off x="2987824" y="3283243"/>
            <a:ext cx="648072" cy="72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2"/>
            <a:endCxn id="15" idx="0"/>
          </p:cNvCxnSpPr>
          <p:nvPr/>
        </p:nvCxnSpPr>
        <p:spPr>
          <a:xfrm flipH="1">
            <a:off x="4644008" y="3283243"/>
            <a:ext cx="648072" cy="649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2"/>
            <a:endCxn id="16" idx="0"/>
          </p:cNvCxnSpPr>
          <p:nvPr/>
        </p:nvCxnSpPr>
        <p:spPr>
          <a:xfrm>
            <a:off x="5292080" y="3283243"/>
            <a:ext cx="432048" cy="649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2"/>
            <a:endCxn id="17" idx="0"/>
          </p:cNvCxnSpPr>
          <p:nvPr/>
        </p:nvCxnSpPr>
        <p:spPr>
          <a:xfrm flipH="1">
            <a:off x="7092280" y="3283243"/>
            <a:ext cx="792088" cy="649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2"/>
            <a:endCxn id="18" idx="0"/>
          </p:cNvCxnSpPr>
          <p:nvPr/>
        </p:nvCxnSpPr>
        <p:spPr>
          <a:xfrm>
            <a:off x="7884368" y="3283243"/>
            <a:ext cx="360040" cy="649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  <a:endCxn id="19" idx="0"/>
          </p:cNvCxnSpPr>
          <p:nvPr/>
        </p:nvCxnSpPr>
        <p:spPr>
          <a:xfrm flipH="1">
            <a:off x="4067944" y="4587771"/>
            <a:ext cx="576064" cy="64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5" idx="2"/>
            <a:endCxn id="20" idx="0"/>
          </p:cNvCxnSpPr>
          <p:nvPr/>
        </p:nvCxnSpPr>
        <p:spPr>
          <a:xfrm>
            <a:off x="4644008" y="4587771"/>
            <a:ext cx="468052" cy="641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15816" y="1124744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38" name="TextBox 37"/>
          <p:cNvSpPr txBox="1"/>
          <p:nvPr/>
        </p:nvSpPr>
        <p:spPr>
          <a:xfrm>
            <a:off x="4788024" y="1196752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40" name="TextBox 39"/>
          <p:cNvSpPr txBox="1"/>
          <p:nvPr/>
        </p:nvSpPr>
        <p:spPr>
          <a:xfrm>
            <a:off x="1187624" y="2204864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42" name="TextBox 41"/>
          <p:cNvSpPr txBox="1"/>
          <p:nvPr/>
        </p:nvSpPr>
        <p:spPr>
          <a:xfrm>
            <a:off x="2339752" y="2276872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5652120" y="2204864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6948264" y="2204864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467544" y="3573016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50" name="TextBox 49"/>
          <p:cNvSpPr txBox="1"/>
          <p:nvPr/>
        </p:nvSpPr>
        <p:spPr>
          <a:xfrm>
            <a:off x="1115616" y="3573016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52" name="TextBox 51"/>
          <p:cNvSpPr txBox="1"/>
          <p:nvPr/>
        </p:nvSpPr>
        <p:spPr>
          <a:xfrm>
            <a:off x="2483768" y="3501008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54" name="TextBox 53"/>
          <p:cNvSpPr txBox="1"/>
          <p:nvPr/>
        </p:nvSpPr>
        <p:spPr>
          <a:xfrm>
            <a:off x="3203848" y="3573016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55" name="TextBox 54"/>
          <p:cNvSpPr txBox="1"/>
          <p:nvPr/>
        </p:nvSpPr>
        <p:spPr>
          <a:xfrm>
            <a:off x="4716016" y="3429000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56" name="TextBox 55"/>
          <p:cNvSpPr txBox="1"/>
          <p:nvPr/>
        </p:nvSpPr>
        <p:spPr>
          <a:xfrm>
            <a:off x="5364088" y="3429000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57" name="TextBox 56"/>
          <p:cNvSpPr txBox="1"/>
          <p:nvPr/>
        </p:nvSpPr>
        <p:spPr>
          <a:xfrm>
            <a:off x="7236296" y="3501008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58" name="TextBox 57"/>
          <p:cNvSpPr txBox="1"/>
          <p:nvPr/>
        </p:nvSpPr>
        <p:spPr>
          <a:xfrm>
            <a:off x="7884368" y="3501008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4067944" y="4725144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4788024" y="4653136"/>
            <a:ext cx="360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First Search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/>
              <a:t>[[2-4]-4,[2-3]-5]</a:t>
            </a:r>
          </a:p>
          <a:p>
            <a:pPr algn="l" rtl="0"/>
            <a:r>
              <a:rPr lang="en-US" sz="2400" dirty="0" smtClean="0"/>
              <a:t>[[2-4-5]-4,[2-3]-5]</a:t>
            </a:r>
          </a:p>
          <a:p>
            <a:pPr algn="l" rtl="0"/>
            <a:r>
              <a:rPr lang="en-US" sz="2400" dirty="0" smtClean="0"/>
              <a:t>[[2-4-5-6]-4,[2-3]-5]</a:t>
            </a:r>
          </a:p>
          <a:p>
            <a:pPr algn="l" rtl="0"/>
            <a:r>
              <a:rPr lang="en-US" sz="2400" dirty="0" smtClean="0">
                <a:solidFill>
                  <a:srgbClr val="FF0000"/>
                </a:solidFill>
              </a:rPr>
              <a:t>[[2-4-5-6-7]-4</a:t>
            </a:r>
            <a:r>
              <a:rPr lang="en-US" sz="2400" dirty="0" smtClean="0"/>
              <a:t>,[2-3]-5]</a:t>
            </a:r>
            <a:endParaRPr lang="he-IL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100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Best First 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Arik</dc:creator>
  <cp:lastModifiedBy>אריק בר-יצחק</cp:lastModifiedBy>
  <cp:revision>5</cp:revision>
  <dcterms:created xsi:type="dcterms:W3CDTF">2013-11-11T16:54:33Z</dcterms:created>
  <dcterms:modified xsi:type="dcterms:W3CDTF">2013-11-29T16:32:36Z</dcterms:modified>
</cp:coreProperties>
</file>