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A6EF-9D5E-4A4B-AAAD-00C8C02656BB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FDE7-33F7-422E-A8CE-B47E7D704D0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2011c-b91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cs"/>
              <a:buAutoNum type="hebrew2Minus"/>
            </a:pPr>
            <a:r>
              <a:rPr lang="en-US" dirty="0" smtClean="0"/>
              <a:t>S([K1,K2…</a:t>
            </a:r>
            <a:r>
              <a:rPr lang="en-US" dirty="0" err="1" smtClean="0"/>
              <a:t>Kn</a:t>
            </a:r>
            <a:r>
              <a:rPr lang="en-US" dirty="0" smtClean="0"/>
              <a:t>],P)</a:t>
            </a:r>
            <a:br>
              <a:rPr lang="en-US" dirty="0" smtClean="0"/>
            </a:br>
            <a:r>
              <a:rPr lang="en-US" dirty="0" smtClean="0"/>
              <a:t>P=p1,p2</a:t>
            </a:r>
            <a:endParaRPr lang="he-IL" dirty="0" smtClean="0"/>
          </a:p>
          <a:p>
            <a:pPr marL="514350" indent="-514350">
              <a:buFont typeface="+mj-cs"/>
              <a:buAutoNum type="hebrew2Minus"/>
            </a:pPr>
            <a:r>
              <a:rPr lang="he-IL" dirty="0" smtClean="0"/>
              <a:t>החישובים בדף 2. האלפא ביתא בדף 3.</a:t>
            </a:r>
          </a:p>
          <a:p>
            <a:pPr marL="514350" indent="-514350">
              <a:buFont typeface="+mj-cs"/>
              <a:buAutoNum type="hebrew2Minus"/>
            </a:pPr>
            <a:endParaRPr lang="he-I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764704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(5,4)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060848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(4,4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83768" y="2060848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(3,4)</a:t>
            </a:r>
          </a:p>
          <a:p>
            <a:pPr algn="l" rtl="0"/>
            <a:r>
              <a:rPr lang="en-US" sz="1200" dirty="0"/>
              <a:t> 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2060848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(5,3)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2060848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(5,2)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2996952"/>
            <a:ext cx="16561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(3,4)(2,4)(4,3)(4,2)</a:t>
            </a:r>
          </a:p>
          <a:p>
            <a:pPr algn="l" rtl="0"/>
            <a:r>
              <a:rPr lang="en-US" sz="1200" dirty="0" smtClean="0"/>
              <a:t>(0,1)(2,1)(1,0)(1,2)</a:t>
            </a:r>
          </a:p>
          <a:p>
            <a:pPr algn="l" rtl="0"/>
            <a:r>
              <a:rPr lang="en-US" sz="1200" dirty="0" smtClean="0"/>
              <a:t>(3,2)(1,2)(2,3)(2,1)</a:t>
            </a:r>
          </a:p>
          <a:p>
            <a:pPr algn="l" rtl="0"/>
            <a:r>
              <a:rPr lang="en-US" sz="1200" dirty="0"/>
              <a:t> </a:t>
            </a:r>
            <a:r>
              <a:rPr lang="en-US" sz="1200" dirty="0" smtClean="0"/>
              <a:t>(5)   (3)    (5)    (3)</a:t>
            </a:r>
          </a:p>
          <a:p>
            <a:pPr algn="l" rtl="0"/>
            <a:endParaRPr lang="en-US" sz="1200" dirty="0" smtClean="0"/>
          </a:p>
          <a:p>
            <a:pPr algn="l" rtl="0"/>
            <a:r>
              <a:rPr lang="en-US" sz="1200" dirty="0" smtClean="0"/>
              <a:t> 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2996952"/>
            <a:ext cx="151216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(2,4)(1,4)(3,3)(3,2)</a:t>
            </a:r>
          </a:p>
          <a:p>
            <a:pPr algn="l" rtl="0"/>
            <a:r>
              <a:rPr lang="en-US" sz="1200" dirty="0" smtClean="0"/>
              <a:t>(2,1)(1,1)(0,0)(0,2)</a:t>
            </a:r>
          </a:p>
          <a:p>
            <a:pPr algn="l" rtl="0"/>
            <a:r>
              <a:rPr lang="en-US" sz="1200" dirty="0" smtClean="0"/>
              <a:t>(1,2)(2,2)(3,3)(3,1)</a:t>
            </a:r>
          </a:p>
          <a:p>
            <a:pPr algn="l" rtl="0"/>
            <a:r>
              <a:rPr lang="en-US" sz="1200" dirty="0"/>
              <a:t> </a:t>
            </a:r>
            <a:r>
              <a:rPr lang="en-US" sz="1200" dirty="0" smtClean="0"/>
              <a:t> (3)   (4)    (6)   (4)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2996952"/>
            <a:ext cx="158417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(4,3)(3,3)(5,2)(5,1)</a:t>
            </a:r>
          </a:p>
          <a:p>
            <a:pPr algn="l" rtl="0"/>
            <a:r>
              <a:rPr lang="en-US" sz="1200" dirty="0" smtClean="0"/>
              <a:t>(1,0)(0,0)(2,2)(2,1)</a:t>
            </a:r>
          </a:p>
          <a:p>
            <a:pPr algn="l" rtl="0"/>
            <a:r>
              <a:rPr lang="en-US" sz="1200" dirty="0" smtClean="0"/>
              <a:t>(2,3)(3,3)(1,1)(1,2)</a:t>
            </a:r>
          </a:p>
          <a:p>
            <a:pPr algn="l" rtl="0"/>
            <a:r>
              <a:rPr lang="en-US" sz="1200" dirty="0"/>
              <a:t> </a:t>
            </a:r>
            <a:r>
              <a:rPr lang="en-US" sz="1200" dirty="0" smtClean="0"/>
              <a:t> (5)   (6)    (2)   (3)</a:t>
            </a:r>
          </a:p>
          <a:p>
            <a:pPr algn="l" rtl="0"/>
            <a:r>
              <a:rPr lang="en-US" sz="1200" dirty="0"/>
              <a:t>  </a:t>
            </a:r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2996952"/>
            <a:ext cx="172819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(4,2)(3,2)(5,1)(5,0)</a:t>
            </a:r>
          </a:p>
          <a:p>
            <a:pPr algn="l" rtl="0"/>
            <a:r>
              <a:rPr lang="en-US" sz="1200" dirty="0" smtClean="0"/>
              <a:t>(1,2)(0,2)(2,1)(2,0)</a:t>
            </a:r>
          </a:p>
          <a:p>
            <a:pPr algn="l" rtl="0"/>
            <a:r>
              <a:rPr lang="en-US" sz="1200" dirty="0" smtClean="0"/>
              <a:t>(2,1)(3,1)(1,2)(1,3)</a:t>
            </a:r>
          </a:p>
          <a:p>
            <a:pPr algn="l" rtl="0"/>
            <a:r>
              <a:rPr lang="en-US" sz="1200" dirty="0"/>
              <a:t> </a:t>
            </a:r>
            <a:r>
              <a:rPr lang="en-US" sz="1200" dirty="0" smtClean="0"/>
              <a:t>  (3)  (4)    (3)    (4)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4620"/>
            <a:ext cx="9144000" cy="6648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2011c-b91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Arik</dc:creator>
  <cp:lastModifiedBy>אריק בר-יצחק</cp:lastModifiedBy>
  <cp:revision>19</cp:revision>
  <dcterms:created xsi:type="dcterms:W3CDTF">2013-11-09T09:41:15Z</dcterms:created>
  <dcterms:modified xsi:type="dcterms:W3CDTF">2014-01-26T20:45:19Z</dcterms:modified>
</cp:coreProperties>
</file>