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2" d="100"/>
          <a:sy n="72" d="100"/>
        </p:scale>
        <p:origin x="-10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7585-90B6-4B25-B8A1-D095F8F5DD3F}" type="datetimeFigureOut">
              <a:rPr lang="he-IL" smtClean="0"/>
              <a:pPr/>
              <a:t>כ"ה/שבט/תשע"ד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358A-EAE7-471F-AEA8-F4C72E5945F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4810" y="500042"/>
            <a:ext cx="4286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123</a:t>
            </a:r>
          </a:p>
          <a:p>
            <a:pPr algn="l" rtl="0"/>
            <a:r>
              <a:rPr lang="en-US" sz="1200" dirty="0" smtClean="0"/>
              <a:t>86 </a:t>
            </a:r>
          </a:p>
          <a:p>
            <a:pPr algn="l" rtl="0"/>
            <a:r>
              <a:rPr lang="en-US" sz="1200" dirty="0" smtClean="0"/>
              <a:t>754 </a:t>
            </a:r>
            <a:endParaRPr lang="he-IL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1785926"/>
            <a:ext cx="4286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12</a:t>
            </a:r>
          </a:p>
          <a:p>
            <a:pPr algn="l" rtl="0"/>
            <a:r>
              <a:rPr lang="en-US" sz="1200" dirty="0" smtClean="0"/>
              <a:t>863 </a:t>
            </a:r>
          </a:p>
          <a:p>
            <a:pPr algn="l" rtl="0"/>
            <a:r>
              <a:rPr lang="en-US" sz="1200" dirty="0" smtClean="0"/>
              <a:t>754 </a:t>
            </a:r>
            <a:endParaRPr lang="he-IL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214810" y="1785926"/>
            <a:ext cx="4286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123</a:t>
            </a:r>
          </a:p>
          <a:p>
            <a:pPr algn="l" rtl="0"/>
            <a:r>
              <a:rPr lang="en-US" sz="1200" dirty="0" smtClean="0"/>
              <a:t>8  6 </a:t>
            </a:r>
          </a:p>
          <a:p>
            <a:pPr algn="l" rtl="0"/>
            <a:r>
              <a:rPr lang="en-US" sz="1200" dirty="0" smtClean="0"/>
              <a:t>754 </a:t>
            </a:r>
            <a:endParaRPr lang="he-IL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16" y="1785926"/>
            <a:ext cx="4286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123</a:t>
            </a:r>
          </a:p>
          <a:p>
            <a:pPr algn="l" rtl="0"/>
            <a:r>
              <a:rPr lang="en-US" sz="1200" dirty="0" smtClean="0"/>
              <a:t>864 </a:t>
            </a:r>
          </a:p>
          <a:p>
            <a:pPr algn="l" rtl="0"/>
            <a:r>
              <a:rPr lang="en-US" sz="1200" dirty="0" smtClean="0"/>
              <a:t>75 </a:t>
            </a:r>
            <a:endParaRPr lang="he-IL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3143247"/>
            <a:ext cx="4286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1  2</a:t>
            </a:r>
          </a:p>
          <a:p>
            <a:pPr algn="l" rtl="0"/>
            <a:r>
              <a:rPr lang="en-US" sz="1200" dirty="0" smtClean="0"/>
              <a:t>863 </a:t>
            </a:r>
          </a:p>
          <a:p>
            <a:pPr algn="l" rtl="0"/>
            <a:r>
              <a:rPr lang="en-US" sz="1200" dirty="0" smtClean="0"/>
              <a:t>754 </a:t>
            </a:r>
            <a:endParaRPr lang="he-IL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3143248"/>
            <a:ext cx="4286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123</a:t>
            </a:r>
          </a:p>
          <a:p>
            <a:pPr algn="l" rtl="0"/>
            <a:r>
              <a:rPr lang="en-US" sz="1200" dirty="0" smtClean="0"/>
              <a:t>856</a:t>
            </a:r>
          </a:p>
          <a:p>
            <a:pPr algn="l" rtl="0"/>
            <a:r>
              <a:rPr lang="en-US" sz="1200" dirty="0" smtClean="0"/>
              <a:t>7  4 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14810" y="3143247"/>
            <a:ext cx="4286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123</a:t>
            </a:r>
          </a:p>
          <a:p>
            <a:pPr algn="l" rtl="0"/>
            <a:r>
              <a:rPr lang="en-US" sz="1200" dirty="0" smtClean="0"/>
              <a:t>  86</a:t>
            </a:r>
          </a:p>
          <a:p>
            <a:pPr algn="l" rtl="0"/>
            <a:r>
              <a:rPr lang="en-US" sz="1200" dirty="0" smtClean="0"/>
              <a:t>754 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04" y="3143248"/>
            <a:ext cx="4286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1  3</a:t>
            </a:r>
          </a:p>
          <a:p>
            <a:pPr algn="l" rtl="0"/>
            <a:r>
              <a:rPr lang="en-US" sz="1200" dirty="0" smtClean="0"/>
              <a:t>826 </a:t>
            </a:r>
          </a:p>
          <a:p>
            <a:pPr algn="l" rtl="0"/>
            <a:r>
              <a:rPr lang="en-US" sz="1200" dirty="0" smtClean="0"/>
              <a:t>754 </a:t>
            </a:r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3071809"/>
            <a:ext cx="4286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123</a:t>
            </a:r>
          </a:p>
          <a:p>
            <a:pPr algn="l" rtl="0"/>
            <a:r>
              <a:rPr lang="en-US" sz="1200" dirty="0" smtClean="0"/>
              <a:t>864 </a:t>
            </a:r>
          </a:p>
          <a:p>
            <a:pPr algn="l" rtl="0"/>
            <a:r>
              <a:rPr lang="en-US" sz="1200" dirty="0" smtClean="0"/>
              <a:t>7  5 </a:t>
            </a:r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86512" y="4214817"/>
            <a:ext cx="4286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123</a:t>
            </a:r>
          </a:p>
          <a:p>
            <a:pPr algn="l" rtl="0"/>
            <a:r>
              <a:rPr lang="en-US" sz="1200" dirty="0" smtClean="0"/>
              <a:t>864 </a:t>
            </a:r>
          </a:p>
          <a:p>
            <a:pPr algn="l" rtl="0"/>
            <a:r>
              <a:rPr lang="en-US" sz="1200" dirty="0" smtClean="0"/>
              <a:t>  75</a:t>
            </a:r>
            <a:endParaRPr lang="he-IL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00958" y="4143379"/>
            <a:ext cx="4286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smtClean="0"/>
              <a:t>123</a:t>
            </a:r>
          </a:p>
          <a:p>
            <a:pPr algn="l" rtl="0"/>
            <a:r>
              <a:rPr lang="en-US" sz="1200" dirty="0" smtClean="0"/>
              <a:t>8  4 </a:t>
            </a:r>
          </a:p>
          <a:p>
            <a:pPr algn="l" rtl="0"/>
            <a:r>
              <a:rPr lang="en-US" sz="1200" dirty="0" smtClean="0"/>
              <a:t>765 </a:t>
            </a:r>
            <a:endParaRPr lang="he-IL" sz="1200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rot="5400000">
            <a:off x="2859183" y="215984"/>
            <a:ext cx="639553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 rot="5400000">
            <a:off x="4109348" y="1466149"/>
            <a:ext cx="63955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4429124" y="1142984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8" idx="0"/>
          </p:cNvCxnSpPr>
          <p:nvPr/>
        </p:nvCxnSpPr>
        <p:spPr>
          <a:xfrm rot="5400000">
            <a:off x="1358985" y="2787752"/>
            <a:ext cx="7109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 rot="5400000">
            <a:off x="3609282" y="2323405"/>
            <a:ext cx="710991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 rot="5400000">
            <a:off x="4073629" y="2787752"/>
            <a:ext cx="7109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0"/>
          </p:cNvCxnSpPr>
          <p:nvPr/>
        </p:nvCxnSpPr>
        <p:spPr>
          <a:xfrm>
            <a:off x="4429124" y="2428868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2" idx="0"/>
          </p:cNvCxnSpPr>
          <p:nvPr/>
        </p:nvCxnSpPr>
        <p:spPr>
          <a:xfrm rot="5400000">
            <a:off x="6752554" y="2752033"/>
            <a:ext cx="6395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 rot="5400000">
            <a:off x="6538240" y="3680726"/>
            <a:ext cx="496677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4" idx="0"/>
          </p:cNvCxnSpPr>
          <p:nvPr/>
        </p:nvCxnSpPr>
        <p:spPr>
          <a:xfrm rot="16200000" flipH="1">
            <a:off x="7181182" y="3609288"/>
            <a:ext cx="425239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57752" y="857232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/>
              <a:t>a</a:t>
            </a:r>
          </a:p>
          <a:p>
            <a:pPr algn="l" rtl="0"/>
            <a:r>
              <a:rPr lang="en-US" sz="1200" dirty="0" smtClean="0"/>
              <a:t>h=3</a:t>
            </a:r>
            <a:endParaRPr lang="he-IL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000232" y="2000240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/>
              <a:t>b</a:t>
            </a:r>
          </a:p>
          <a:p>
            <a:pPr algn="l" rtl="0"/>
            <a:r>
              <a:rPr lang="en-US" sz="1200" dirty="0" smtClean="0"/>
              <a:t>h=4</a:t>
            </a:r>
            <a:endParaRPr lang="he-IL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714876" y="2071678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/>
              <a:t>c</a:t>
            </a:r>
          </a:p>
          <a:p>
            <a:pPr algn="l" rtl="0"/>
            <a:r>
              <a:rPr lang="en-US" sz="1200" dirty="0" smtClean="0"/>
              <a:t>h=3</a:t>
            </a:r>
            <a:endParaRPr lang="he-IL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358082" y="2143116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/>
              <a:t>d</a:t>
            </a:r>
          </a:p>
          <a:p>
            <a:pPr algn="l" rtl="0"/>
            <a:r>
              <a:rPr lang="en-US" sz="1200" dirty="0" smtClean="0"/>
              <a:t>h=2</a:t>
            </a:r>
            <a:endParaRPr lang="he-IL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358082" y="3286124"/>
            <a:ext cx="67030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/>
              <a:t>e</a:t>
            </a:r>
          </a:p>
          <a:p>
            <a:pPr algn="l" rtl="0"/>
            <a:r>
              <a:rPr lang="en-US" sz="1200" dirty="0" smtClean="0"/>
              <a:t>H=1</a:t>
            </a:r>
            <a:endParaRPr lang="he-IL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1024" y="4429132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/>
              <a:t>f</a:t>
            </a:r>
          </a:p>
          <a:p>
            <a:pPr algn="l" rtl="0"/>
            <a:r>
              <a:rPr lang="en-US" sz="1200" dirty="0" smtClean="0"/>
              <a:t>h=0</a:t>
            </a:r>
            <a:endParaRPr lang="he-IL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928662" y="4572008"/>
            <a:ext cx="421484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u="sng" dirty="0" smtClean="0"/>
              <a:t>Best-First-Search:</a:t>
            </a:r>
          </a:p>
          <a:p>
            <a:pPr algn="l" rtl="0"/>
            <a:r>
              <a:rPr lang="en-US" sz="1400" dirty="0" smtClean="0"/>
              <a:t>[[a-d]-3,[a-c]-4,[a-b]-5]</a:t>
            </a:r>
          </a:p>
          <a:p>
            <a:pPr algn="l" rtl="0"/>
            <a:r>
              <a:rPr lang="en-US" sz="1400" dirty="0" smtClean="0"/>
              <a:t>[[a-d-e</a:t>
            </a:r>
            <a:r>
              <a:rPr lang="en-US" sz="1400" dirty="0" smtClean="0"/>
              <a:t>]-3,[</a:t>
            </a:r>
            <a:r>
              <a:rPr lang="en-US" sz="1400" dirty="0" smtClean="0"/>
              <a:t>a-c]-4,[a-b]-5]</a:t>
            </a:r>
          </a:p>
          <a:p>
            <a:pPr algn="l" rtl="0"/>
            <a:r>
              <a:rPr lang="en-US" sz="1400" dirty="0" smtClean="0">
                <a:solidFill>
                  <a:srgbClr val="FF0000"/>
                </a:solidFill>
              </a:rPr>
              <a:t>[[a-d-e-f]-3</a:t>
            </a:r>
            <a:r>
              <a:rPr lang="en-US" sz="1400" dirty="0" smtClean="0"/>
              <a:t>,[a-c]-4,[a-d-e-g]-5,[a-b]-5]</a:t>
            </a:r>
            <a:endParaRPr lang="he-IL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715140" y="4429132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/>
              <a:t>g</a:t>
            </a:r>
          </a:p>
          <a:p>
            <a:pPr algn="l" rtl="0"/>
            <a:r>
              <a:rPr lang="en-US" sz="1200" dirty="0" smtClean="0"/>
              <a:t>h=2</a:t>
            </a:r>
            <a:endParaRPr lang="he-IL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500166" y="3857628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/>
              <a:t>i</a:t>
            </a:r>
          </a:p>
          <a:p>
            <a:pPr algn="l" rtl="0"/>
            <a:r>
              <a:rPr lang="en-US" sz="1200" dirty="0" smtClean="0"/>
              <a:t>h=5</a:t>
            </a:r>
            <a:endParaRPr lang="he-IL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286116" y="3857628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/>
              <a:t>j</a:t>
            </a:r>
          </a:p>
          <a:p>
            <a:pPr algn="l" rtl="0"/>
            <a:r>
              <a:rPr lang="en-US" sz="1200" dirty="0" smtClean="0"/>
              <a:t>h=3</a:t>
            </a:r>
            <a:endParaRPr lang="he-IL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143372" y="3857628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/>
              <a:t>k</a:t>
            </a:r>
          </a:p>
          <a:p>
            <a:pPr algn="l" rtl="0"/>
            <a:r>
              <a:rPr lang="en-US" sz="1200" dirty="0" smtClean="0"/>
              <a:t>h=4</a:t>
            </a:r>
            <a:endParaRPr lang="he-IL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143504" y="3857628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/>
              <a:t>l</a:t>
            </a:r>
          </a:p>
          <a:p>
            <a:pPr algn="l" rtl="0"/>
            <a:r>
              <a:rPr lang="en-US" sz="1200" dirty="0" smtClean="0"/>
              <a:t>h=4</a:t>
            </a:r>
            <a:endParaRPr lang="he-IL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108</Words>
  <Application>Microsoft Office PowerPoint</Application>
  <PresentationFormat>On-screen Show (4:3)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אריק בר-יצחק</dc:creator>
  <cp:lastModifiedBy>אריק בר-יצחק</cp:lastModifiedBy>
  <cp:revision>7</cp:revision>
  <dcterms:created xsi:type="dcterms:W3CDTF">2013-11-29T16:03:10Z</dcterms:created>
  <dcterms:modified xsi:type="dcterms:W3CDTF">2014-01-26T14:39:02Z</dcterms:modified>
</cp:coreProperties>
</file>