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B72619-3080-408D-B716-18E83704889E}">
  <a:tblStyle styleId="{50B72619-3080-408D-B716-18E83704889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0029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178170" y="2454351"/>
            <a:ext cx="1835658" cy="75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631825" y="1789683"/>
            <a:ext cx="10874375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178170" y="2454351"/>
            <a:ext cx="1835658" cy="75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4552950" y="1240367"/>
            <a:ext cx="3086100" cy="149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5178170" y="2454351"/>
            <a:ext cx="1835658" cy="75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78170" y="2454351"/>
            <a:ext cx="1835658" cy="75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31825" y="1789683"/>
            <a:ext cx="10874375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513525" y="1837800"/>
            <a:ext cx="9831000" cy="4762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3429003" y="511550"/>
            <a:ext cx="59634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AFEF"/>
                </a:solidFill>
              </a:rPr>
              <a:t>Technical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3150219" y="2454350"/>
            <a:ext cx="96198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Pages and Components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717054" y="403350"/>
            <a:ext cx="102498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Pages</a:t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700092" y="1160244"/>
            <a:ext cx="10791825" cy="0"/>
          </a:xfrm>
          <a:custGeom>
            <a:avLst/>
            <a:gdLst/>
            <a:ahLst/>
            <a:cxnLst/>
            <a:rect l="l" t="t" r="r" b="b"/>
            <a:pathLst>
              <a:path w="10791825" h="120000" extrusionOk="0">
                <a:moveTo>
                  <a:pt x="0" y="0"/>
                </a:moveTo>
                <a:lnTo>
                  <a:pt x="10791825" y="0"/>
                </a:lnTo>
              </a:path>
            </a:pathLst>
          </a:custGeom>
          <a:noFill/>
          <a:ln w="9525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aphicFrame>
        <p:nvGraphicFramePr>
          <p:cNvPr id="106" name="Google Shape;106;p17"/>
          <p:cNvGraphicFramePr/>
          <p:nvPr/>
        </p:nvGraphicFramePr>
        <p:xfrm>
          <a:off x="561013" y="1287133"/>
          <a:ext cx="11069975" cy="4439895"/>
        </p:xfrm>
        <a:graphic>
          <a:graphicData uri="http://schemas.openxmlformats.org/drawingml/2006/table">
            <a:tbl>
              <a:tblPr firstRow="1" bandRow="1">
                <a:noFill/>
                <a:tableStyleId>{50B72619-3080-408D-B716-18E83704889E}</a:tableStyleId>
              </a:tblPr>
              <a:tblGrid>
                <a:gridCol w="214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Routing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Homepage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08394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Shows short explanation and link to dashboard and a few top rated templates. 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0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Dashboard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428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shows a list of sites created by the user, if there are any.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428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if there are no sites yet, show a “create your first site” link. 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428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428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shows a link/button that will send the user to the templates page.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428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dashboard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Templates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Shows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a filter, and a list of templates.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templates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Template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Edit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Allow creating, updating (and deleting) 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elements and the website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template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/edit/:id?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Template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Details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view the selected template 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template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:id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LoginSignupPage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Login / Signup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/signup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17018" y="403350"/>
            <a:ext cx="95775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Components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638555" y="1228344"/>
            <a:ext cx="10791825" cy="0"/>
          </a:xfrm>
          <a:custGeom>
            <a:avLst/>
            <a:gdLst/>
            <a:ahLst/>
            <a:cxnLst/>
            <a:rect l="l" t="t" r="r" b="b"/>
            <a:pathLst>
              <a:path w="10791825" h="120000" extrusionOk="0">
                <a:moveTo>
                  <a:pt x="0" y="0"/>
                </a:moveTo>
                <a:lnTo>
                  <a:pt x="10791825" y="0"/>
                </a:lnTo>
              </a:path>
            </a:pathLst>
          </a:custGeom>
          <a:noFill/>
          <a:ln w="9525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aphicFrame>
        <p:nvGraphicFramePr>
          <p:cNvPr id="113" name="Google Shape;113;p18"/>
          <p:cNvGraphicFramePr/>
          <p:nvPr/>
        </p:nvGraphicFramePr>
        <p:xfrm>
          <a:off x="118338" y="1523058"/>
          <a:ext cx="11817400" cy="1854250"/>
        </p:xfrm>
        <a:graphic>
          <a:graphicData uri="http://schemas.openxmlformats.org/drawingml/2006/table">
            <a:tbl>
              <a:tblPr firstRow="1" bandRow="1">
                <a:noFill/>
                <a:tableStyleId>{50B72619-3080-408D-B716-18E83704889E}</a:tableStyleId>
              </a:tblPr>
              <a:tblGrid>
                <a:gridCol w="19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Component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Props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Emits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TemplatePreview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template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Preview of the 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template 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with links to 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view/edit template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04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TemplateList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templates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list of templates 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Filter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filters a template 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chat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Allow users to chat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625855" y="110997"/>
            <a:ext cx="10817225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 Used Techs and APIs	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499246" y="1106692"/>
            <a:ext cx="11842200" cy="55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Ajax and REST API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CRUDL for websites with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axios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and Node.js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175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Authentication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User/password and server session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175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Storage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Cloudinary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to store users profile and element images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175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Database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Mongodb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on Atlas cloud databases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175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Web Sockets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Multi room with a Socket per collaboration 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5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Login – Facebook / Google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175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Share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Share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to Facebook (if time permits)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5178191" y="2454350"/>
            <a:ext cx="76215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429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4392245" y="464600"/>
            <a:ext cx="76980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Model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717022" y="403350"/>
            <a:ext cx="41604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</a:t>
            </a: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638555" y="1228344"/>
            <a:ext cx="10791825" cy="0"/>
          </a:xfrm>
          <a:custGeom>
            <a:avLst/>
            <a:gdLst/>
            <a:ahLst/>
            <a:cxnLst/>
            <a:rect l="l" t="t" r="r" b="b"/>
            <a:pathLst>
              <a:path w="10791825" h="120000" extrusionOk="0">
                <a:moveTo>
                  <a:pt x="0" y="0"/>
                </a:moveTo>
                <a:lnTo>
                  <a:pt x="10791825" y="0"/>
                </a:lnTo>
              </a:path>
            </a:pathLst>
          </a:custGeom>
          <a:noFill/>
          <a:ln w="9525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7018" y="403350"/>
            <a:ext cx="55647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Website</a:t>
            </a:r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638555" y="1228344"/>
            <a:ext cx="10791825" cy="0"/>
          </a:xfrm>
          <a:custGeom>
            <a:avLst/>
            <a:gdLst/>
            <a:ahLst/>
            <a:cxnLst/>
            <a:rect l="l" t="t" r="r" b="b"/>
            <a:pathLst>
              <a:path w="10791825" h="120000" extrusionOk="0">
                <a:moveTo>
                  <a:pt x="0" y="0"/>
                </a:moveTo>
                <a:lnTo>
                  <a:pt x="10791825" y="0"/>
                </a:lnTo>
              </a:path>
            </a:pathLst>
          </a:custGeom>
          <a:noFill/>
          <a:ln w="9525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7018" y="403350"/>
            <a:ext cx="55647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Element</a:t>
            </a:r>
            <a:endParaRPr dirty="0"/>
          </a:p>
        </p:txBody>
      </p:sp>
      <p:sp>
        <p:nvSpPr>
          <p:cNvPr id="67" name="Google Shape;67;p11"/>
          <p:cNvSpPr/>
          <p:nvPr/>
        </p:nvSpPr>
        <p:spPr>
          <a:xfrm>
            <a:off x="638555" y="1228344"/>
            <a:ext cx="10791825" cy="0"/>
          </a:xfrm>
          <a:custGeom>
            <a:avLst/>
            <a:gdLst/>
            <a:ahLst/>
            <a:cxnLst/>
            <a:rect l="l" t="t" r="r" b="b"/>
            <a:pathLst>
              <a:path w="10791825" h="120000" extrusionOk="0">
                <a:moveTo>
                  <a:pt x="0" y="0"/>
                </a:moveTo>
                <a:lnTo>
                  <a:pt x="10791825" y="0"/>
                </a:lnTo>
              </a:path>
            </a:pathLst>
          </a:custGeom>
          <a:noFill/>
          <a:ln w="9525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88583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717013" y="403350"/>
            <a:ext cx="121920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Store - UserModule</a:t>
            </a:r>
            <a:endParaRPr/>
          </a:p>
        </p:txBody>
      </p:sp>
      <p:sp>
        <p:nvSpPr>
          <p:cNvPr id="73" name="Google Shape;73;p12"/>
          <p:cNvSpPr/>
          <p:nvPr/>
        </p:nvSpPr>
        <p:spPr>
          <a:xfrm>
            <a:off x="638555" y="1228344"/>
            <a:ext cx="10791825" cy="0"/>
          </a:xfrm>
          <a:custGeom>
            <a:avLst/>
            <a:gdLst/>
            <a:ahLst/>
            <a:cxnLst/>
            <a:rect l="l" t="t" r="r" b="b"/>
            <a:pathLst>
              <a:path w="10791825" h="120000" extrusionOk="0">
                <a:moveTo>
                  <a:pt x="0" y="0"/>
                </a:moveTo>
                <a:lnTo>
                  <a:pt x="10791825" y="0"/>
                </a:lnTo>
              </a:path>
            </a:pathLst>
          </a:custGeom>
          <a:noFill/>
          <a:ln w="9525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12"/>
          <p:cNvSpPr txBox="1"/>
          <p:nvPr/>
        </p:nvSpPr>
        <p:spPr>
          <a:xfrm>
            <a:off x="717020" y="1574375"/>
            <a:ext cx="11136600" cy="2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State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loggedinUser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Getters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user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marL="12700" marR="53975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Actions 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login  logout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17009" y="403350"/>
            <a:ext cx="110142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Store - WebsiteModule</a:t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638555" y="1228344"/>
            <a:ext cx="10791825" cy="0"/>
          </a:xfrm>
          <a:custGeom>
            <a:avLst/>
            <a:gdLst/>
            <a:ahLst/>
            <a:cxnLst/>
            <a:rect l="l" t="t" r="r" b="b"/>
            <a:pathLst>
              <a:path w="10791825" h="120000" extrusionOk="0">
                <a:moveTo>
                  <a:pt x="0" y="0"/>
                </a:moveTo>
                <a:lnTo>
                  <a:pt x="10791825" y="0"/>
                </a:lnTo>
              </a:path>
            </a:pathLst>
          </a:custGeom>
          <a:noFill/>
          <a:ln w="9525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13"/>
          <p:cNvSpPr txBox="1"/>
          <p:nvPr/>
        </p:nvSpPr>
        <p:spPr>
          <a:xfrm>
            <a:off x="717012" y="1746600"/>
            <a:ext cx="9998700" cy="38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State  </a:t>
            </a:r>
            <a:r>
              <a:rPr lang="en-US" sz="1800"/>
              <a:t>websites,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curr</a:t>
            </a:r>
            <a:r>
              <a:rPr lang="en-US" sz="1800"/>
              <a:t>Website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marL="12700" marR="2197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Getters  </a:t>
            </a:r>
            <a:r>
              <a:rPr lang="en-US" sz="1800">
                <a:solidFill>
                  <a:schemeClr val="dk1"/>
                </a:solidFill>
              </a:rPr>
              <a:t>websites,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currWebsite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Actions 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en-US" sz="1800"/>
              <a:t>Element,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 remove</a:t>
            </a:r>
            <a:r>
              <a:rPr lang="en-US" sz="1800"/>
              <a:t>Element,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rem</a:t>
            </a:r>
            <a:r>
              <a:rPr lang="en-US" sz="1800"/>
              <a:t>oveWebsite, </a:t>
            </a:r>
            <a:r>
              <a:rPr lang="en-US" sz="1800">
                <a:solidFill>
                  <a:schemeClr val="dk1"/>
                </a:solidFill>
              </a:rPr>
              <a:t>addWebsite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780575" y="500000"/>
            <a:ext cx="8294400" cy="1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0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Arial"/>
                <a:ea typeface="Arial"/>
                <a:cs typeface="Arial"/>
                <a:sym typeface="Arial"/>
              </a:rPr>
              <a:t>Sockets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marL="103504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871400" y="1858625"/>
            <a:ext cx="121920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1)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Socket is connected when entering </a:t>
            </a:r>
            <a:r>
              <a:rPr lang="en-US" sz="1800" dirty="0"/>
              <a:t>edit,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and closed when leaving </a:t>
            </a:r>
            <a:r>
              <a:rPr lang="en-US" sz="1800" dirty="0"/>
              <a:t>edit.</a:t>
            </a:r>
            <a:endParaRPr sz="1800" dirty="0"/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2) </a:t>
            </a:r>
            <a:r>
              <a:rPr lang="en-US" sz="1800" dirty="0">
                <a:solidFill>
                  <a:schemeClr val="dk1"/>
                </a:solidFill>
              </a:rPr>
              <a:t>Socket is connected when entering chat, and closed when leaving it.</a:t>
            </a:r>
            <a:endParaRPr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717015" y="403350"/>
            <a:ext cx="107133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Protocol</a:t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638555" y="1228344"/>
            <a:ext cx="10791825" cy="0"/>
          </a:xfrm>
          <a:custGeom>
            <a:avLst/>
            <a:gdLst/>
            <a:ahLst/>
            <a:cxnLst/>
            <a:rect l="l" t="t" r="r" b="b"/>
            <a:pathLst>
              <a:path w="10791825" h="120000" extrusionOk="0">
                <a:moveTo>
                  <a:pt x="0" y="0"/>
                </a:moveTo>
                <a:lnTo>
                  <a:pt x="10791825" y="0"/>
                </a:lnTo>
              </a:path>
            </a:pathLst>
          </a:custGeom>
          <a:noFill/>
          <a:ln w="9525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4" name="Google Shape;94;p15"/>
          <p:cNvSpPr txBox="1"/>
          <p:nvPr/>
        </p:nvSpPr>
        <p:spPr>
          <a:xfrm>
            <a:off x="229300" y="1503375"/>
            <a:ext cx="14109000" cy="49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1)</a:t>
            </a:r>
            <a:endParaRPr sz="1800" b="1" dirty="0"/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on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marR="2262505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 err="1"/>
              <a:t>elementChanged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dirty="0"/>
              <a:t>element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  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50" dirty="0"/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emit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marR="2262505" lvl="0" indent="0" algn="l" rtl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</a:rPr>
              <a:t>elementChanged</a:t>
            </a:r>
            <a:r>
              <a:rPr lang="en-US" sz="1800" dirty="0">
                <a:solidFill>
                  <a:schemeClr val="dk1"/>
                </a:solidFill>
              </a:rPr>
              <a:t>(element)  </a:t>
            </a:r>
            <a:endParaRPr sz="1800" dirty="0">
              <a:solidFill>
                <a:schemeClr val="dk1"/>
              </a:solidFill>
            </a:endParaRPr>
          </a:p>
          <a:p>
            <a:pPr marL="12700" marR="2262505" lvl="0" indent="0" algn="l" rtl="0">
              <a:spcBef>
                <a:spcPts val="5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2)</a:t>
            </a:r>
            <a:endParaRPr sz="1800" b="1" dirty="0">
              <a:solidFill>
                <a:schemeClr val="dk1"/>
              </a:solidFill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on</a:t>
            </a:r>
            <a:endParaRPr sz="1800" dirty="0">
              <a:solidFill>
                <a:schemeClr val="dk1"/>
              </a:solidFill>
            </a:endParaRPr>
          </a:p>
          <a:p>
            <a:pPr marL="12700" marR="2262505" lvl="0" indent="0" algn="l" rtl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connection()</a:t>
            </a:r>
            <a:endParaRPr sz="1800" dirty="0">
              <a:solidFill>
                <a:schemeClr val="dk1"/>
              </a:solidFill>
            </a:endParaRPr>
          </a:p>
          <a:p>
            <a:pPr marL="12700" marR="2262505" lvl="0" indent="0" algn="l" rtl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</a:rPr>
              <a:t>roomMsg</a:t>
            </a:r>
            <a:r>
              <a:rPr lang="en-US" sz="1800" dirty="0">
                <a:solidFill>
                  <a:schemeClr val="dk1"/>
                </a:solidFill>
              </a:rPr>
              <a:t>(txt)</a:t>
            </a:r>
            <a:endParaRPr sz="1800" dirty="0">
              <a:solidFill>
                <a:schemeClr val="dk1"/>
              </a:solidFill>
            </a:endParaRPr>
          </a:p>
          <a:p>
            <a:pPr marL="12700" marR="2262505" lvl="0" indent="0" algn="l" rtl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</a:rPr>
              <a:t>newMsg</a:t>
            </a:r>
            <a:r>
              <a:rPr lang="en-US" sz="1800" dirty="0">
                <a:solidFill>
                  <a:schemeClr val="dk1"/>
                </a:solidFill>
              </a:rPr>
              <a:t>(</a:t>
            </a:r>
            <a:r>
              <a:rPr lang="en-US" sz="1800" dirty="0" err="1">
                <a:solidFill>
                  <a:schemeClr val="dk1"/>
                </a:solidFill>
              </a:rPr>
              <a:t>this.state.line</a:t>
            </a:r>
            <a:r>
              <a:rPr lang="en-US" sz="1800" dirty="0">
                <a:solidFill>
                  <a:schemeClr val="dk1"/>
                </a:solidFill>
              </a:rPr>
              <a:t>)  </a:t>
            </a:r>
            <a:endParaRPr sz="1800" dirty="0">
              <a:solidFill>
                <a:schemeClr val="dk1"/>
              </a:solidFill>
            </a:endParaRPr>
          </a:p>
          <a:p>
            <a:pPr marL="12700" marR="2262505" lvl="0" indent="0" algn="l" rtl="0">
              <a:spcBef>
                <a:spcPts val="5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emit</a:t>
            </a:r>
            <a:endParaRPr sz="1800" dirty="0">
              <a:solidFill>
                <a:schemeClr val="dk1"/>
              </a:solidFill>
            </a:endParaRPr>
          </a:p>
          <a:p>
            <a:pPr marL="12700" marR="2262505" lvl="0" indent="0" algn="l" rtl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connection()</a:t>
            </a:r>
            <a:endParaRPr sz="1800" dirty="0">
              <a:solidFill>
                <a:schemeClr val="dk1"/>
              </a:solidFill>
            </a:endParaRPr>
          </a:p>
          <a:p>
            <a:pPr marL="12700" marR="2262505" lvl="0" indent="0" algn="l" rtl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</a:rPr>
              <a:t>roomMsg</a:t>
            </a:r>
            <a:r>
              <a:rPr lang="en-US" sz="1800" dirty="0">
                <a:solidFill>
                  <a:schemeClr val="dk1"/>
                </a:solidFill>
              </a:rPr>
              <a:t>(txt)</a:t>
            </a:r>
            <a:endParaRPr sz="1800" dirty="0">
              <a:solidFill>
                <a:schemeClr val="dk1"/>
              </a:solidFill>
            </a:endParaRPr>
          </a:p>
          <a:p>
            <a:pPr marL="12700" marR="2262505" lvl="0" indent="0" algn="l" rtl="0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</a:rPr>
              <a:t>newMsg</a:t>
            </a:r>
            <a:r>
              <a:rPr lang="en-US" sz="1800" dirty="0">
                <a:solidFill>
                  <a:schemeClr val="dk1"/>
                </a:solidFill>
              </a:rPr>
              <a:t>(</a:t>
            </a:r>
            <a:r>
              <a:rPr lang="en-US" sz="1800" dirty="0" err="1">
                <a:solidFill>
                  <a:schemeClr val="dk1"/>
                </a:solidFill>
              </a:rPr>
              <a:t>this.state.line</a:t>
            </a:r>
            <a:r>
              <a:rPr lang="en-US" sz="1800" dirty="0">
                <a:solidFill>
                  <a:schemeClr val="dk1"/>
                </a:solidFill>
              </a:rPr>
              <a:t>)  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21515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331</Words>
  <Application>Microsoft Office PowerPoint</Application>
  <PresentationFormat>מסך רחב</PresentationFormat>
  <Paragraphs>101</Paragraphs>
  <Slides>14</Slides>
  <Notes>14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Technical Design</vt:lpstr>
      <vt:lpstr>Data Model</vt:lpstr>
      <vt:lpstr>User</vt:lpstr>
      <vt:lpstr>Website</vt:lpstr>
      <vt:lpstr>Element</vt:lpstr>
      <vt:lpstr>Store - UserModule</vt:lpstr>
      <vt:lpstr>Store - WebsiteModule</vt:lpstr>
      <vt:lpstr>מצגת של PowerPoint‏</vt:lpstr>
      <vt:lpstr>Sockets Protocol</vt:lpstr>
      <vt:lpstr>Pages and Components</vt:lpstr>
      <vt:lpstr>Pages</vt:lpstr>
      <vt:lpstr>Components</vt:lpstr>
      <vt:lpstr> Used Techs and APIs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Design</dc:title>
  <cp:lastModifiedBy>giladberg@gmail.com</cp:lastModifiedBy>
  <cp:revision>7</cp:revision>
  <dcterms:modified xsi:type="dcterms:W3CDTF">2020-01-15T07:32:01Z</dcterms:modified>
</cp:coreProperties>
</file>