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DB8A79-BF5F-44F6-86EB-DC1A1A9E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6CEA2E0-1DC3-4A79-AAFE-BFC4ADF5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98937D-DA78-4E12-AA09-5837A810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89B58B-C1BF-4459-A6B2-6D0F6E52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AF6AEF-6D61-43C3-AFFA-27B3C6F9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79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00C0FD-4A8C-4DD0-9197-AF7B6F47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56DE63-DC8F-40B3-9E6E-BA0AE24E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142627-A44D-423C-BFF1-DB20F02F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882D7E-BCBA-465E-A714-EEE2427A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309291-5A63-497B-BB95-71130145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52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6C82C43-82FF-4B8C-8EF9-372E9BA9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F5B481-21C0-4156-BE62-46653439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2DEF96-AE97-46C7-AABF-F5D3D5EB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B98159-A2C1-4FFF-B7A6-75EE1B2A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1DE011-87A4-458D-BB41-A6BA573D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50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4F7E1-81FA-49E3-8D1A-52D1C011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CA12F4-2D05-4084-9AD2-9C574EEC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60064B-A7D9-475B-99BA-03C8ABE6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716E8B-0988-4D28-B1D7-02E4130C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30DC4A-A73B-46F5-894E-35B83039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362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A6F23F-05F5-4A40-9FD7-371C5131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22BEFC-ECA1-4FA9-9E1A-B0606CDC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9A6F2A-ADE7-4605-A929-8C8527EA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29FABB-6F7B-4FC7-AAD8-E902B013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9AF5F2-7291-4E9C-BFF2-7B6DD051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46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E677C7-B926-4B0A-8F74-795451C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D63789-CB93-4651-9F2F-C877BBC4F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38488CD-2C0C-41D3-A959-256E204D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9BD534-244D-42D4-9380-8961031F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624A81-F34B-45E2-9663-34C7D690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9C651C-29A6-4609-BCA8-295CB62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9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A4F835-09DA-4202-8D0B-68154BC8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7410EE-5B03-465E-B724-53A3AF3A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BA43AC5-E2BD-4E1F-BD48-85158E1B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B7EF07-D1B4-44F5-8BB4-7F66B12E8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CFD3FC2-2336-432B-BBAD-F960984D9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F42B884-97B6-4A02-A27B-B7D56A98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F4ADCC-1C37-4595-965C-E61015C3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2956EB9-26CD-4C7D-A775-2E5F8AEC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7CCDF0-B419-4CD9-A48C-11498EC3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8455C0B-B72C-4783-A3C0-D13B33F2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A94790-E11C-4C0F-84DF-625C5E37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855A3E6-BB59-4ADF-B673-6FB5D90D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59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7DFEADB-03D0-4B4A-A899-87034383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A8910CE-9653-4412-8671-7781EFDF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070ACD-34F6-4093-9F22-08089AE3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6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06FF2-A8A3-4268-9379-4563CAFA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90B7BC-EDB3-4C04-BD3D-D5478827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83C462-0862-451B-BFB7-0A18C4895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D11D7F-3875-49C2-86D6-BBBA3B3C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A5F247-A583-4903-B3C5-3BE73B5B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D37598-2842-47B6-8BFF-AF54B459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2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AB2925-7A5B-446C-8C7D-C04FD53B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5936BB7-FFA4-4454-A8AC-77BB6E769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D5BF2AF-FBF9-42C9-8D6C-A0EDD8DEC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70AAE5-F171-4B96-B80F-BFD14DE3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9699DB-C982-4DFF-8764-6B82CE41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3B8CF9-7732-486A-BE3A-BF4770D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7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5806932-17B9-427B-8EF9-2408ED1F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981E758-048D-4659-8785-1B3C8FCD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3115A3-923E-4FF6-9835-DFCAEFC97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7AEE-984C-4C27-AA99-98D84FD33000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84FE54-D071-4BD4-B36D-0A90EAF58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EF2EF2-A559-4833-92FA-27162E6B5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CB76-46FE-45B6-B6BE-8782A3D57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2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228629-96E4-47E4-A55A-D56799D9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773"/>
            <a:ext cx="9144000" cy="13425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Wixer</a:t>
            </a:r>
            <a:br>
              <a:rPr lang="en-US" dirty="0"/>
            </a:br>
            <a:r>
              <a:rPr lang="he-IL" dirty="0"/>
              <a:t>?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2FB4128-5A94-4011-8416-7BFB07A44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be continued</a:t>
            </a:r>
          </a:p>
          <a:p>
            <a:r>
              <a:rPr lang="en-US" dirty="0"/>
              <a:t>Project Definition </a:t>
            </a:r>
          </a:p>
          <a:p>
            <a:endParaRPr lang="en-US" dirty="0"/>
          </a:p>
          <a:p>
            <a:r>
              <a:rPr lang="en-US" dirty="0"/>
              <a:t>Team members: Gilad Bergmann Shmuel </a:t>
            </a:r>
            <a:r>
              <a:rPr lang="en-US" dirty="0" err="1"/>
              <a:t>Elkis</a:t>
            </a:r>
            <a:r>
              <a:rPr lang="en-US" dirty="0"/>
              <a:t> and Tal </a:t>
            </a:r>
            <a:r>
              <a:rPr lang="en-US" dirty="0" err="1"/>
              <a:t>Mashiah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62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3F8735-D034-4B89-92C4-2E808C73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LIGHTS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2C438E-619E-42E6-ABB2-BD0359C2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Product Name: </a:t>
            </a:r>
            <a:r>
              <a:rPr lang="en-US" dirty="0" err="1"/>
              <a:t>wixer</a:t>
            </a:r>
            <a:r>
              <a:rPr lang="en-US" dirty="0"/>
              <a:t>? </a:t>
            </a:r>
          </a:p>
          <a:p>
            <a:pPr algn="l"/>
            <a:r>
              <a:rPr lang="en-US" dirty="0"/>
              <a:t>Product Short Description: build your dream website using the newest technologies while keeping it simple.</a:t>
            </a:r>
          </a:p>
          <a:p>
            <a:pPr algn="l"/>
            <a:r>
              <a:rPr lang="en-US" dirty="0"/>
              <a:t>Users: guests, users, Admin users</a:t>
            </a:r>
          </a:p>
          <a:p>
            <a:pPr algn="l"/>
            <a:r>
              <a:rPr lang="en-US" dirty="0"/>
              <a:t>Key features: build/create a website , edit/view  your website </a:t>
            </a:r>
          </a:p>
          <a:p>
            <a:pPr algn="l"/>
            <a:r>
              <a:rPr lang="en-US" dirty="0"/>
              <a:t>Guest mode: Guest can create a website. Need to login in order to save the website. </a:t>
            </a:r>
          </a:p>
          <a:p>
            <a:pPr algn="l"/>
            <a:r>
              <a:rPr lang="en-US" dirty="0"/>
              <a:t>Admin: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235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AC278-59B2-4F51-91DF-EB470550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Main Pages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23448E-A18C-4899-8713-B98E6D20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1863609"/>
            <a:ext cx="10515600" cy="4351338"/>
          </a:xfrm>
        </p:spPr>
        <p:txBody>
          <a:bodyPr/>
          <a:lstStyle/>
          <a:p>
            <a:pPr algn="l"/>
            <a:r>
              <a:rPr lang="en-US" dirty="0"/>
              <a:t>Home Page:</a:t>
            </a:r>
          </a:p>
          <a:p>
            <a:pPr algn="l"/>
            <a:r>
              <a:rPr lang="en-US" dirty="0"/>
              <a:t>Header – link to examples , templates, my sites ( dashboard (logged in users, sign in).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endParaRPr lang="en-US" sz="1400" dirty="0"/>
          </a:p>
          <a:p>
            <a:pPr marL="0" indent="0" algn="l">
              <a:buNone/>
            </a:pPr>
            <a:r>
              <a:rPr lang="en-US" sz="1600" dirty="0"/>
              <a:t>Each section has a background, short explanation</a:t>
            </a:r>
          </a:p>
          <a:p>
            <a:pPr marL="0" indent="0" algn="l">
              <a:buNone/>
            </a:pPr>
            <a:r>
              <a:rPr lang="en-US" sz="1600" dirty="0"/>
              <a:t>And a link  (get started -</a:t>
            </a:r>
            <a:r>
              <a:rPr lang="en-US" sz="1600" dirty="0">
                <a:sym typeface="Wingdings" panose="05000000000000000000" pitchFamily="2" charset="2"/>
              </a:rPr>
              <a:t> dashboard) and</a:t>
            </a:r>
          </a:p>
          <a:p>
            <a:pPr marL="0" indent="0" algn="l">
              <a:buNone/>
            </a:pPr>
            <a:r>
              <a:rPr lang="en-US" sz="1600" dirty="0">
                <a:sym typeface="Wingdings" panose="05000000000000000000" pitchFamily="2" charset="2"/>
              </a:rPr>
              <a:t>FAQ.</a:t>
            </a:r>
            <a:endParaRPr lang="he-IL" sz="16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705C593-A6AC-4FA3-B258-801DA8DE99EA}"/>
              </a:ext>
            </a:extLst>
          </p:cNvPr>
          <p:cNvSpPr/>
          <p:nvPr/>
        </p:nvSpPr>
        <p:spPr>
          <a:xfrm>
            <a:off x="5126924" y="3041807"/>
            <a:ext cx="5857467" cy="3173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AA52B-E260-4C3B-94D1-B9E5A015899A}"/>
              </a:ext>
            </a:extLst>
          </p:cNvPr>
          <p:cNvSpPr txBox="1"/>
          <p:nvPr/>
        </p:nvSpPr>
        <p:spPr>
          <a:xfrm>
            <a:off x="5338961" y="3182751"/>
            <a:ext cx="5433391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header</a:t>
            </a:r>
            <a:endParaRPr lang="he-I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0A484-FC98-43D3-A21F-A42A7F9E1403}"/>
              </a:ext>
            </a:extLst>
          </p:cNvPr>
          <p:cNvSpPr txBox="1"/>
          <p:nvPr/>
        </p:nvSpPr>
        <p:spPr>
          <a:xfrm>
            <a:off x="5338960" y="4486773"/>
            <a:ext cx="543339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Few sections – smaller ones  </a:t>
            </a:r>
            <a:endParaRPr lang="he-IL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A12AC-8904-40BF-89D8-580335926375}"/>
              </a:ext>
            </a:extLst>
          </p:cNvPr>
          <p:cNvSpPr txBox="1"/>
          <p:nvPr/>
        </p:nvSpPr>
        <p:spPr>
          <a:xfrm>
            <a:off x="5319914" y="5060182"/>
            <a:ext cx="543339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Section – stunning templates</a:t>
            </a:r>
            <a:endParaRPr lang="he-I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9663F-CBB7-4D5D-B985-45664D13A854}"/>
              </a:ext>
            </a:extLst>
          </p:cNvPr>
          <p:cNvSpPr txBox="1"/>
          <p:nvPr/>
        </p:nvSpPr>
        <p:spPr>
          <a:xfrm>
            <a:off x="5319913" y="5565477"/>
            <a:ext cx="5433391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footer</a:t>
            </a:r>
            <a:endParaRPr lang="he-IL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3A3EA-5E66-41E4-9893-1D20CF3285E5}"/>
              </a:ext>
            </a:extLst>
          </p:cNvPr>
          <p:cNvSpPr txBox="1"/>
          <p:nvPr/>
        </p:nvSpPr>
        <p:spPr>
          <a:xfrm>
            <a:off x="5319912" y="3940447"/>
            <a:ext cx="543339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 Main section : 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4540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BF3B68-50AF-4CBB-9D48-B9805498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735"/>
            <a:ext cx="10515600" cy="1147453"/>
          </a:xfrm>
        </p:spPr>
        <p:txBody>
          <a:bodyPr/>
          <a:lstStyle/>
          <a:p>
            <a:pPr algn="ctr"/>
            <a:r>
              <a:rPr lang="en-US" dirty="0"/>
              <a:t>Dashboard / Templates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98B2D1-F116-4EA5-BB69-3AB3F5B5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420846"/>
            <a:ext cx="10515600" cy="4351338"/>
          </a:xfrm>
        </p:spPr>
        <p:txBody>
          <a:bodyPr/>
          <a:lstStyle/>
          <a:p>
            <a:pPr algn="l"/>
            <a:r>
              <a:rPr lang="en-US" dirty="0" err="1"/>
              <a:t>UserSites</a:t>
            </a:r>
            <a:r>
              <a:rPr lang="en-US" dirty="0"/>
              <a:t> : management of all user websites, (if there are no websites present “ start your first website” (link to templates). </a:t>
            </a:r>
            <a:endParaRPr lang="he-IL" dirty="0"/>
          </a:p>
          <a:p>
            <a:pPr algn="l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CAB2D8-223F-48A5-AEEE-F63ACD7E8CF7}"/>
              </a:ext>
            </a:extLst>
          </p:cNvPr>
          <p:cNvSpPr/>
          <p:nvPr/>
        </p:nvSpPr>
        <p:spPr>
          <a:xfrm>
            <a:off x="728870" y="2574684"/>
            <a:ext cx="3299792" cy="2862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791F5-7DE5-4FE4-8BFA-4DB9CC2F21D2}"/>
              </a:ext>
            </a:extLst>
          </p:cNvPr>
          <p:cNvSpPr txBox="1"/>
          <p:nvPr/>
        </p:nvSpPr>
        <p:spPr>
          <a:xfrm>
            <a:off x="1066800" y="2793652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/>
              <a:t>UserSites</a:t>
            </a:r>
            <a:r>
              <a:rPr lang="en-US" dirty="0"/>
              <a:t> 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275A00A7-D863-424D-B704-54967BB73D34}"/>
              </a:ext>
            </a:extLst>
          </p:cNvPr>
          <p:cNvCxnSpPr>
            <a:cxnSpLocks/>
          </p:cNvCxnSpPr>
          <p:nvPr/>
        </p:nvCxnSpPr>
        <p:spPr>
          <a:xfrm flipV="1">
            <a:off x="4461014" y="3003922"/>
            <a:ext cx="3856382" cy="39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DE05B06-0080-471A-B77D-7E7F88179999}"/>
              </a:ext>
            </a:extLst>
          </p:cNvPr>
          <p:cNvSpPr/>
          <p:nvPr/>
        </p:nvSpPr>
        <p:spPr>
          <a:xfrm>
            <a:off x="8389455" y="2845027"/>
            <a:ext cx="2782956" cy="2151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DA71B-37E8-4BC4-B97F-484C68BE9D4C}"/>
              </a:ext>
            </a:extLst>
          </p:cNvPr>
          <p:cNvSpPr txBox="1"/>
          <p:nvPr/>
        </p:nvSpPr>
        <p:spPr>
          <a:xfrm>
            <a:off x="8825948" y="3511051"/>
            <a:ext cx="2527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/>
              <a:t>TemplateList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B21BB-F7A8-48A0-9B8C-2A2D43F6FD05}"/>
              </a:ext>
            </a:extLst>
          </p:cNvPr>
          <p:cNvSpPr txBox="1"/>
          <p:nvPr/>
        </p:nvSpPr>
        <p:spPr>
          <a:xfrm>
            <a:off x="8839200" y="3082551"/>
            <a:ext cx="2527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Filter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25E5E-F125-4F70-8DCF-0168AF2C0C32}"/>
              </a:ext>
            </a:extLst>
          </p:cNvPr>
          <p:cNvSpPr txBox="1"/>
          <p:nvPr/>
        </p:nvSpPr>
        <p:spPr>
          <a:xfrm>
            <a:off x="697397" y="5727116"/>
            <a:ext cx="11277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Template: includes a filter , and a list of website templates.</a:t>
            </a:r>
          </a:p>
          <a:p>
            <a:pPr algn="l"/>
            <a:r>
              <a:rPr lang="en-US" dirty="0"/>
              <a:t>On hover display edit/view buttons.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72C99-0AF4-4087-9955-0EFC33F9EA30}"/>
              </a:ext>
            </a:extLst>
          </p:cNvPr>
          <p:cNvSpPr txBox="1"/>
          <p:nvPr/>
        </p:nvSpPr>
        <p:spPr>
          <a:xfrm>
            <a:off x="1192696" y="2239654"/>
            <a:ext cx="22926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dashboard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7FA8F-3291-4E63-81E1-019EA1991FA7}"/>
              </a:ext>
            </a:extLst>
          </p:cNvPr>
          <p:cNvSpPr txBox="1"/>
          <p:nvPr/>
        </p:nvSpPr>
        <p:spPr>
          <a:xfrm>
            <a:off x="8759688" y="2446111"/>
            <a:ext cx="20342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Templates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69535-764E-4091-A2F9-DD874E2A924E}"/>
              </a:ext>
            </a:extLst>
          </p:cNvPr>
          <p:cNvSpPr txBox="1"/>
          <p:nvPr/>
        </p:nvSpPr>
        <p:spPr>
          <a:xfrm>
            <a:off x="1066800" y="3244746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Button (to templates )  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F3C51-A18D-43C5-BF81-915529D60327}"/>
              </a:ext>
            </a:extLst>
          </p:cNvPr>
          <p:cNvSpPr txBox="1"/>
          <p:nvPr/>
        </p:nvSpPr>
        <p:spPr>
          <a:xfrm>
            <a:off x="1126435" y="3972839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graphs nice to have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92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24404-FDCE-462E-A2AE-137A1E5C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Template details/edit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45149E-F869-4DFF-9E4B-3BB3782E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Includes 2 </a:t>
            </a:r>
            <a:r>
              <a:rPr lang="en-US" dirty="0" err="1"/>
              <a:t>cmps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AD65603-7D90-4F83-A02B-7A3976A3A08E}"/>
              </a:ext>
            </a:extLst>
          </p:cNvPr>
          <p:cNvSpPr/>
          <p:nvPr/>
        </p:nvSpPr>
        <p:spPr>
          <a:xfrm>
            <a:off x="4439478" y="2637183"/>
            <a:ext cx="1934818" cy="3419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77580-11CB-472A-AAEA-51D6455F232B}"/>
              </a:ext>
            </a:extLst>
          </p:cNvPr>
          <p:cNvSpPr txBox="1"/>
          <p:nvPr/>
        </p:nvSpPr>
        <p:spPr>
          <a:xfrm>
            <a:off x="4761671" y="2862470"/>
            <a:ext cx="13782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/>
              <a:t>EditSite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E08B5-1B23-41F6-8600-F3C98A84B122}"/>
              </a:ext>
            </a:extLst>
          </p:cNvPr>
          <p:cNvSpPr txBox="1"/>
          <p:nvPr/>
        </p:nvSpPr>
        <p:spPr>
          <a:xfrm>
            <a:off x="838200" y="3231802"/>
            <a:ext cx="308775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/>
              <a:t>EditSite</a:t>
            </a:r>
            <a:r>
              <a:rPr lang="en-US" dirty="0"/>
              <a:t>: enables user to create a website chosen by  user.</a:t>
            </a:r>
            <a:endParaRPr lang="he-IL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ViewSite</a:t>
            </a:r>
            <a:r>
              <a:rPr lang="en-US" dirty="0"/>
              <a:t>: enables a user to view a chosen template. 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6F5DCE8-4F0A-4F99-9F1D-5CE17EE23F8E}"/>
              </a:ext>
            </a:extLst>
          </p:cNvPr>
          <p:cNvSpPr/>
          <p:nvPr/>
        </p:nvSpPr>
        <p:spPr>
          <a:xfrm>
            <a:off x="6929230" y="2688018"/>
            <a:ext cx="1934818" cy="3419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17F3A-AD14-45E1-B998-8944CB1532BA}"/>
              </a:ext>
            </a:extLst>
          </p:cNvPr>
          <p:cNvSpPr txBox="1"/>
          <p:nvPr/>
        </p:nvSpPr>
        <p:spPr>
          <a:xfrm>
            <a:off x="7129670" y="2862470"/>
            <a:ext cx="13384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/>
              <a:t>ViewSite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71B63-E099-4886-AA27-781AF5FEE6F7}"/>
              </a:ext>
            </a:extLst>
          </p:cNvPr>
          <p:cNvSpPr txBox="1"/>
          <p:nvPr/>
        </p:nvSpPr>
        <p:spPr>
          <a:xfrm>
            <a:off x="7063408" y="2266264"/>
            <a:ext cx="14709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details page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41CA7-DDAB-4C25-BE75-3DD90CAB8911}"/>
              </a:ext>
            </a:extLst>
          </p:cNvPr>
          <p:cNvSpPr txBox="1"/>
          <p:nvPr/>
        </p:nvSpPr>
        <p:spPr>
          <a:xfrm>
            <a:off x="4821305" y="2318686"/>
            <a:ext cx="14709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Edit page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79922-F1D3-420D-B4CA-C78BA963F9E8}"/>
              </a:ext>
            </a:extLst>
          </p:cNvPr>
          <p:cNvSpPr txBox="1"/>
          <p:nvPr/>
        </p:nvSpPr>
        <p:spPr>
          <a:xfrm>
            <a:off x="6929230" y="496371"/>
            <a:ext cx="4068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אולי לעשות באותו עמוד ולא שני עמודים.</a:t>
            </a:r>
          </a:p>
        </p:txBody>
      </p:sp>
    </p:spTree>
    <p:extLst>
      <p:ext uri="{BB962C8B-B14F-4D97-AF65-F5344CB8AC3E}">
        <p14:creationId xmlns:p14="http://schemas.microsoft.com/office/powerpoint/2010/main" val="337070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6D0D64-FD9F-49BB-ACD2-7294531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BE2918-D705-4E7B-8BBB-16E1DC55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DF8CF14-4394-4C51-BC70-7CA9BF99A085}"/>
              </a:ext>
            </a:extLst>
          </p:cNvPr>
          <p:cNvSpPr/>
          <p:nvPr/>
        </p:nvSpPr>
        <p:spPr>
          <a:xfrm>
            <a:off x="4565371" y="2788542"/>
            <a:ext cx="5287617" cy="3008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40135-45D9-496F-9928-432FA0BA4AC3}"/>
              </a:ext>
            </a:extLst>
          </p:cNvPr>
          <p:cNvSpPr txBox="1"/>
          <p:nvPr/>
        </p:nvSpPr>
        <p:spPr>
          <a:xfrm>
            <a:off x="4903302" y="3226922"/>
            <a:ext cx="42406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Sign in / sign up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91C0A-6151-4647-8006-E41541233F76}"/>
              </a:ext>
            </a:extLst>
          </p:cNvPr>
          <p:cNvSpPr txBox="1"/>
          <p:nvPr/>
        </p:nvSpPr>
        <p:spPr>
          <a:xfrm>
            <a:off x="1126433" y="2211465"/>
            <a:ext cx="42406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Form of credentials </a:t>
            </a:r>
          </a:p>
          <a:p>
            <a:pPr algn="l"/>
            <a:r>
              <a:rPr lang="en-US" dirty="0"/>
              <a:t>And another div of </a:t>
            </a:r>
          </a:p>
          <a:p>
            <a:pPr algn="l"/>
            <a:r>
              <a:rPr lang="en-US" dirty="0"/>
              <a:t>Links (</a:t>
            </a:r>
            <a:r>
              <a:rPr lang="en-US" dirty="0" err="1"/>
              <a:t>facebook</a:t>
            </a:r>
            <a:r>
              <a:rPr lang="en-US" dirty="0"/>
              <a:t> ..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41671-4F08-4EEE-BCEE-90702A141B13}"/>
              </a:ext>
            </a:extLst>
          </p:cNvPr>
          <p:cNvSpPr txBox="1"/>
          <p:nvPr/>
        </p:nvSpPr>
        <p:spPr>
          <a:xfrm>
            <a:off x="4903303" y="3700126"/>
            <a:ext cx="42406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div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236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4E70D8-B032-4D8A-B7B1-9311F5C8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Flows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853BB9B-E886-4FB0-8064-EB21A5DA4445}"/>
              </a:ext>
            </a:extLst>
          </p:cNvPr>
          <p:cNvSpPr/>
          <p:nvPr/>
        </p:nvSpPr>
        <p:spPr>
          <a:xfrm>
            <a:off x="596348" y="1881809"/>
            <a:ext cx="3869634" cy="2252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CEB40A-2271-4407-82C1-43E6BAFA3C5F}"/>
              </a:ext>
            </a:extLst>
          </p:cNvPr>
          <p:cNvSpPr/>
          <p:nvPr/>
        </p:nvSpPr>
        <p:spPr>
          <a:xfrm>
            <a:off x="7598465" y="1934818"/>
            <a:ext cx="3684104" cy="219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AB6F1F6-3FC0-4070-BDF2-E4710A986C11}"/>
              </a:ext>
            </a:extLst>
          </p:cNvPr>
          <p:cNvSpPr/>
          <p:nvPr/>
        </p:nvSpPr>
        <p:spPr>
          <a:xfrm>
            <a:off x="7527235" y="4691270"/>
            <a:ext cx="3826565" cy="1974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2AA0-CB21-4DE3-BA93-61D5A8C0D14F}"/>
              </a:ext>
            </a:extLst>
          </p:cNvPr>
          <p:cNvSpPr txBox="1"/>
          <p:nvPr/>
        </p:nvSpPr>
        <p:spPr>
          <a:xfrm>
            <a:off x="1040295" y="1430169"/>
            <a:ext cx="16764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/>
              <a:t>HomePage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34AB37A3-BC00-4590-96D4-B97E597F8ED0}"/>
              </a:ext>
            </a:extLst>
          </p:cNvPr>
          <p:cNvCxnSpPr>
            <a:cxnSpLocks/>
          </p:cNvCxnSpPr>
          <p:nvPr/>
        </p:nvCxnSpPr>
        <p:spPr>
          <a:xfrm>
            <a:off x="4933122" y="2309008"/>
            <a:ext cx="212697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539B5314-5461-4167-9344-59605E3A3A1D}"/>
              </a:ext>
            </a:extLst>
          </p:cNvPr>
          <p:cNvCxnSpPr/>
          <p:nvPr/>
        </p:nvCxnSpPr>
        <p:spPr>
          <a:xfrm>
            <a:off x="4890052" y="3578087"/>
            <a:ext cx="2107096" cy="16300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79B358-65D9-4D82-90E3-F31DA4737823}"/>
              </a:ext>
            </a:extLst>
          </p:cNvPr>
          <p:cNvSpPr txBox="1"/>
          <p:nvPr/>
        </p:nvSpPr>
        <p:spPr>
          <a:xfrm>
            <a:off x="8499613" y="1470626"/>
            <a:ext cx="1881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Dashboard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D98FC9-9C79-4885-AE7A-CBF1AA229546}"/>
              </a:ext>
            </a:extLst>
          </p:cNvPr>
          <p:cNvSpPr txBox="1"/>
          <p:nvPr/>
        </p:nvSpPr>
        <p:spPr>
          <a:xfrm>
            <a:off x="8347213" y="4321938"/>
            <a:ext cx="1881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Template edit </a:t>
            </a:r>
            <a:endParaRPr lang="he-IL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תצוגת שקופית 25">
                <a:extLst>
                  <a:ext uri="{FF2B5EF4-FFF2-40B4-BE49-F238E27FC236}">
                    <a16:creationId xmlns:a16="http://schemas.microsoft.com/office/drawing/2014/main" id="{91176A9E-BED5-4731-A0CB-491781C9F0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1042250"/>
                  </p:ext>
                </p:extLst>
              </p:nvPr>
            </p:nvGraphicFramePr>
            <p:xfrm>
              <a:off x="2372139" y="4752999"/>
              <a:ext cx="3048000" cy="1714500"/>
            </p:xfrm>
            <a:graphic>
              <a:graphicData uri="http://schemas.microsoft.com/office/powerpoint/2016/slidezoom">
                <pslz:sldZm>
                  <pslz:sldZmObj sldId="264" cId="3636643880">
                    <pslz:zmPr id="{294ED198-7CEA-4D11-A954-CD33F7743A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תצוגת שקופית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1176A9E-BED5-4731-A0CB-491781C9F0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72139" y="47529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59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16D7B31-B47C-4043-A282-3CD8CF971A61}"/>
              </a:ext>
            </a:extLst>
          </p:cNvPr>
          <p:cNvSpPr/>
          <p:nvPr/>
        </p:nvSpPr>
        <p:spPr>
          <a:xfrm>
            <a:off x="636104" y="1046922"/>
            <a:ext cx="4041913" cy="201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BB4D7-156F-4B1F-B673-3A2A6F9A7493}"/>
              </a:ext>
            </a:extLst>
          </p:cNvPr>
          <p:cNvSpPr txBox="1"/>
          <p:nvPr/>
        </p:nvSpPr>
        <p:spPr>
          <a:xfrm>
            <a:off x="1603513" y="583960"/>
            <a:ext cx="21866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header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6350173-D221-439D-8297-D84D6EFC3EC4}"/>
              </a:ext>
            </a:extLst>
          </p:cNvPr>
          <p:cNvCxnSpPr>
            <a:cxnSpLocks/>
          </p:cNvCxnSpPr>
          <p:nvPr/>
        </p:nvCxnSpPr>
        <p:spPr>
          <a:xfrm>
            <a:off x="5032513" y="1434365"/>
            <a:ext cx="212697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7D588F3B-2AF4-484A-AA48-F078F16D48FD}"/>
              </a:ext>
            </a:extLst>
          </p:cNvPr>
          <p:cNvSpPr/>
          <p:nvPr/>
        </p:nvSpPr>
        <p:spPr>
          <a:xfrm>
            <a:off x="8004313" y="1219200"/>
            <a:ext cx="2001079" cy="16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CC5D2-9885-4F9F-AD21-124EEE3146F9}"/>
              </a:ext>
            </a:extLst>
          </p:cNvPr>
          <p:cNvSpPr txBox="1"/>
          <p:nvPr/>
        </p:nvSpPr>
        <p:spPr>
          <a:xfrm>
            <a:off x="8441635" y="768626"/>
            <a:ext cx="12059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/>
              <a:t>homePage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C338B-9F5A-429A-93ED-4158A02C4ADE}"/>
              </a:ext>
            </a:extLst>
          </p:cNvPr>
          <p:cNvSpPr txBox="1"/>
          <p:nvPr/>
        </p:nvSpPr>
        <p:spPr>
          <a:xfrm>
            <a:off x="5618922" y="1046922"/>
            <a:ext cx="10601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logo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07488F25-1F38-4B2C-8F40-89448C3E4140}"/>
              </a:ext>
            </a:extLst>
          </p:cNvPr>
          <p:cNvCxnSpPr/>
          <p:nvPr/>
        </p:nvCxnSpPr>
        <p:spPr>
          <a:xfrm>
            <a:off x="5321576" y="2027576"/>
            <a:ext cx="1934817" cy="2014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F6875EF2-9021-4E26-9F0A-DAAD7F2D1ED4}"/>
              </a:ext>
            </a:extLst>
          </p:cNvPr>
          <p:cNvSpPr/>
          <p:nvPr/>
        </p:nvSpPr>
        <p:spPr>
          <a:xfrm>
            <a:off x="7878419" y="3525078"/>
            <a:ext cx="2126973" cy="1590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8B7F5-BE59-4442-94F5-64DF88987042}"/>
              </a:ext>
            </a:extLst>
          </p:cNvPr>
          <p:cNvSpPr txBox="1"/>
          <p:nvPr/>
        </p:nvSpPr>
        <p:spPr>
          <a:xfrm>
            <a:off x="8108674" y="3061252"/>
            <a:ext cx="1666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Dashboard 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686D7EF2-3EB9-4EB2-AEA5-7873E8C540D6}"/>
              </a:ext>
            </a:extLst>
          </p:cNvPr>
          <p:cNvCxnSpPr>
            <a:cxnSpLocks/>
          </p:cNvCxnSpPr>
          <p:nvPr/>
        </p:nvCxnSpPr>
        <p:spPr>
          <a:xfrm>
            <a:off x="4767790" y="3178728"/>
            <a:ext cx="1818540" cy="2632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80649D94-D869-4352-A0CB-3112DA71229A}"/>
              </a:ext>
            </a:extLst>
          </p:cNvPr>
          <p:cNvSpPr/>
          <p:nvPr/>
        </p:nvSpPr>
        <p:spPr>
          <a:xfrm>
            <a:off x="5870614" y="6023605"/>
            <a:ext cx="1574427" cy="612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EEFDF-0C9A-41B1-BB14-F7E0DF7016AA}"/>
              </a:ext>
            </a:extLst>
          </p:cNvPr>
          <p:cNvSpPr txBox="1"/>
          <p:nvPr/>
        </p:nvSpPr>
        <p:spPr>
          <a:xfrm>
            <a:off x="8501269" y="5209833"/>
            <a:ext cx="11463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examples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686C0B1-2B30-486B-A0A4-7D9C1A4D6E62}"/>
              </a:ext>
            </a:extLst>
          </p:cNvPr>
          <p:cNvSpPr/>
          <p:nvPr/>
        </p:nvSpPr>
        <p:spPr>
          <a:xfrm>
            <a:off x="2381670" y="4944063"/>
            <a:ext cx="1490870" cy="598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7F366-EE4A-49F9-B487-8CF219EA82B1}"/>
              </a:ext>
            </a:extLst>
          </p:cNvPr>
          <p:cNvSpPr txBox="1"/>
          <p:nvPr/>
        </p:nvSpPr>
        <p:spPr>
          <a:xfrm>
            <a:off x="2553948" y="4543190"/>
            <a:ext cx="11463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templates</a:t>
            </a:r>
            <a:endParaRPr lang="he-IL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6ECEA5D8-BDDB-40A6-A0B6-964EADA90BBE}"/>
              </a:ext>
            </a:extLst>
          </p:cNvPr>
          <p:cNvCxnSpPr/>
          <p:nvPr/>
        </p:nvCxnSpPr>
        <p:spPr>
          <a:xfrm>
            <a:off x="2822713" y="3142493"/>
            <a:ext cx="0" cy="1444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28A267F2-53F0-495C-BB25-178094799BA0}"/>
              </a:ext>
            </a:extLst>
          </p:cNvPr>
          <p:cNvCxnSpPr/>
          <p:nvPr/>
        </p:nvCxnSpPr>
        <p:spPr>
          <a:xfrm>
            <a:off x="1066801" y="3185418"/>
            <a:ext cx="0" cy="1444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24">
            <a:extLst>
              <a:ext uri="{FF2B5EF4-FFF2-40B4-BE49-F238E27FC236}">
                <a16:creationId xmlns:a16="http://schemas.microsoft.com/office/drawing/2014/main" id="{8EA7BAF1-D80E-441B-B5EF-19C5E9614571}"/>
              </a:ext>
            </a:extLst>
          </p:cNvPr>
          <p:cNvSpPr/>
          <p:nvPr/>
        </p:nvSpPr>
        <p:spPr>
          <a:xfrm>
            <a:off x="276640" y="5255350"/>
            <a:ext cx="1783245" cy="1046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9D527-EEF6-4A4E-BFCF-71C78C4E819D}"/>
              </a:ext>
            </a:extLst>
          </p:cNvPr>
          <p:cNvSpPr txBox="1"/>
          <p:nvPr/>
        </p:nvSpPr>
        <p:spPr>
          <a:xfrm>
            <a:off x="514762" y="4828977"/>
            <a:ext cx="130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Auth </a:t>
            </a:r>
            <a:endParaRPr lang="he-IL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B6A15428-4F89-438D-92E1-93FACB57BC9A}"/>
              </a:ext>
            </a:extLst>
          </p:cNvPr>
          <p:cNvCxnSpPr>
            <a:cxnSpLocks/>
          </p:cNvCxnSpPr>
          <p:nvPr/>
        </p:nvCxnSpPr>
        <p:spPr>
          <a:xfrm>
            <a:off x="3970581" y="5386773"/>
            <a:ext cx="313000" cy="405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DBEFF35B-956B-4647-8BA6-25C5D83202F5}"/>
              </a:ext>
            </a:extLst>
          </p:cNvPr>
          <p:cNvCxnSpPr>
            <a:cxnSpLocks/>
          </p:cNvCxnSpPr>
          <p:nvPr/>
        </p:nvCxnSpPr>
        <p:spPr>
          <a:xfrm>
            <a:off x="3248436" y="5608616"/>
            <a:ext cx="0" cy="41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>
            <a:extLst>
              <a:ext uri="{FF2B5EF4-FFF2-40B4-BE49-F238E27FC236}">
                <a16:creationId xmlns:a16="http://schemas.microsoft.com/office/drawing/2014/main" id="{28DEF488-FFEA-4446-95F0-B41539E9941E}"/>
              </a:ext>
            </a:extLst>
          </p:cNvPr>
          <p:cNvSpPr/>
          <p:nvPr/>
        </p:nvSpPr>
        <p:spPr>
          <a:xfrm>
            <a:off x="3964989" y="6068918"/>
            <a:ext cx="1490870" cy="598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4D3838F-4CC0-46F0-8E46-4D4AF10D95A1}"/>
              </a:ext>
            </a:extLst>
          </p:cNvPr>
          <p:cNvSpPr/>
          <p:nvPr/>
        </p:nvSpPr>
        <p:spPr>
          <a:xfrm>
            <a:off x="2259239" y="6068918"/>
            <a:ext cx="1490870" cy="598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9B30A-38C7-4A24-B1B5-1A2FB1D4A504}"/>
              </a:ext>
            </a:extLst>
          </p:cNvPr>
          <p:cNvSpPr txBox="1"/>
          <p:nvPr/>
        </p:nvSpPr>
        <p:spPr>
          <a:xfrm>
            <a:off x="4295263" y="56939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view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E2EED-1721-4DB2-8D71-1712A4AE2FF4}"/>
              </a:ext>
            </a:extLst>
          </p:cNvPr>
          <p:cNvSpPr txBox="1"/>
          <p:nvPr/>
        </p:nvSpPr>
        <p:spPr>
          <a:xfrm>
            <a:off x="2375244" y="567401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edit</a:t>
            </a:r>
            <a:endParaRPr lang="he-IL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177C76C2-1E3E-497C-B012-9D072A61D3FF}"/>
              </a:ext>
            </a:extLst>
          </p:cNvPr>
          <p:cNvSpPr/>
          <p:nvPr/>
        </p:nvSpPr>
        <p:spPr>
          <a:xfrm>
            <a:off x="10455652" y="3185418"/>
            <a:ext cx="1490870" cy="598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4ECD022C-C208-4249-BAB9-72C63AEEA4BE}"/>
              </a:ext>
            </a:extLst>
          </p:cNvPr>
          <p:cNvSpPr/>
          <p:nvPr/>
        </p:nvSpPr>
        <p:spPr>
          <a:xfrm>
            <a:off x="10427469" y="4586980"/>
            <a:ext cx="1490870" cy="598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EF3D00-D99F-4D94-A6DF-1213F4E712D7}"/>
              </a:ext>
            </a:extLst>
          </p:cNvPr>
          <p:cNvSpPr txBox="1"/>
          <p:nvPr/>
        </p:nvSpPr>
        <p:spPr>
          <a:xfrm>
            <a:off x="10762008" y="269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edit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E18FE8-79C4-4EAF-AF53-4DD3D8C261D3}"/>
              </a:ext>
            </a:extLst>
          </p:cNvPr>
          <p:cNvSpPr txBox="1"/>
          <p:nvPr/>
        </p:nvSpPr>
        <p:spPr>
          <a:xfrm>
            <a:off x="10743887" y="418416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view</a:t>
            </a:r>
            <a:endParaRPr lang="he-IL" dirty="0"/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7749F407-4DD5-4AA5-B49A-113BD32A89A6}"/>
              </a:ext>
            </a:extLst>
          </p:cNvPr>
          <p:cNvCxnSpPr>
            <a:cxnSpLocks/>
          </p:cNvCxnSpPr>
          <p:nvPr/>
        </p:nvCxnSpPr>
        <p:spPr>
          <a:xfrm flipV="1">
            <a:off x="10117207" y="3826291"/>
            <a:ext cx="450260" cy="311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7D747FB7-8E15-4604-AF3D-DB841E1077E3}"/>
              </a:ext>
            </a:extLst>
          </p:cNvPr>
          <p:cNvCxnSpPr>
            <a:cxnSpLocks/>
          </p:cNvCxnSpPr>
          <p:nvPr/>
        </p:nvCxnSpPr>
        <p:spPr>
          <a:xfrm>
            <a:off x="10033574" y="4398410"/>
            <a:ext cx="393895" cy="32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4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BDC521-5CEA-4505-A980-35C5270D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C55CFA-10D9-41B5-868F-7A675275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7868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290</Words>
  <Application>Microsoft Office PowerPoint</Application>
  <PresentationFormat>מסך רחב</PresentationFormat>
  <Paragraphs>66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Wixer ?</vt:lpstr>
      <vt:lpstr>HIGH LIGHTS</vt:lpstr>
      <vt:lpstr>Main Pages </vt:lpstr>
      <vt:lpstr>Dashboard / Templates</vt:lpstr>
      <vt:lpstr>Template details/edit </vt:lpstr>
      <vt:lpstr>AUTH</vt:lpstr>
      <vt:lpstr>Main Flows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Wixer ?</dc:title>
  <dc:creator>giladberg@gmail.com</dc:creator>
  <cp:lastModifiedBy>giladberg@gmail.com</cp:lastModifiedBy>
  <cp:revision>24</cp:revision>
  <dcterms:created xsi:type="dcterms:W3CDTF">2020-01-14T09:53:15Z</dcterms:created>
  <dcterms:modified xsi:type="dcterms:W3CDTF">2020-01-14T17:03:13Z</dcterms:modified>
</cp:coreProperties>
</file>