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71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72619-3080-408D-B716-18E83704889E}">
  <a:tblStyle styleId="{50B72619-3080-408D-B716-18E8370488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02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59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79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178170" y="2454351"/>
            <a:ext cx="1835658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31825" y="1789683"/>
            <a:ext cx="10874375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78170" y="2454351"/>
            <a:ext cx="1835658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4552950" y="1240367"/>
            <a:ext cx="3086100" cy="149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5178170" y="2454351"/>
            <a:ext cx="1835658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8170" y="2454351"/>
            <a:ext cx="1835658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1825" y="1789683"/>
            <a:ext cx="10874375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513525" y="1837800"/>
            <a:ext cx="9831000" cy="476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429003" y="511550"/>
            <a:ext cx="59634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AFEF"/>
                </a:solidFill>
              </a:rPr>
              <a:t>Technical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780575" y="500000"/>
            <a:ext cx="82944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0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Arial"/>
                <a:ea typeface="Arial"/>
                <a:cs typeface="Arial"/>
                <a:sym typeface="Arial"/>
              </a:rPr>
              <a:t>Sockets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marL="1035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871400" y="1858625"/>
            <a:ext cx="121920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1)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Socket is connected when entering </a:t>
            </a:r>
            <a:r>
              <a:rPr lang="en-US" sz="1800" dirty="0"/>
              <a:t>edit,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and closed when leaving </a:t>
            </a:r>
            <a:r>
              <a:rPr lang="en-US" sz="1800" dirty="0"/>
              <a:t>edit.</a:t>
            </a:r>
            <a:endParaRPr sz="1800"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2) </a:t>
            </a:r>
            <a:r>
              <a:rPr lang="en-US" sz="1800" dirty="0">
                <a:solidFill>
                  <a:schemeClr val="dk1"/>
                </a:solidFill>
              </a:rPr>
              <a:t>Socket is connected when entering chat, and closed when leaving it.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17015" y="403350"/>
            <a:ext cx="107133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Protocol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4" name="Google Shape;94;p15"/>
          <p:cNvSpPr txBox="1"/>
          <p:nvPr/>
        </p:nvSpPr>
        <p:spPr>
          <a:xfrm>
            <a:off x="229300" y="1503375"/>
            <a:ext cx="141090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1)</a:t>
            </a:r>
            <a:endParaRPr sz="1800" b="1"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226250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/>
              <a:t>elementChanged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/>
              <a:t>element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emit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elementChanged</a:t>
            </a:r>
            <a:r>
              <a:rPr lang="en-US" sz="1800" dirty="0">
                <a:solidFill>
                  <a:schemeClr val="dk1"/>
                </a:solidFill>
              </a:rPr>
              <a:t>(element)  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2)</a:t>
            </a:r>
            <a:endParaRPr sz="1800" b="1" dirty="0">
              <a:solidFill>
                <a:schemeClr val="dk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on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connection()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roomMsg</a:t>
            </a:r>
            <a:r>
              <a:rPr lang="en-US" sz="1800" dirty="0">
                <a:solidFill>
                  <a:schemeClr val="dk1"/>
                </a:solidFill>
              </a:rPr>
              <a:t>(txt)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newMsg</a:t>
            </a:r>
            <a:r>
              <a:rPr lang="en-US" sz="1800" dirty="0">
                <a:solidFill>
                  <a:schemeClr val="dk1"/>
                </a:solidFill>
              </a:rPr>
              <a:t>(</a:t>
            </a:r>
            <a:r>
              <a:rPr lang="en-US" sz="1800" dirty="0" err="1">
                <a:solidFill>
                  <a:schemeClr val="dk1"/>
                </a:solidFill>
              </a:rPr>
              <a:t>this.state.line</a:t>
            </a:r>
            <a:r>
              <a:rPr lang="en-US" sz="1800" dirty="0">
                <a:solidFill>
                  <a:schemeClr val="dk1"/>
                </a:solidFill>
              </a:rPr>
              <a:t>)  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emit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connection()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roomMsg</a:t>
            </a:r>
            <a:r>
              <a:rPr lang="en-US" sz="1800" dirty="0">
                <a:solidFill>
                  <a:schemeClr val="dk1"/>
                </a:solidFill>
              </a:rPr>
              <a:t>(txt)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newMsg</a:t>
            </a:r>
            <a:r>
              <a:rPr lang="en-US" sz="1800" dirty="0">
                <a:solidFill>
                  <a:schemeClr val="dk1"/>
                </a:solidFill>
              </a:rPr>
              <a:t>(</a:t>
            </a:r>
            <a:r>
              <a:rPr lang="en-US" sz="1800" dirty="0" err="1">
                <a:solidFill>
                  <a:schemeClr val="dk1"/>
                </a:solidFill>
              </a:rPr>
              <a:t>this.state.line</a:t>
            </a:r>
            <a:r>
              <a:rPr lang="en-US" sz="1800" dirty="0">
                <a:solidFill>
                  <a:schemeClr val="dk1"/>
                </a:solidFill>
              </a:rPr>
              <a:t>) 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50219" y="2454350"/>
            <a:ext cx="96198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Pages and Components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17054" y="403350"/>
            <a:ext cx="10249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Pages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00092" y="11602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561013" y="1287133"/>
          <a:ext cx="11069975" cy="4439895"/>
        </p:xfrm>
        <a:graphic>
          <a:graphicData uri="http://schemas.openxmlformats.org/drawingml/2006/table">
            <a:tbl>
              <a:tblPr firstRow="1" bandRow="1">
                <a:noFill/>
                <a:tableStyleId>{50B72619-3080-408D-B716-18E83704889E}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Routing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Homepage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8394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Shows short explanation and link to dashboard and a few top rated templates.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shows a list of sites created by the user, if there are any.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if there are no sites yet, show a “create your first site” link.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shows a link/button that will send the user to the templates page.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Shows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a filter, and a list of templates.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Edit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Allow creating, updating (and deleting)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elements and the website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/edit/:id?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Details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view the selected template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:id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LoginSignupPage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Login / Signup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/signup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17018" y="403350"/>
            <a:ext cx="9577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118338" y="1523058"/>
          <a:ext cx="11817400" cy="1854250"/>
        </p:xfrm>
        <a:graphic>
          <a:graphicData uri="http://schemas.openxmlformats.org/drawingml/2006/table">
            <a:tbl>
              <a:tblPr firstRow="1" bandRow="1">
                <a:noFill/>
                <a:tableStyleId>{50B72619-3080-408D-B716-18E83704889E}</a:tableStyleId>
              </a:tblPr>
              <a:tblGrid>
                <a:gridCol w="19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Emits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TemplatePreview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Preview of the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 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with links to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view/edit template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TemplateList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list of templates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Filter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filters a template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chat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Allow users to chat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625855" y="110997"/>
            <a:ext cx="1081722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 Used Techs and APIs	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99246" y="1106692"/>
            <a:ext cx="11842200" cy="55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Ajax and REST API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CRUDL for websites with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axios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and Node.js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Authentication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User/password and server session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Storage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Cloudinary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to store users profile and element images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on Atlas cloud databases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Web Sockets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Multi room with a Socket per collaboration 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Login – Facebook / Google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Share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Share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to Facebook (if time permits)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5178191" y="2454350"/>
            <a:ext cx="7621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42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392245" y="464600"/>
            <a:ext cx="769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7022" y="403350"/>
            <a:ext cx="41604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</a:t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7018" y="403350"/>
            <a:ext cx="55647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</a:t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7018" y="403350"/>
            <a:ext cx="55647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</a:t>
            </a:r>
            <a:endParaRPr dirty="0"/>
          </a:p>
        </p:txBody>
      </p:sp>
      <p:sp>
        <p:nvSpPr>
          <p:cNvPr id="67" name="Google Shape;67;p11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858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717013" y="403350"/>
            <a:ext cx="12192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 - UserModule</a:t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12"/>
          <p:cNvSpPr txBox="1"/>
          <p:nvPr/>
        </p:nvSpPr>
        <p:spPr>
          <a:xfrm>
            <a:off x="717020" y="1574375"/>
            <a:ext cx="11136600" cy="2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State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loggedinUser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Getters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user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53975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Actions 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login , logout, signup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17009" y="403350"/>
            <a:ext cx="11014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 - WebsiteModule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13"/>
          <p:cNvSpPr txBox="1"/>
          <p:nvPr/>
        </p:nvSpPr>
        <p:spPr>
          <a:xfrm>
            <a:off x="717012" y="1746600"/>
            <a:ext cx="9998700" cy="3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State  </a:t>
            </a:r>
            <a:r>
              <a:rPr lang="en-US" sz="1800" dirty="0"/>
              <a:t>websites,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curr</a:t>
            </a:r>
            <a:r>
              <a:rPr lang="en-US" sz="1800" dirty="0" err="1"/>
              <a:t>Website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Getters  </a:t>
            </a:r>
            <a:r>
              <a:rPr lang="en-US" sz="1800" dirty="0">
                <a:solidFill>
                  <a:schemeClr val="dk1"/>
                </a:solidFill>
              </a:rPr>
              <a:t>websites,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currWebsite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Actions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en-US" sz="1800" dirty="0" err="1"/>
              <a:t>Element</a:t>
            </a:r>
            <a:r>
              <a:rPr lang="en-US" sz="1800" dirty="0"/>
              <a:t>,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rem</a:t>
            </a:r>
            <a:r>
              <a:rPr lang="en-US" sz="1800" dirty="0" err="1"/>
              <a:t>oveWebsite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dk1"/>
                </a:solidFill>
              </a:rPr>
              <a:t>addWebsite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editWebsite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17009" y="403350"/>
            <a:ext cx="11014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Store - </a:t>
            </a:r>
            <a:r>
              <a:rPr lang="en-US" dirty="0" err="1"/>
              <a:t>ElementModule</a:t>
            </a:r>
            <a:endParaRPr dirty="0"/>
          </a:p>
        </p:txBody>
      </p:sp>
      <p:sp>
        <p:nvSpPr>
          <p:cNvPr id="80" name="Google Shape;80;p13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13"/>
          <p:cNvSpPr txBox="1"/>
          <p:nvPr/>
        </p:nvSpPr>
        <p:spPr>
          <a:xfrm>
            <a:off x="717012" y="1746600"/>
            <a:ext cx="9998700" cy="3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State  </a:t>
            </a:r>
            <a:r>
              <a:rPr lang="en-US" sz="1800" dirty="0"/>
              <a:t>element,</a:t>
            </a: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219709" lvl="0"/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Getters </a:t>
            </a:r>
            <a:r>
              <a:rPr lang="en-US" sz="1800" dirty="0"/>
              <a:t>element</a:t>
            </a: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Actions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24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17009" y="403350"/>
            <a:ext cx="11014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Store - </a:t>
            </a:r>
            <a:r>
              <a:rPr lang="en-US" dirty="0" err="1"/>
              <a:t>TemplateModule</a:t>
            </a:r>
            <a:endParaRPr dirty="0"/>
          </a:p>
        </p:txBody>
      </p:sp>
      <p:sp>
        <p:nvSpPr>
          <p:cNvPr id="80" name="Google Shape;80;p13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13"/>
          <p:cNvSpPr txBox="1"/>
          <p:nvPr/>
        </p:nvSpPr>
        <p:spPr>
          <a:xfrm>
            <a:off x="717012" y="1746600"/>
            <a:ext cx="9998700" cy="3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State  </a:t>
            </a:r>
            <a:r>
              <a:rPr lang="en-US" sz="1800" dirty="0"/>
              <a:t>template,</a:t>
            </a: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219709" lvl="0"/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Getters </a:t>
            </a:r>
            <a:r>
              <a:rPr lang="en-US" sz="1800" dirty="0"/>
              <a:t>template</a:t>
            </a: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Actions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getTemplate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01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2151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354</Words>
  <Application>Microsoft Office PowerPoint</Application>
  <PresentationFormat>מסך רחב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Technical Design</vt:lpstr>
      <vt:lpstr>Data Model</vt:lpstr>
      <vt:lpstr>User</vt:lpstr>
      <vt:lpstr>Website</vt:lpstr>
      <vt:lpstr>Element</vt:lpstr>
      <vt:lpstr>Store - UserModule</vt:lpstr>
      <vt:lpstr>Store - WebsiteModule</vt:lpstr>
      <vt:lpstr>Store - ElementModule</vt:lpstr>
      <vt:lpstr>Store - TemplateModule</vt:lpstr>
      <vt:lpstr>מצגת של PowerPoint‏</vt:lpstr>
      <vt:lpstr>Sockets Protocol</vt:lpstr>
      <vt:lpstr>Pages and Components</vt:lpstr>
      <vt:lpstr>Pages</vt:lpstr>
      <vt:lpstr>Components</vt:lpstr>
      <vt:lpstr> Used Techs and APIs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Design</dc:title>
  <cp:lastModifiedBy>giladberg@gmail.com</cp:lastModifiedBy>
  <cp:revision>9</cp:revision>
  <dcterms:modified xsi:type="dcterms:W3CDTF">2020-01-16T08:49:24Z</dcterms:modified>
</cp:coreProperties>
</file>