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1508" r:id="rId6"/>
    <p:sldId id="1815" r:id="rId7"/>
    <p:sldId id="1824" r:id="rId8"/>
    <p:sldId id="1822" r:id="rId9"/>
    <p:sldId id="1831" r:id="rId10"/>
    <p:sldId id="1832" r:id="rId11"/>
    <p:sldId id="1834" r:id="rId12"/>
    <p:sldId id="1833" r:id="rId13"/>
    <p:sldId id="1835" r:id="rId14"/>
    <p:sldId id="1820" r:id="rId15"/>
    <p:sldId id="1823" r:id="rId16"/>
    <p:sldId id="258" r:id="rId17"/>
    <p:sldId id="1825" r:id="rId18"/>
    <p:sldId id="1826" r:id="rId19"/>
    <p:sldId id="276" r:id="rId20"/>
    <p:sldId id="277" r:id="rId21"/>
    <p:sldId id="278" r:id="rId22"/>
    <p:sldId id="1827" r:id="rId23"/>
    <p:sldId id="1828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9533A6-5FAC-2E26-5190-9808991F1A78}" name="Moshe Golani" initials="MG" userId="S::golanim@beetlesat.com::480c168e-785c-4bd6-b5ce-93e0f1c2ff86" providerId="AD"/>
  <p188:author id="{81E7B4AC-CD68-AF71-2846-AB2BF1BB9ACA}" name="Ben Lev Ari" initials="BLA" userId="S::ben@beetlesat.com::572b8c3b-9237-4d39-b2ad-d6e9b2ae9a6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DD607-AA88-465E-BAF6-0F73C60CE26A}" v="129" dt="2023-04-19T14:46:43.323"/>
    <p1510:client id="{84231291-173C-4ADF-933B-A63281CBC119}" v="148" dt="2023-04-19T14:03:02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0" autoAdjust="0"/>
    <p:restoredTop sz="89424" autoAdjust="0"/>
  </p:normalViewPr>
  <p:slideViewPr>
    <p:cSldViewPr snapToGrid="0" snapToObjects="1">
      <p:cViewPr varScale="1">
        <p:scale>
          <a:sx n="77" d="100"/>
          <a:sy n="77" d="100"/>
        </p:scale>
        <p:origin x="122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ad Danin" userId="5719a23c-6a97-4256-b7ce-03eee2a083f9" providerId="ADAL" clId="{80EDD607-AA88-465E-BAF6-0F73C60CE26A}"/>
    <pc:docChg chg="undo redo custSel addSld modSld">
      <pc:chgData name="Gilad Danin" userId="5719a23c-6a97-4256-b7ce-03eee2a083f9" providerId="ADAL" clId="{80EDD607-AA88-465E-BAF6-0F73C60CE26A}" dt="2023-04-19T14:46:43.323" v="356" actId="20577"/>
      <pc:docMkLst>
        <pc:docMk/>
      </pc:docMkLst>
      <pc:sldChg chg="addSp modSp mod">
        <pc:chgData name="Gilad Danin" userId="5719a23c-6a97-4256-b7ce-03eee2a083f9" providerId="ADAL" clId="{80EDD607-AA88-465E-BAF6-0F73C60CE26A}" dt="2023-04-19T14:29:34.150" v="66" actId="1076"/>
        <pc:sldMkLst>
          <pc:docMk/>
          <pc:sldMk cId="2342742626" sldId="1822"/>
        </pc:sldMkLst>
        <pc:spChg chg="add mod">
          <ac:chgData name="Gilad Danin" userId="5719a23c-6a97-4256-b7ce-03eee2a083f9" providerId="ADAL" clId="{80EDD607-AA88-465E-BAF6-0F73C60CE26A}" dt="2023-04-19T14:29:16.743" v="64" actId="1076"/>
          <ac:spMkLst>
            <pc:docMk/>
            <pc:sldMk cId="2342742626" sldId="1822"/>
            <ac:spMk id="3" creationId="{CB57194A-99FB-9A51-3DD3-E377813C6D95}"/>
          </ac:spMkLst>
        </pc:spChg>
        <pc:spChg chg="mod">
          <ac:chgData name="Gilad Danin" userId="5719a23c-6a97-4256-b7ce-03eee2a083f9" providerId="ADAL" clId="{80EDD607-AA88-465E-BAF6-0F73C60CE26A}" dt="2023-04-19T14:29:34.150" v="66" actId="1076"/>
          <ac:spMkLst>
            <pc:docMk/>
            <pc:sldMk cId="2342742626" sldId="1822"/>
            <ac:spMk id="53" creationId="{F4858ADC-65BB-F836-42E6-4EE4C8D6DD89}"/>
          </ac:spMkLst>
        </pc:spChg>
        <pc:grpChg chg="mod">
          <ac:chgData name="Gilad Danin" userId="5719a23c-6a97-4256-b7ce-03eee2a083f9" providerId="ADAL" clId="{80EDD607-AA88-465E-BAF6-0F73C60CE26A}" dt="2023-04-19T14:29:26.081" v="65" actId="1076"/>
          <ac:grpSpMkLst>
            <pc:docMk/>
            <pc:sldMk cId="2342742626" sldId="1822"/>
            <ac:grpSpMk id="46" creationId="{DBA321E0-2457-EB70-DB29-AAFF31A46432}"/>
          </ac:grpSpMkLst>
        </pc:grpChg>
        <pc:cxnChg chg="add mod">
          <ac:chgData name="Gilad Danin" userId="5719a23c-6a97-4256-b7ce-03eee2a083f9" providerId="ADAL" clId="{80EDD607-AA88-465E-BAF6-0F73C60CE26A}" dt="2023-04-19T14:29:16.743" v="64" actId="1076"/>
          <ac:cxnSpMkLst>
            <pc:docMk/>
            <pc:sldMk cId="2342742626" sldId="1822"/>
            <ac:cxnSpMk id="7" creationId="{726E37F1-BB52-A6D6-574C-B1539B2ED5D5}"/>
          </ac:cxnSpMkLst>
        </pc:cxnChg>
        <pc:cxnChg chg="mod">
          <ac:chgData name="Gilad Danin" userId="5719a23c-6a97-4256-b7ce-03eee2a083f9" providerId="ADAL" clId="{80EDD607-AA88-465E-BAF6-0F73C60CE26A}" dt="2023-04-19T14:29:34.150" v="66" actId="1076"/>
          <ac:cxnSpMkLst>
            <pc:docMk/>
            <pc:sldMk cId="2342742626" sldId="1822"/>
            <ac:cxnSpMk id="54" creationId="{D341AD3F-01F4-ECB9-442C-2B6FA7846188}"/>
          </ac:cxnSpMkLst>
        </pc:cxnChg>
      </pc:sldChg>
      <pc:sldChg chg="addSp modSp mod">
        <pc:chgData name="Gilad Danin" userId="5719a23c-6a97-4256-b7ce-03eee2a083f9" providerId="ADAL" clId="{80EDD607-AA88-465E-BAF6-0F73C60CE26A}" dt="2023-04-19T14:29:04.966" v="62" actId="1076"/>
        <pc:sldMkLst>
          <pc:docMk/>
          <pc:sldMk cId="4201110007" sldId="1831"/>
        </pc:sldMkLst>
        <pc:spChg chg="mod">
          <ac:chgData name="Gilad Danin" userId="5719a23c-6a97-4256-b7ce-03eee2a083f9" providerId="ADAL" clId="{80EDD607-AA88-465E-BAF6-0F73C60CE26A}" dt="2023-04-19T14:26:12.648" v="13" actId="20577"/>
          <ac:spMkLst>
            <pc:docMk/>
            <pc:sldMk cId="4201110007" sldId="1831"/>
            <ac:spMk id="2" creationId="{5A757D78-3B27-2245-80F4-E6EA2F0B82F2}"/>
          </ac:spMkLst>
        </pc:spChg>
        <pc:spChg chg="mod">
          <ac:chgData name="Gilad Danin" userId="5719a23c-6a97-4256-b7ce-03eee2a083f9" providerId="ADAL" clId="{80EDD607-AA88-465E-BAF6-0F73C60CE26A}" dt="2023-04-19T14:28:50.521" v="60" actId="115"/>
          <ac:spMkLst>
            <pc:docMk/>
            <pc:sldMk cId="4201110007" sldId="1831"/>
            <ac:spMk id="8" creationId="{4EA060A5-A76F-399D-5F92-AE0060318A4D}"/>
          </ac:spMkLst>
        </pc:spChg>
        <pc:spChg chg="add mod">
          <ac:chgData name="Gilad Danin" userId="5719a23c-6a97-4256-b7ce-03eee2a083f9" providerId="ADAL" clId="{80EDD607-AA88-465E-BAF6-0F73C60CE26A}" dt="2023-04-19T14:28:47.335" v="59" actId="1076"/>
          <ac:spMkLst>
            <pc:docMk/>
            <pc:sldMk cId="4201110007" sldId="1831"/>
            <ac:spMk id="10" creationId="{701C9808-33AA-2701-FB88-6A436804727F}"/>
          </ac:spMkLst>
        </pc:spChg>
        <pc:spChg chg="mod">
          <ac:chgData name="Gilad Danin" userId="5719a23c-6a97-4256-b7ce-03eee2a083f9" providerId="ADAL" clId="{80EDD607-AA88-465E-BAF6-0F73C60CE26A}" dt="2023-04-19T14:29:04.966" v="62" actId="1076"/>
          <ac:spMkLst>
            <pc:docMk/>
            <pc:sldMk cId="4201110007" sldId="1831"/>
            <ac:spMk id="29" creationId="{83F97365-C09B-F326-6F99-4D1440863806}"/>
          </ac:spMkLst>
        </pc:spChg>
        <pc:cxnChg chg="add mod">
          <ac:chgData name="Gilad Danin" userId="5719a23c-6a97-4256-b7ce-03eee2a083f9" providerId="ADAL" clId="{80EDD607-AA88-465E-BAF6-0F73C60CE26A}" dt="2023-04-19T14:28:47.335" v="59" actId="1076"/>
          <ac:cxnSpMkLst>
            <pc:docMk/>
            <pc:sldMk cId="4201110007" sldId="1831"/>
            <ac:cxnSpMk id="12" creationId="{926ED42F-3854-1D0E-D0C2-39B539926408}"/>
          </ac:cxnSpMkLst>
        </pc:cxnChg>
        <pc:cxnChg chg="mod">
          <ac:chgData name="Gilad Danin" userId="5719a23c-6a97-4256-b7ce-03eee2a083f9" providerId="ADAL" clId="{80EDD607-AA88-465E-BAF6-0F73C60CE26A}" dt="2023-04-19T14:29:04.966" v="62" actId="1076"/>
          <ac:cxnSpMkLst>
            <pc:docMk/>
            <pc:sldMk cId="4201110007" sldId="1831"/>
            <ac:cxnSpMk id="31" creationId="{9A6247A7-6FC1-36BE-75B1-61252C4AEDEB}"/>
          </ac:cxnSpMkLst>
        </pc:cxnChg>
        <pc:cxnChg chg="mod">
          <ac:chgData name="Gilad Danin" userId="5719a23c-6a97-4256-b7ce-03eee2a083f9" providerId="ADAL" clId="{80EDD607-AA88-465E-BAF6-0F73C60CE26A}" dt="2023-04-19T14:28:57.325" v="61" actId="1076"/>
          <ac:cxnSpMkLst>
            <pc:docMk/>
            <pc:sldMk cId="4201110007" sldId="1831"/>
            <ac:cxnSpMk id="33" creationId="{ABF7A29B-6A6E-E44C-D78E-5551980B4DAC}"/>
          </ac:cxnSpMkLst>
        </pc:cxnChg>
        <pc:cxnChg chg="mod">
          <ac:chgData name="Gilad Danin" userId="5719a23c-6a97-4256-b7ce-03eee2a083f9" providerId="ADAL" clId="{80EDD607-AA88-465E-BAF6-0F73C60CE26A}" dt="2023-04-19T14:26:03.670" v="12" actId="1076"/>
          <ac:cxnSpMkLst>
            <pc:docMk/>
            <pc:sldMk cId="4201110007" sldId="1831"/>
            <ac:cxnSpMk id="53" creationId="{360776EC-7D36-E2E5-240E-516D7D43720C}"/>
          </ac:cxnSpMkLst>
        </pc:cxnChg>
      </pc:sldChg>
      <pc:sldChg chg="addSp delSp modSp mod modAnim">
        <pc:chgData name="Gilad Danin" userId="5719a23c-6a97-4256-b7ce-03eee2a083f9" providerId="ADAL" clId="{80EDD607-AA88-465E-BAF6-0F73C60CE26A}" dt="2023-04-19T14:38:34.783" v="145"/>
        <pc:sldMkLst>
          <pc:docMk/>
          <pc:sldMk cId="1498678163" sldId="1832"/>
        </pc:sldMkLst>
        <pc:spChg chg="mod">
          <ac:chgData name="Gilad Danin" userId="5719a23c-6a97-4256-b7ce-03eee2a083f9" providerId="ADAL" clId="{80EDD607-AA88-465E-BAF6-0F73C60CE26A}" dt="2023-04-19T14:26:51.038" v="35" actId="1076"/>
          <ac:spMkLst>
            <pc:docMk/>
            <pc:sldMk cId="1498678163" sldId="1832"/>
            <ac:spMk id="8" creationId="{490CBDCF-0BF5-4A13-DBC8-3AC5491ED752}"/>
          </ac:spMkLst>
        </pc:spChg>
        <pc:spChg chg="mod topLvl">
          <ac:chgData name="Gilad Danin" userId="5719a23c-6a97-4256-b7ce-03eee2a083f9" providerId="ADAL" clId="{80EDD607-AA88-465E-BAF6-0F73C60CE26A}" dt="2023-04-19T14:30:28.631" v="71" actId="165"/>
          <ac:spMkLst>
            <pc:docMk/>
            <pc:sldMk cId="1498678163" sldId="1832"/>
            <ac:spMk id="11" creationId="{734F638C-60CA-D556-5F3C-449A052915CA}"/>
          </ac:spMkLst>
        </pc:spChg>
        <pc:spChg chg="add del">
          <ac:chgData name="Gilad Danin" userId="5719a23c-6a97-4256-b7ce-03eee2a083f9" providerId="ADAL" clId="{80EDD607-AA88-465E-BAF6-0F73C60CE26A}" dt="2023-04-19T14:27:30.888" v="43" actId="22"/>
          <ac:spMkLst>
            <pc:docMk/>
            <pc:sldMk cId="1498678163" sldId="1832"/>
            <ac:spMk id="14" creationId="{879CDE4B-0C40-147E-333C-AD019937066F}"/>
          </ac:spMkLst>
        </pc:spChg>
        <pc:spChg chg="mod topLvl">
          <ac:chgData name="Gilad Danin" userId="5719a23c-6a97-4256-b7ce-03eee2a083f9" providerId="ADAL" clId="{80EDD607-AA88-465E-BAF6-0F73C60CE26A}" dt="2023-04-19T14:30:28.631" v="71" actId="165"/>
          <ac:spMkLst>
            <pc:docMk/>
            <pc:sldMk cId="1498678163" sldId="1832"/>
            <ac:spMk id="15" creationId="{44B7AFF8-4132-1CC1-5A0D-D2C2B543A3BA}"/>
          </ac:spMkLst>
        </pc:spChg>
        <pc:spChg chg="add del mod">
          <ac:chgData name="Gilad Danin" userId="5719a23c-6a97-4256-b7ce-03eee2a083f9" providerId="ADAL" clId="{80EDD607-AA88-465E-BAF6-0F73C60CE26A}" dt="2023-04-19T14:30:37.932" v="72" actId="164"/>
          <ac:spMkLst>
            <pc:docMk/>
            <pc:sldMk cId="1498678163" sldId="1832"/>
            <ac:spMk id="16" creationId="{DCFF5B3C-F35C-133A-573F-16F116FBAC70}"/>
          </ac:spMkLst>
        </pc:spChg>
        <pc:spChg chg="mod topLvl">
          <ac:chgData name="Gilad Danin" userId="5719a23c-6a97-4256-b7ce-03eee2a083f9" providerId="ADAL" clId="{80EDD607-AA88-465E-BAF6-0F73C60CE26A}" dt="2023-04-19T14:30:37.932" v="72" actId="164"/>
          <ac:spMkLst>
            <pc:docMk/>
            <pc:sldMk cId="1498678163" sldId="1832"/>
            <ac:spMk id="17" creationId="{9B57AFBE-F129-6118-FFC4-8800AC24A97D}"/>
          </ac:spMkLst>
        </pc:spChg>
        <pc:spChg chg="add mod">
          <ac:chgData name="Gilad Danin" userId="5719a23c-6a97-4256-b7ce-03eee2a083f9" providerId="ADAL" clId="{80EDD607-AA88-465E-BAF6-0F73C60CE26A}" dt="2023-04-19T14:28:31.502" v="57" actId="1076"/>
          <ac:spMkLst>
            <pc:docMk/>
            <pc:sldMk cId="1498678163" sldId="1832"/>
            <ac:spMk id="23" creationId="{465A2459-09D2-CD02-501B-3A5220BC95DF}"/>
          </ac:spMkLst>
        </pc:spChg>
        <pc:grpChg chg="mod">
          <ac:chgData name="Gilad Danin" userId="5719a23c-6a97-4256-b7ce-03eee2a083f9" providerId="ADAL" clId="{80EDD607-AA88-465E-BAF6-0F73C60CE26A}" dt="2023-04-19T14:27:06.842" v="38" actId="1076"/>
          <ac:grpSpMkLst>
            <pc:docMk/>
            <pc:sldMk cId="1498678163" sldId="1832"/>
            <ac:grpSpMk id="7" creationId="{3F37F1E7-AC42-1AD5-A6A7-B9D9509EB24C}"/>
          </ac:grpSpMkLst>
        </pc:grpChg>
        <pc:grpChg chg="add mod">
          <ac:chgData name="Gilad Danin" userId="5719a23c-6a97-4256-b7ce-03eee2a083f9" providerId="ADAL" clId="{80EDD607-AA88-465E-BAF6-0F73C60CE26A}" dt="2023-04-19T14:30:37.932" v="72" actId="164"/>
          <ac:grpSpMkLst>
            <pc:docMk/>
            <pc:sldMk cId="1498678163" sldId="1832"/>
            <ac:grpSpMk id="26" creationId="{0AB20C51-D7E4-B107-6188-DBB67E1F7C27}"/>
          </ac:grpSpMkLst>
        </pc:grpChg>
        <pc:grpChg chg="add del mod">
          <ac:chgData name="Gilad Danin" userId="5719a23c-6a97-4256-b7ce-03eee2a083f9" providerId="ADAL" clId="{80EDD607-AA88-465E-BAF6-0F73C60CE26A}" dt="2023-04-19T14:30:28.631" v="71" actId="165"/>
          <ac:grpSpMkLst>
            <pc:docMk/>
            <pc:sldMk cId="1498678163" sldId="1832"/>
            <ac:grpSpMk id="58" creationId="{AE21C5D9-7A08-FBFC-D89C-CBFB76F55ABE}"/>
          </ac:grpSpMkLst>
        </pc:grpChg>
        <pc:grpChg chg="mod">
          <ac:chgData name="Gilad Danin" userId="5719a23c-6a97-4256-b7ce-03eee2a083f9" providerId="ADAL" clId="{80EDD607-AA88-465E-BAF6-0F73C60CE26A}" dt="2023-04-19T14:30:37.932" v="72" actId="164"/>
          <ac:grpSpMkLst>
            <pc:docMk/>
            <pc:sldMk cId="1498678163" sldId="1832"/>
            <ac:grpSpMk id="59" creationId="{CD270D79-2A3D-1B9D-0101-9E805E71546A}"/>
          </ac:grpSpMkLst>
        </pc:grpChg>
        <pc:cxnChg chg="add del mod">
          <ac:chgData name="Gilad Danin" userId="5719a23c-6a97-4256-b7ce-03eee2a083f9" providerId="ADAL" clId="{80EDD607-AA88-465E-BAF6-0F73C60CE26A}" dt="2023-04-19T14:38:34.783" v="145"/>
          <ac:cxnSpMkLst>
            <pc:docMk/>
            <pc:sldMk cId="1498678163" sldId="1832"/>
            <ac:cxnSpMk id="3" creationId="{42373314-950A-BA09-0CE6-D4C59FF70060}"/>
          </ac:cxnSpMkLst>
        </pc:cxnChg>
        <pc:cxnChg chg="mod">
          <ac:chgData name="Gilad Danin" userId="5719a23c-6a97-4256-b7ce-03eee2a083f9" providerId="ADAL" clId="{80EDD607-AA88-465E-BAF6-0F73C60CE26A}" dt="2023-04-19T14:26:52.888" v="36" actId="1076"/>
          <ac:cxnSpMkLst>
            <pc:docMk/>
            <pc:sldMk cId="1498678163" sldId="1832"/>
            <ac:cxnSpMk id="9" creationId="{2B0EE3B7-86A9-DF94-53B1-23FF19FE7B86}"/>
          </ac:cxnSpMkLst>
        </pc:cxnChg>
        <pc:cxnChg chg="add mod">
          <ac:chgData name="Gilad Danin" userId="5719a23c-6a97-4256-b7ce-03eee2a083f9" providerId="ADAL" clId="{80EDD607-AA88-465E-BAF6-0F73C60CE26A}" dt="2023-04-19T14:30:37.932" v="72" actId="164"/>
          <ac:cxnSpMkLst>
            <pc:docMk/>
            <pc:sldMk cId="1498678163" sldId="1832"/>
            <ac:cxnSpMk id="18" creationId="{CA318437-F2DB-9F7B-8D9B-DD0D2933C920}"/>
          </ac:cxnSpMkLst>
        </pc:cxnChg>
        <pc:cxnChg chg="mod topLvl">
          <ac:chgData name="Gilad Danin" userId="5719a23c-6a97-4256-b7ce-03eee2a083f9" providerId="ADAL" clId="{80EDD607-AA88-465E-BAF6-0F73C60CE26A}" dt="2023-04-19T14:30:37.932" v="72" actId="164"/>
          <ac:cxnSpMkLst>
            <pc:docMk/>
            <pc:sldMk cId="1498678163" sldId="1832"/>
            <ac:cxnSpMk id="20" creationId="{5106AB14-D63A-E9FD-E12E-56AAFFC673A3}"/>
          </ac:cxnSpMkLst>
        </pc:cxnChg>
        <pc:cxnChg chg="mod topLvl">
          <ac:chgData name="Gilad Danin" userId="5719a23c-6a97-4256-b7ce-03eee2a083f9" providerId="ADAL" clId="{80EDD607-AA88-465E-BAF6-0F73C60CE26A}" dt="2023-04-19T14:30:37.932" v="72" actId="164"/>
          <ac:cxnSpMkLst>
            <pc:docMk/>
            <pc:sldMk cId="1498678163" sldId="1832"/>
            <ac:cxnSpMk id="22" creationId="{641411E0-17F9-E3E7-0863-C6B59C76D761}"/>
          </ac:cxnSpMkLst>
        </pc:cxnChg>
        <pc:cxnChg chg="add mod">
          <ac:chgData name="Gilad Danin" userId="5719a23c-6a97-4256-b7ce-03eee2a083f9" providerId="ADAL" clId="{80EDD607-AA88-465E-BAF6-0F73C60CE26A}" dt="2023-04-19T14:28:26.055" v="50" actId="1076"/>
          <ac:cxnSpMkLst>
            <pc:docMk/>
            <pc:sldMk cId="1498678163" sldId="1832"/>
            <ac:cxnSpMk id="24" creationId="{CCE6BE8F-7677-0C85-72C4-34D701E98E04}"/>
          </ac:cxnSpMkLst>
        </pc:cxnChg>
        <pc:cxnChg chg="mod topLvl">
          <ac:chgData name="Gilad Danin" userId="5719a23c-6a97-4256-b7ce-03eee2a083f9" providerId="ADAL" clId="{80EDD607-AA88-465E-BAF6-0F73C60CE26A}" dt="2023-04-19T14:30:28.631" v="71" actId="165"/>
          <ac:cxnSpMkLst>
            <pc:docMk/>
            <pc:sldMk cId="1498678163" sldId="1832"/>
            <ac:cxnSpMk id="30" creationId="{745077A6-3040-420D-1356-EDC5A3DD1413}"/>
          </ac:cxnSpMkLst>
        </pc:cxnChg>
        <pc:cxnChg chg="mod topLvl">
          <ac:chgData name="Gilad Danin" userId="5719a23c-6a97-4256-b7ce-03eee2a083f9" providerId="ADAL" clId="{80EDD607-AA88-465E-BAF6-0F73C60CE26A}" dt="2023-04-19T14:30:28.631" v="71" actId="165"/>
          <ac:cxnSpMkLst>
            <pc:docMk/>
            <pc:sldMk cId="1498678163" sldId="1832"/>
            <ac:cxnSpMk id="32" creationId="{6AC9F766-1CA9-48B9-691B-0E7DEFC46951}"/>
          </ac:cxnSpMkLst>
        </pc:cxnChg>
        <pc:cxnChg chg="mod topLvl">
          <ac:chgData name="Gilad Danin" userId="5719a23c-6a97-4256-b7ce-03eee2a083f9" providerId="ADAL" clId="{80EDD607-AA88-465E-BAF6-0F73C60CE26A}" dt="2023-04-19T14:30:28.631" v="71" actId="165"/>
          <ac:cxnSpMkLst>
            <pc:docMk/>
            <pc:sldMk cId="1498678163" sldId="1832"/>
            <ac:cxnSpMk id="35" creationId="{0702997B-D1E7-0F13-1045-3D7D4FEAB1B4}"/>
          </ac:cxnSpMkLst>
        </pc:cxnChg>
      </pc:sldChg>
      <pc:sldChg chg="modSp mod">
        <pc:chgData name="Gilad Danin" userId="5719a23c-6a97-4256-b7ce-03eee2a083f9" providerId="ADAL" clId="{80EDD607-AA88-465E-BAF6-0F73C60CE26A}" dt="2023-04-19T14:32:07.752" v="78" actId="255"/>
        <pc:sldMkLst>
          <pc:docMk/>
          <pc:sldMk cId="4035560936" sldId="1833"/>
        </pc:sldMkLst>
        <pc:spChg chg="mod">
          <ac:chgData name="Gilad Danin" userId="5719a23c-6a97-4256-b7ce-03eee2a083f9" providerId="ADAL" clId="{80EDD607-AA88-465E-BAF6-0F73C60CE26A}" dt="2023-04-19T14:32:07.752" v="78" actId="255"/>
          <ac:spMkLst>
            <pc:docMk/>
            <pc:sldMk cId="4035560936" sldId="1833"/>
            <ac:spMk id="2" creationId="{5A757D78-3B27-2245-80F4-E6EA2F0B82F2}"/>
          </ac:spMkLst>
        </pc:spChg>
        <pc:cxnChg chg="mod">
          <ac:chgData name="Gilad Danin" userId="5719a23c-6a97-4256-b7ce-03eee2a083f9" providerId="ADAL" clId="{80EDD607-AA88-465E-BAF6-0F73C60CE26A}" dt="2023-04-19T14:19:18.756" v="11" actId="1076"/>
          <ac:cxnSpMkLst>
            <pc:docMk/>
            <pc:sldMk cId="4035560936" sldId="1833"/>
            <ac:cxnSpMk id="48" creationId="{9A170F0B-8B64-4D53-D4F8-1EB82292F354}"/>
          </ac:cxnSpMkLst>
        </pc:cxnChg>
      </pc:sldChg>
      <pc:sldChg chg="modSp mod">
        <pc:chgData name="Gilad Danin" userId="5719a23c-6a97-4256-b7ce-03eee2a083f9" providerId="ADAL" clId="{80EDD607-AA88-465E-BAF6-0F73C60CE26A}" dt="2023-04-19T14:15:40.665" v="10" actId="20577"/>
        <pc:sldMkLst>
          <pc:docMk/>
          <pc:sldMk cId="1807093411" sldId="1834"/>
        </pc:sldMkLst>
        <pc:graphicFrameChg chg="modGraphic">
          <ac:chgData name="Gilad Danin" userId="5719a23c-6a97-4256-b7ce-03eee2a083f9" providerId="ADAL" clId="{80EDD607-AA88-465E-BAF6-0F73C60CE26A}" dt="2023-04-19T14:15:40.665" v="10" actId="20577"/>
          <ac:graphicFrameMkLst>
            <pc:docMk/>
            <pc:sldMk cId="1807093411" sldId="1834"/>
            <ac:graphicFrameMk id="3" creationId="{B1DC36E0-21F1-2CDC-E28A-3B53A3595957}"/>
          </ac:graphicFrameMkLst>
        </pc:graphicFrameChg>
      </pc:sldChg>
      <pc:sldChg chg="addSp delSp modSp add mod delAnim modAnim">
        <pc:chgData name="Gilad Danin" userId="5719a23c-6a97-4256-b7ce-03eee2a083f9" providerId="ADAL" clId="{80EDD607-AA88-465E-BAF6-0F73C60CE26A}" dt="2023-04-19T14:46:43.323" v="356" actId="20577"/>
        <pc:sldMkLst>
          <pc:docMk/>
          <pc:sldMk cId="4202886293" sldId="1835"/>
        </pc:sldMkLst>
        <pc:spChg chg="mod">
          <ac:chgData name="Gilad Danin" userId="5719a23c-6a97-4256-b7ce-03eee2a083f9" providerId="ADAL" clId="{80EDD607-AA88-465E-BAF6-0F73C60CE26A}" dt="2023-04-19T14:42:09.267" v="260" actId="1076"/>
          <ac:spMkLst>
            <pc:docMk/>
            <pc:sldMk cId="4202886293" sldId="1835"/>
            <ac:spMk id="2" creationId="{5A757D78-3B27-2245-80F4-E6EA2F0B82F2}"/>
          </ac:spMkLst>
        </pc:spChg>
        <pc:spChg chg="mod">
          <ac:chgData name="Gilad Danin" userId="5719a23c-6a97-4256-b7ce-03eee2a083f9" providerId="ADAL" clId="{80EDD607-AA88-465E-BAF6-0F73C60CE26A}" dt="2023-04-19T14:41:52.193" v="257" actId="1035"/>
          <ac:spMkLst>
            <pc:docMk/>
            <pc:sldMk cId="4202886293" sldId="1835"/>
            <ac:spMk id="4" creationId="{37314B3A-3AAE-524B-BF30-965ADC3CC388}"/>
          </ac:spMkLst>
        </pc:spChg>
        <pc:spChg chg="mod">
          <ac:chgData name="Gilad Danin" userId="5719a23c-6a97-4256-b7ce-03eee2a083f9" providerId="ADAL" clId="{80EDD607-AA88-465E-BAF6-0F73C60CE26A}" dt="2023-04-19T14:41:52.193" v="257" actId="1035"/>
          <ac:spMkLst>
            <pc:docMk/>
            <pc:sldMk cId="4202886293" sldId="1835"/>
            <ac:spMk id="5" creationId="{5C67C23E-CBD0-224F-B411-1A2B4AB7BF51}"/>
          </ac:spMkLst>
        </pc:spChg>
        <pc:spChg chg="mod">
          <ac:chgData name="Gilad Danin" userId="5719a23c-6a97-4256-b7ce-03eee2a083f9" providerId="ADAL" clId="{80EDD607-AA88-465E-BAF6-0F73C60CE26A}" dt="2023-04-19T14:41:52.193" v="257" actId="1035"/>
          <ac:spMkLst>
            <pc:docMk/>
            <pc:sldMk cId="4202886293" sldId="1835"/>
            <ac:spMk id="6" creationId="{F6B3D566-A2AC-D12A-A83E-83D150CC4E41}"/>
          </ac:spMkLst>
        </pc:spChg>
        <pc:spChg chg="add mod">
          <ac:chgData name="Gilad Danin" userId="5719a23c-6a97-4256-b7ce-03eee2a083f9" providerId="ADAL" clId="{80EDD607-AA88-465E-BAF6-0F73C60CE26A}" dt="2023-04-19T14:43:06.888" v="267"/>
          <ac:spMkLst>
            <pc:docMk/>
            <pc:sldMk cId="4202886293" sldId="1835"/>
            <ac:spMk id="9" creationId="{8C3CE41A-7852-5B02-ADB0-1645B3713188}"/>
          </ac:spMkLst>
        </pc:spChg>
        <pc:spChg chg="add del mod">
          <ac:chgData name="Gilad Danin" userId="5719a23c-6a97-4256-b7ce-03eee2a083f9" providerId="ADAL" clId="{80EDD607-AA88-465E-BAF6-0F73C60CE26A}" dt="2023-04-19T14:36:49.896" v="123" actId="478"/>
          <ac:spMkLst>
            <pc:docMk/>
            <pc:sldMk cId="4202886293" sldId="1835"/>
            <ac:spMk id="11" creationId="{4B2876FF-9A41-AFD1-E22F-DB88BF087CBF}"/>
          </ac:spMkLst>
        </pc:spChg>
        <pc:spChg chg="del">
          <ac:chgData name="Gilad Danin" userId="5719a23c-6a97-4256-b7ce-03eee2a083f9" providerId="ADAL" clId="{80EDD607-AA88-465E-BAF6-0F73C60CE26A}" dt="2023-04-19T14:35:25.511" v="107" actId="478"/>
          <ac:spMkLst>
            <pc:docMk/>
            <pc:sldMk cId="4202886293" sldId="1835"/>
            <ac:spMk id="13" creationId="{54A50477-2DC2-0147-B18F-0A44BD3254FF}"/>
          </ac:spMkLst>
        </pc:spChg>
        <pc:spChg chg="add mod">
          <ac:chgData name="Gilad Danin" userId="5719a23c-6a97-4256-b7ce-03eee2a083f9" providerId="ADAL" clId="{80EDD607-AA88-465E-BAF6-0F73C60CE26A}" dt="2023-04-19T14:41:52.193" v="257" actId="1035"/>
          <ac:spMkLst>
            <pc:docMk/>
            <pc:sldMk cId="4202886293" sldId="1835"/>
            <ac:spMk id="14" creationId="{751F7531-38F6-8153-1991-4A8AF510784D}"/>
          </ac:spMkLst>
        </pc:spChg>
        <pc:spChg chg="mod">
          <ac:chgData name="Gilad Danin" userId="5719a23c-6a97-4256-b7ce-03eee2a083f9" providerId="ADAL" clId="{80EDD607-AA88-465E-BAF6-0F73C60CE26A}" dt="2023-04-19T14:41:52.193" v="257" actId="1035"/>
          <ac:spMkLst>
            <pc:docMk/>
            <pc:sldMk cId="4202886293" sldId="1835"/>
            <ac:spMk id="17" creationId="{A86F2A59-044A-6574-206B-6EC1AB79BED0}"/>
          </ac:spMkLst>
        </pc:spChg>
        <pc:spChg chg="mod">
          <ac:chgData name="Gilad Danin" userId="5719a23c-6a97-4256-b7ce-03eee2a083f9" providerId="ADAL" clId="{80EDD607-AA88-465E-BAF6-0F73C60CE26A}" dt="2023-04-19T14:41:52.193" v="257" actId="1035"/>
          <ac:spMkLst>
            <pc:docMk/>
            <pc:sldMk cId="4202886293" sldId="1835"/>
            <ac:spMk id="21" creationId="{6CD4F311-CF7B-1F36-73F6-4572AED4994A}"/>
          </ac:spMkLst>
        </pc:spChg>
        <pc:spChg chg="del">
          <ac:chgData name="Gilad Danin" userId="5719a23c-6a97-4256-b7ce-03eee2a083f9" providerId="ADAL" clId="{80EDD607-AA88-465E-BAF6-0F73C60CE26A}" dt="2023-04-19T14:35:25.511" v="107" actId="478"/>
          <ac:spMkLst>
            <pc:docMk/>
            <pc:sldMk cId="4202886293" sldId="1835"/>
            <ac:spMk id="36" creationId="{9A4982BA-F873-AAE1-9E4E-8EF85B3AD245}"/>
          </ac:spMkLst>
        </pc:spChg>
        <pc:spChg chg="del">
          <ac:chgData name="Gilad Danin" userId="5719a23c-6a97-4256-b7ce-03eee2a083f9" providerId="ADAL" clId="{80EDD607-AA88-465E-BAF6-0F73C60CE26A}" dt="2023-04-19T14:35:27.818" v="108" actId="478"/>
          <ac:spMkLst>
            <pc:docMk/>
            <pc:sldMk cId="4202886293" sldId="1835"/>
            <ac:spMk id="38" creationId="{65066A69-1FD3-3EC8-8519-9C3F88D38D04}"/>
          </ac:spMkLst>
        </pc:spChg>
        <pc:spChg chg="add mod">
          <ac:chgData name="Gilad Danin" userId="5719a23c-6a97-4256-b7ce-03eee2a083f9" providerId="ADAL" clId="{80EDD607-AA88-465E-BAF6-0F73C60CE26A}" dt="2023-04-19T14:43:27.174" v="271" actId="20577"/>
          <ac:spMkLst>
            <pc:docMk/>
            <pc:sldMk cId="4202886293" sldId="1835"/>
            <ac:spMk id="43" creationId="{78AE76F0-5196-6DBF-0037-16FDC71E4C0B}"/>
          </ac:spMkLst>
        </pc:spChg>
        <pc:spChg chg="add mod">
          <ac:chgData name="Gilad Danin" userId="5719a23c-6a97-4256-b7ce-03eee2a083f9" providerId="ADAL" clId="{80EDD607-AA88-465E-BAF6-0F73C60CE26A}" dt="2023-04-19T14:44:27.971" v="289" actId="1035"/>
          <ac:spMkLst>
            <pc:docMk/>
            <pc:sldMk cId="4202886293" sldId="1835"/>
            <ac:spMk id="49" creationId="{39D0505D-7724-2AC1-B666-DBCF7AE3F372}"/>
          </ac:spMkLst>
        </pc:spChg>
        <pc:spChg chg="add del mod">
          <ac:chgData name="Gilad Danin" userId="5719a23c-6a97-4256-b7ce-03eee2a083f9" providerId="ADAL" clId="{80EDD607-AA88-465E-BAF6-0F73C60CE26A}" dt="2023-04-19T14:40:59.273" v="203"/>
          <ac:spMkLst>
            <pc:docMk/>
            <pc:sldMk cId="4202886293" sldId="1835"/>
            <ac:spMk id="53" creationId="{B4FC449B-423D-72DB-6ED7-B0B790253097}"/>
          </ac:spMkLst>
        </pc:spChg>
        <pc:spChg chg="add del mod">
          <ac:chgData name="Gilad Danin" userId="5719a23c-6a97-4256-b7ce-03eee2a083f9" providerId="ADAL" clId="{80EDD607-AA88-465E-BAF6-0F73C60CE26A}" dt="2023-04-19T14:41:14.114" v="207"/>
          <ac:spMkLst>
            <pc:docMk/>
            <pc:sldMk cId="4202886293" sldId="1835"/>
            <ac:spMk id="55" creationId="{3CCD53AD-5ACF-ACC8-4FAC-432AADCB7348}"/>
          </ac:spMkLst>
        </pc:spChg>
        <pc:spChg chg="add mod">
          <ac:chgData name="Gilad Danin" userId="5719a23c-6a97-4256-b7ce-03eee2a083f9" providerId="ADAL" clId="{80EDD607-AA88-465E-BAF6-0F73C60CE26A}" dt="2023-04-19T14:41:52.193" v="257" actId="1035"/>
          <ac:spMkLst>
            <pc:docMk/>
            <pc:sldMk cId="4202886293" sldId="1835"/>
            <ac:spMk id="56" creationId="{C44A8730-D6DE-93F0-3B21-0D0E58B931CB}"/>
          </ac:spMkLst>
        </pc:spChg>
        <pc:spChg chg="add mod">
          <ac:chgData name="Gilad Danin" userId="5719a23c-6a97-4256-b7ce-03eee2a083f9" providerId="ADAL" clId="{80EDD607-AA88-465E-BAF6-0F73C60CE26A}" dt="2023-04-19T14:46:43.323" v="356" actId="20577"/>
          <ac:spMkLst>
            <pc:docMk/>
            <pc:sldMk cId="4202886293" sldId="1835"/>
            <ac:spMk id="63" creationId="{753948F9-60F0-FC23-843A-F8981E55ACDB}"/>
          </ac:spMkLst>
        </pc:spChg>
        <pc:grpChg chg="add del mod">
          <ac:chgData name="Gilad Danin" userId="5719a23c-6a97-4256-b7ce-03eee2a083f9" providerId="ADAL" clId="{80EDD607-AA88-465E-BAF6-0F73C60CE26A}" dt="2023-04-19T14:44:30.414" v="291" actId="21"/>
          <ac:grpSpMkLst>
            <pc:docMk/>
            <pc:sldMk cId="4202886293" sldId="1835"/>
            <ac:grpSpMk id="15" creationId="{EBBB7175-E637-3904-22DD-E3F045B836DB}"/>
          </ac:grpSpMkLst>
        </pc:grpChg>
        <pc:grpChg chg="mod">
          <ac:chgData name="Gilad Danin" userId="5719a23c-6a97-4256-b7ce-03eee2a083f9" providerId="ADAL" clId="{80EDD607-AA88-465E-BAF6-0F73C60CE26A}" dt="2023-04-19T14:41:52.193" v="257" actId="1035"/>
          <ac:grpSpMkLst>
            <pc:docMk/>
            <pc:sldMk cId="4202886293" sldId="1835"/>
            <ac:grpSpMk id="20" creationId="{ECA2A4AA-5644-C1C1-E150-E782877798BC}"/>
          </ac:grpSpMkLst>
        </pc:grpChg>
        <pc:graphicFrameChg chg="del">
          <ac:chgData name="Gilad Danin" userId="5719a23c-6a97-4256-b7ce-03eee2a083f9" providerId="ADAL" clId="{80EDD607-AA88-465E-BAF6-0F73C60CE26A}" dt="2023-04-19T14:35:25.511" v="107" actId="478"/>
          <ac:graphicFrameMkLst>
            <pc:docMk/>
            <pc:sldMk cId="4202886293" sldId="1835"/>
            <ac:graphicFrameMk id="3" creationId="{B1DC36E0-21F1-2CDC-E28A-3B53A3595957}"/>
          </ac:graphicFrameMkLst>
        </pc:graphicFrameChg>
        <pc:graphicFrameChg chg="del">
          <ac:chgData name="Gilad Danin" userId="5719a23c-6a97-4256-b7ce-03eee2a083f9" providerId="ADAL" clId="{80EDD607-AA88-465E-BAF6-0F73C60CE26A}" dt="2023-04-19T14:35:25.511" v="107" actId="478"/>
          <ac:graphicFrameMkLst>
            <pc:docMk/>
            <pc:sldMk cId="4202886293" sldId="1835"/>
            <ac:graphicFrameMk id="10" creationId="{37858A7A-9708-7986-82E7-FEE9F945E4CC}"/>
          </ac:graphicFrameMkLst>
        </pc:graphicFrameChg>
        <pc:graphicFrameChg chg="del">
          <ac:chgData name="Gilad Danin" userId="5719a23c-6a97-4256-b7ce-03eee2a083f9" providerId="ADAL" clId="{80EDD607-AA88-465E-BAF6-0F73C60CE26A}" dt="2023-04-19T14:35:25.511" v="107" actId="478"/>
          <ac:graphicFrameMkLst>
            <pc:docMk/>
            <pc:sldMk cId="4202886293" sldId="1835"/>
            <ac:graphicFrameMk id="12" creationId="{C99007CE-850C-3016-F67F-3F23A711ED03}"/>
          </ac:graphicFrameMkLst>
        </pc:graphicFrameChg>
        <pc:graphicFrameChg chg="del">
          <ac:chgData name="Gilad Danin" userId="5719a23c-6a97-4256-b7ce-03eee2a083f9" providerId="ADAL" clId="{80EDD607-AA88-465E-BAF6-0F73C60CE26A}" dt="2023-04-19T14:35:25.511" v="107" actId="478"/>
          <ac:graphicFrameMkLst>
            <pc:docMk/>
            <pc:sldMk cId="4202886293" sldId="1835"/>
            <ac:graphicFrameMk id="39" creationId="{9D86EDB0-9F00-99F3-E359-BEC054309816}"/>
          </ac:graphicFrameMkLst>
        </pc:graphicFrameChg>
        <pc:graphicFrameChg chg="del">
          <ac:chgData name="Gilad Danin" userId="5719a23c-6a97-4256-b7ce-03eee2a083f9" providerId="ADAL" clId="{80EDD607-AA88-465E-BAF6-0F73C60CE26A}" dt="2023-04-19T14:35:25.511" v="107" actId="478"/>
          <ac:graphicFrameMkLst>
            <pc:docMk/>
            <pc:sldMk cId="4202886293" sldId="1835"/>
            <ac:graphicFrameMk id="40" creationId="{69230491-714E-DFC9-B253-79997BE1BB40}"/>
          </ac:graphicFrameMkLst>
        </pc:graphicFrameChg>
        <pc:picChg chg="add mod">
          <ac:chgData name="Gilad Danin" userId="5719a23c-6a97-4256-b7ce-03eee2a083f9" providerId="ADAL" clId="{80EDD607-AA88-465E-BAF6-0F73C60CE26A}" dt="2023-04-19T14:41:52.193" v="257" actId="1035"/>
          <ac:picMkLst>
            <pc:docMk/>
            <pc:sldMk cId="4202886293" sldId="1835"/>
            <ac:picMk id="8" creationId="{DF418A44-3CA1-3007-E6BC-8681D7F7AE70}"/>
          </ac:picMkLst>
        </pc:picChg>
        <pc:picChg chg="mod">
          <ac:chgData name="Gilad Danin" userId="5719a23c-6a97-4256-b7ce-03eee2a083f9" providerId="ADAL" clId="{80EDD607-AA88-465E-BAF6-0F73C60CE26A}" dt="2023-04-19T14:41:52.193" v="257" actId="1035"/>
          <ac:picMkLst>
            <pc:docMk/>
            <pc:sldMk cId="4202886293" sldId="1835"/>
            <ac:picMk id="24" creationId="{55130870-8756-5CB2-21BB-EF561A4F2399}"/>
          </ac:picMkLst>
        </pc:picChg>
        <pc:picChg chg="mod">
          <ac:chgData name="Gilad Danin" userId="5719a23c-6a97-4256-b7ce-03eee2a083f9" providerId="ADAL" clId="{80EDD607-AA88-465E-BAF6-0F73C60CE26A}" dt="2023-04-19T14:41:52.193" v="257" actId="1035"/>
          <ac:picMkLst>
            <pc:docMk/>
            <pc:sldMk cId="4202886293" sldId="1835"/>
            <ac:picMk id="25" creationId="{8605C3B8-8B2D-A072-F0C3-3910F54800BF}"/>
          </ac:picMkLst>
        </pc:picChg>
        <pc:picChg chg="mod">
          <ac:chgData name="Gilad Danin" userId="5719a23c-6a97-4256-b7ce-03eee2a083f9" providerId="ADAL" clId="{80EDD607-AA88-465E-BAF6-0F73C60CE26A}" dt="2023-04-19T14:41:52.193" v="257" actId="1035"/>
          <ac:picMkLst>
            <pc:docMk/>
            <pc:sldMk cId="4202886293" sldId="1835"/>
            <ac:picMk id="27" creationId="{2F4FED92-E8E5-E837-C9E2-E37E95418B58}"/>
          </ac:picMkLst>
        </pc:picChg>
        <pc:cxnChg chg="del mod">
          <ac:chgData name="Gilad Danin" userId="5719a23c-6a97-4256-b7ce-03eee2a083f9" providerId="ADAL" clId="{80EDD607-AA88-465E-BAF6-0F73C60CE26A}" dt="2023-04-19T14:35:25.511" v="107" actId="478"/>
          <ac:cxnSpMkLst>
            <pc:docMk/>
            <pc:sldMk cId="4202886293" sldId="1835"/>
            <ac:cxnSpMk id="16" creationId="{EB6DEF6D-78E5-EFBF-4FE1-999122B983C0}"/>
          </ac:cxnSpMkLst>
        </pc:cxnChg>
        <pc:cxnChg chg="mod">
          <ac:chgData name="Gilad Danin" userId="5719a23c-6a97-4256-b7ce-03eee2a083f9" providerId="ADAL" clId="{80EDD607-AA88-465E-BAF6-0F73C60CE26A}" dt="2023-04-19T14:41:52.193" v="257" actId="1035"/>
          <ac:cxnSpMkLst>
            <pc:docMk/>
            <pc:sldMk cId="4202886293" sldId="1835"/>
            <ac:cxnSpMk id="18" creationId="{03BE1F6D-64A2-FC22-25FF-8B7C6CCDBB3D}"/>
          </ac:cxnSpMkLst>
        </pc:cxnChg>
        <pc:cxnChg chg="mod">
          <ac:chgData name="Gilad Danin" userId="5719a23c-6a97-4256-b7ce-03eee2a083f9" providerId="ADAL" clId="{80EDD607-AA88-465E-BAF6-0F73C60CE26A}" dt="2023-04-19T14:42:30.309" v="263" actId="14100"/>
          <ac:cxnSpMkLst>
            <pc:docMk/>
            <pc:sldMk cId="4202886293" sldId="1835"/>
            <ac:cxnSpMk id="19" creationId="{7BAC144F-E05B-5D8F-8372-AE65D07DDA0A}"/>
          </ac:cxnSpMkLst>
        </pc:cxnChg>
        <pc:cxnChg chg="mod">
          <ac:chgData name="Gilad Danin" userId="5719a23c-6a97-4256-b7ce-03eee2a083f9" providerId="ADAL" clId="{80EDD607-AA88-465E-BAF6-0F73C60CE26A}" dt="2023-04-19T14:41:52.193" v="257" actId="1035"/>
          <ac:cxnSpMkLst>
            <pc:docMk/>
            <pc:sldMk cId="4202886293" sldId="1835"/>
            <ac:cxnSpMk id="22" creationId="{61829EE8-2852-348F-E9B4-2F964A4E830B}"/>
          </ac:cxnSpMkLst>
        </pc:cxnChg>
        <pc:cxnChg chg="del">
          <ac:chgData name="Gilad Danin" userId="5719a23c-6a97-4256-b7ce-03eee2a083f9" providerId="ADAL" clId="{80EDD607-AA88-465E-BAF6-0F73C60CE26A}" dt="2023-04-19T14:35:25.511" v="107" actId="478"/>
          <ac:cxnSpMkLst>
            <pc:docMk/>
            <pc:sldMk cId="4202886293" sldId="1835"/>
            <ac:cxnSpMk id="23" creationId="{41C547D4-C572-0D2B-30B0-E7417D8834DC}"/>
          </ac:cxnSpMkLst>
        </pc:cxnChg>
        <pc:cxnChg chg="del">
          <ac:chgData name="Gilad Danin" userId="5719a23c-6a97-4256-b7ce-03eee2a083f9" providerId="ADAL" clId="{80EDD607-AA88-465E-BAF6-0F73C60CE26A}" dt="2023-04-19T14:35:25.511" v="107" actId="478"/>
          <ac:cxnSpMkLst>
            <pc:docMk/>
            <pc:sldMk cId="4202886293" sldId="1835"/>
            <ac:cxnSpMk id="26" creationId="{CAF1947D-24EB-5308-4372-EA2BB335628D}"/>
          </ac:cxnSpMkLst>
        </pc:cxnChg>
        <pc:cxnChg chg="del mod">
          <ac:chgData name="Gilad Danin" userId="5719a23c-6a97-4256-b7ce-03eee2a083f9" providerId="ADAL" clId="{80EDD607-AA88-465E-BAF6-0F73C60CE26A}" dt="2023-04-19T14:35:25.511" v="107" actId="478"/>
          <ac:cxnSpMkLst>
            <pc:docMk/>
            <pc:sldMk cId="4202886293" sldId="1835"/>
            <ac:cxnSpMk id="28" creationId="{3E712E6A-79D3-709F-8303-E20EE62D71F7}"/>
          </ac:cxnSpMkLst>
        </pc:cxnChg>
        <pc:cxnChg chg="mod">
          <ac:chgData name="Gilad Danin" userId="5719a23c-6a97-4256-b7ce-03eee2a083f9" providerId="ADAL" clId="{80EDD607-AA88-465E-BAF6-0F73C60CE26A}" dt="2023-04-19T14:41:52.193" v="257" actId="1035"/>
          <ac:cxnSpMkLst>
            <pc:docMk/>
            <pc:sldMk cId="4202886293" sldId="1835"/>
            <ac:cxnSpMk id="29" creationId="{99BAB44D-0362-4816-A689-D0DBF4E20AD1}"/>
          </ac:cxnSpMkLst>
        </pc:cxnChg>
        <pc:cxnChg chg="mod">
          <ac:chgData name="Gilad Danin" userId="5719a23c-6a97-4256-b7ce-03eee2a083f9" providerId="ADAL" clId="{80EDD607-AA88-465E-BAF6-0F73C60CE26A}" dt="2023-04-19T14:41:52.193" v="257" actId="1035"/>
          <ac:cxnSpMkLst>
            <pc:docMk/>
            <pc:sldMk cId="4202886293" sldId="1835"/>
            <ac:cxnSpMk id="30" creationId="{769B9A0C-44EC-4C2B-361D-82D10870DD57}"/>
          </ac:cxnSpMkLst>
        </pc:cxnChg>
        <pc:cxnChg chg="mod">
          <ac:chgData name="Gilad Danin" userId="5719a23c-6a97-4256-b7ce-03eee2a083f9" providerId="ADAL" clId="{80EDD607-AA88-465E-BAF6-0F73C60CE26A}" dt="2023-04-19T14:41:52.193" v="257" actId="1035"/>
          <ac:cxnSpMkLst>
            <pc:docMk/>
            <pc:sldMk cId="4202886293" sldId="1835"/>
            <ac:cxnSpMk id="31" creationId="{5B609CBC-14EA-4401-65CD-310757154579}"/>
          </ac:cxnSpMkLst>
        </pc:cxnChg>
        <pc:cxnChg chg="add mod">
          <ac:chgData name="Gilad Danin" userId="5719a23c-6a97-4256-b7ce-03eee2a083f9" providerId="ADAL" clId="{80EDD607-AA88-465E-BAF6-0F73C60CE26A}" dt="2023-04-19T14:42:18.007" v="261" actId="14100"/>
          <ac:cxnSpMkLst>
            <pc:docMk/>
            <pc:sldMk cId="4202886293" sldId="1835"/>
            <ac:cxnSpMk id="32" creationId="{D943783C-2270-8192-A094-D6DAEDCCBD2E}"/>
          </ac:cxnSpMkLst>
        </pc:cxnChg>
        <pc:cxnChg chg="add mod">
          <ac:chgData name="Gilad Danin" userId="5719a23c-6a97-4256-b7ce-03eee2a083f9" providerId="ADAL" clId="{80EDD607-AA88-465E-BAF6-0F73C60CE26A}" dt="2023-04-19T14:43:13.218" v="268" actId="14100"/>
          <ac:cxnSpMkLst>
            <pc:docMk/>
            <pc:sldMk cId="4202886293" sldId="1835"/>
            <ac:cxnSpMk id="35" creationId="{A07560A5-4A86-E2E7-2D69-65A79F80AD7B}"/>
          </ac:cxnSpMkLst>
        </pc:cxnChg>
        <pc:cxnChg chg="add del mod">
          <ac:chgData name="Gilad Danin" userId="5719a23c-6a97-4256-b7ce-03eee2a083f9" providerId="ADAL" clId="{80EDD607-AA88-465E-BAF6-0F73C60CE26A}" dt="2023-04-19T14:38:31.635" v="143"/>
          <ac:cxnSpMkLst>
            <pc:docMk/>
            <pc:sldMk cId="4202886293" sldId="1835"/>
            <ac:cxnSpMk id="42" creationId="{C0126248-DE23-E31E-7ED6-D73B1FCC4B0E}"/>
          </ac:cxnSpMkLst>
        </pc:cxnChg>
        <pc:cxnChg chg="del">
          <ac:chgData name="Gilad Danin" userId="5719a23c-6a97-4256-b7ce-03eee2a083f9" providerId="ADAL" clId="{80EDD607-AA88-465E-BAF6-0F73C60CE26A}" dt="2023-04-19T14:35:25.511" v="107" actId="478"/>
          <ac:cxnSpMkLst>
            <pc:docMk/>
            <pc:sldMk cId="4202886293" sldId="1835"/>
            <ac:cxnSpMk id="47" creationId="{1FFFC711-E50A-2ADC-5C11-BA9FFD296B76}"/>
          </ac:cxnSpMkLst>
        </pc:cxnChg>
        <pc:cxnChg chg="del">
          <ac:chgData name="Gilad Danin" userId="5719a23c-6a97-4256-b7ce-03eee2a083f9" providerId="ADAL" clId="{80EDD607-AA88-465E-BAF6-0F73C60CE26A}" dt="2023-04-19T14:35:25.511" v="107" actId="478"/>
          <ac:cxnSpMkLst>
            <pc:docMk/>
            <pc:sldMk cId="4202886293" sldId="1835"/>
            <ac:cxnSpMk id="48" creationId="{9A170F0B-8B64-4D53-D4F8-1EB82292F354}"/>
          </ac:cxnSpMkLst>
        </pc:cxnChg>
        <pc:cxnChg chg="add mod">
          <ac:chgData name="Gilad Danin" userId="5719a23c-6a97-4256-b7ce-03eee2a083f9" providerId="ADAL" clId="{80EDD607-AA88-465E-BAF6-0F73C60CE26A}" dt="2023-04-19T14:44:27.971" v="289" actId="1035"/>
          <ac:cxnSpMkLst>
            <pc:docMk/>
            <pc:sldMk cId="4202886293" sldId="1835"/>
            <ac:cxnSpMk id="50" creationId="{CCF5BFD0-4956-97C1-A034-9E92708BD215}"/>
          </ac:cxnSpMkLst>
        </pc:cxnChg>
        <pc:cxnChg chg="add mod">
          <ac:chgData name="Gilad Danin" userId="5719a23c-6a97-4256-b7ce-03eee2a083f9" providerId="ADAL" clId="{80EDD607-AA88-465E-BAF6-0F73C60CE26A}" dt="2023-04-19T14:41:52.193" v="257" actId="1035"/>
          <ac:cxnSpMkLst>
            <pc:docMk/>
            <pc:sldMk cId="4202886293" sldId="1835"/>
            <ac:cxnSpMk id="57" creationId="{FCF14316-0C52-6777-1E86-B7C53D79CEF4}"/>
          </ac:cxnSpMkLst>
        </pc:cxnChg>
      </pc:sldChg>
    </pc:docChg>
  </pc:docChgLst>
  <pc:docChgLst>
    <pc:chgData name="Gilad Danin" userId="5719a23c-6a97-4256-b7ce-03eee2a083f9" providerId="ADAL" clId="{84231291-173C-4ADF-933B-A63281CBC119}"/>
    <pc:docChg chg="undo redo custSel addSld delSld modSld sldOrd">
      <pc:chgData name="Gilad Danin" userId="5719a23c-6a97-4256-b7ce-03eee2a083f9" providerId="ADAL" clId="{84231291-173C-4ADF-933B-A63281CBC119}" dt="2023-04-19T14:03:02.655" v="1265"/>
      <pc:docMkLst>
        <pc:docMk/>
      </pc:docMkLst>
      <pc:sldChg chg="modSp">
        <pc:chgData name="Gilad Danin" userId="5719a23c-6a97-4256-b7ce-03eee2a083f9" providerId="ADAL" clId="{84231291-173C-4ADF-933B-A63281CBC119}" dt="2023-04-19T08:22:59.929" v="370" actId="1076"/>
        <pc:sldMkLst>
          <pc:docMk/>
          <pc:sldMk cId="473834730" sldId="277"/>
        </pc:sldMkLst>
        <pc:picChg chg="mod">
          <ac:chgData name="Gilad Danin" userId="5719a23c-6a97-4256-b7ce-03eee2a083f9" providerId="ADAL" clId="{84231291-173C-4ADF-933B-A63281CBC119}" dt="2023-04-19T08:22:59.929" v="370" actId="1076"/>
          <ac:picMkLst>
            <pc:docMk/>
            <pc:sldMk cId="473834730" sldId="277"/>
            <ac:picMk id="2050" creationId="{DBAB1375-CC5E-0314-45DE-4E794A61C3D4}"/>
          </ac:picMkLst>
        </pc:picChg>
      </pc:sldChg>
      <pc:sldChg chg="addSp delSp modSp mod modAnim">
        <pc:chgData name="Gilad Danin" userId="5719a23c-6a97-4256-b7ce-03eee2a083f9" providerId="ADAL" clId="{84231291-173C-4ADF-933B-A63281CBC119}" dt="2023-04-19T13:57:49.799" v="1244" actId="692"/>
        <pc:sldMkLst>
          <pc:docMk/>
          <pc:sldMk cId="2342742626" sldId="1822"/>
        </pc:sldMkLst>
        <pc:spChg chg="mod">
          <ac:chgData name="Gilad Danin" userId="5719a23c-6a97-4256-b7ce-03eee2a083f9" providerId="ADAL" clId="{84231291-173C-4ADF-933B-A63281CBC119}" dt="2023-04-19T08:09:07.848" v="130" actId="20577"/>
          <ac:spMkLst>
            <pc:docMk/>
            <pc:sldMk cId="2342742626" sldId="1822"/>
            <ac:spMk id="2" creationId="{5A757D78-3B27-2245-80F4-E6EA2F0B82F2}"/>
          </ac:spMkLst>
        </pc:spChg>
        <pc:spChg chg="del mod">
          <ac:chgData name="Gilad Danin" userId="5719a23c-6a97-4256-b7ce-03eee2a083f9" providerId="ADAL" clId="{84231291-173C-4ADF-933B-A63281CBC119}" dt="2023-04-19T08:09:28.167" v="133" actId="478"/>
          <ac:spMkLst>
            <pc:docMk/>
            <pc:sldMk cId="2342742626" sldId="1822"/>
            <ac:spMk id="3" creationId="{9349F7A3-F95C-2845-9321-E6614AD4EF27}"/>
          </ac:spMkLst>
        </pc:spChg>
        <pc:spChg chg="del">
          <ac:chgData name="Gilad Danin" userId="5719a23c-6a97-4256-b7ce-03eee2a083f9" providerId="ADAL" clId="{84231291-173C-4ADF-933B-A63281CBC119}" dt="2023-04-19T08:01:44.339" v="0" actId="478"/>
          <ac:spMkLst>
            <pc:docMk/>
            <pc:sldMk cId="2342742626" sldId="1822"/>
            <ac:spMk id="7" creationId="{CFEC3E79-44BC-0295-967D-E7EE7CFC68B1}"/>
          </ac:spMkLst>
        </pc:spChg>
        <pc:spChg chg="add del">
          <ac:chgData name="Gilad Danin" userId="5719a23c-6a97-4256-b7ce-03eee2a083f9" providerId="ADAL" clId="{84231291-173C-4ADF-933B-A63281CBC119}" dt="2023-04-19T08:02:03.405" v="2" actId="22"/>
          <ac:spMkLst>
            <pc:docMk/>
            <pc:sldMk cId="2342742626" sldId="1822"/>
            <ac:spMk id="9" creationId="{EA5B2DA3-BD3F-D808-0DED-4722980DAC9C}"/>
          </ac:spMkLst>
        </pc:spChg>
        <pc:spChg chg="add del">
          <ac:chgData name="Gilad Danin" userId="5719a23c-6a97-4256-b7ce-03eee2a083f9" providerId="ADAL" clId="{84231291-173C-4ADF-933B-A63281CBC119}" dt="2023-04-19T08:02:55.426" v="4" actId="11529"/>
          <ac:spMkLst>
            <pc:docMk/>
            <pc:sldMk cId="2342742626" sldId="1822"/>
            <ac:spMk id="10" creationId="{C56DBA64-5E84-7F6F-35F6-E3A53ED2644B}"/>
          </ac:spMkLst>
        </pc:spChg>
        <pc:spChg chg="add mod">
          <ac:chgData name="Gilad Danin" userId="5719a23c-6a97-4256-b7ce-03eee2a083f9" providerId="ADAL" clId="{84231291-173C-4ADF-933B-A63281CBC119}" dt="2023-04-19T08:32:23.060" v="492" actId="1037"/>
          <ac:spMkLst>
            <pc:docMk/>
            <pc:sldMk cId="2342742626" sldId="1822"/>
            <ac:spMk id="11" creationId="{734F638C-60CA-D556-5F3C-449A052915CA}"/>
          </ac:spMkLst>
        </pc:spChg>
        <pc:spChg chg="add del mod">
          <ac:chgData name="Gilad Danin" userId="5719a23c-6a97-4256-b7ce-03eee2a083f9" providerId="ADAL" clId="{84231291-173C-4ADF-933B-A63281CBC119}" dt="2023-04-19T08:04:41.091" v="10"/>
          <ac:spMkLst>
            <pc:docMk/>
            <pc:sldMk cId="2342742626" sldId="1822"/>
            <ac:spMk id="12" creationId="{0E6CD66B-6668-814F-1F5C-337A8A9C8798}"/>
          </ac:spMkLst>
        </pc:spChg>
        <pc:spChg chg="add mod">
          <ac:chgData name="Gilad Danin" userId="5719a23c-6a97-4256-b7ce-03eee2a083f9" providerId="ADAL" clId="{84231291-173C-4ADF-933B-A63281CBC119}" dt="2023-04-19T08:32:23.060" v="492" actId="1037"/>
          <ac:spMkLst>
            <pc:docMk/>
            <pc:sldMk cId="2342742626" sldId="1822"/>
            <ac:spMk id="13" creationId="{FB5FBFD0-CC84-0629-C6D1-611891F7E0C8}"/>
          </ac:spMkLst>
        </pc:spChg>
        <pc:spChg chg="add mod">
          <ac:chgData name="Gilad Danin" userId="5719a23c-6a97-4256-b7ce-03eee2a083f9" providerId="ADAL" clId="{84231291-173C-4ADF-933B-A63281CBC119}" dt="2023-04-19T08:32:23.060" v="492" actId="1037"/>
          <ac:spMkLst>
            <pc:docMk/>
            <pc:sldMk cId="2342742626" sldId="1822"/>
            <ac:spMk id="14" creationId="{24B28E09-071D-CA5C-8FD8-F6CC58B7DF7E}"/>
          </ac:spMkLst>
        </pc:spChg>
        <pc:spChg chg="add mod">
          <ac:chgData name="Gilad Danin" userId="5719a23c-6a97-4256-b7ce-03eee2a083f9" providerId="ADAL" clId="{84231291-173C-4ADF-933B-A63281CBC119}" dt="2023-04-19T08:32:23.060" v="492" actId="1037"/>
          <ac:spMkLst>
            <pc:docMk/>
            <pc:sldMk cId="2342742626" sldId="1822"/>
            <ac:spMk id="15" creationId="{44B7AFF8-4132-1CC1-5A0D-D2C2B543A3BA}"/>
          </ac:spMkLst>
        </pc:spChg>
        <pc:spChg chg="add del mod">
          <ac:chgData name="Gilad Danin" userId="5719a23c-6a97-4256-b7ce-03eee2a083f9" providerId="ADAL" clId="{84231291-173C-4ADF-933B-A63281CBC119}" dt="2023-04-19T08:07:50.185" v="89" actId="478"/>
          <ac:spMkLst>
            <pc:docMk/>
            <pc:sldMk cId="2342742626" sldId="1822"/>
            <ac:spMk id="16" creationId="{2BA5D934-196F-2477-D138-AD227F63E08F}"/>
          </ac:spMkLst>
        </pc:spChg>
        <pc:spChg chg="add del">
          <ac:chgData name="Gilad Danin" userId="5719a23c-6a97-4256-b7ce-03eee2a083f9" providerId="ADAL" clId="{84231291-173C-4ADF-933B-A63281CBC119}" dt="2023-04-19T08:07:51.964" v="91" actId="22"/>
          <ac:spMkLst>
            <pc:docMk/>
            <pc:sldMk cId="2342742626" sldId="1822"/>
            <ac:spMk id="18" creationId="{C90167CA-EEB5-210B-D17C-928E3C04FC33}"/>
          </ac:spMkLst>
        </pc:spChg>
        <pc:spChg chg="add mod">
          <ac:chgData name="Gilad Danin" userId="5719a23c-6a97-4256-b7ce-03eee2a083f9" providerId="ADAL" clId="{84231291-173C-4ADF-933B-A63281CBC119}" dt="2023-04-19T08:32:23.060" v="492" actId="1037"/>
          <ac:spMkLst>
            <pc:docMk/>
            <pc:sldMk cId="2342742626" sldId="1822"/>
            <ac:spMk id="19" creationId="{4B48F89D-E517-E9CE-77DF-50B3692CDD5B}"/>
          </ac:spMkLst>
        </pc:spChg>
        <pc:spChg chg="add del mod">
          <ac:chgData name="Gilad Danin" userId="5719a23c-6a97-4256-b7ce-03eee2a083f9" providerId="ADAL" clId="{84231291-173C-4ADF-933B-A63281CBC119}" dt="2023-04-19T08:09:29.906" v="134" actId="478"/>
          <ac:spMkLst>
            <pc:docMk/>
            <pc:sldMk cId="2342742626" sldId="1822"/>
            <ac:spMk id="21" creationId="{5FF23C67-94C7-9E76-21AB-E371E967FA60}"/>
          </ac:spMkLst>
        </pc:spChg>
        <pc:spChg chg="add mod">
          <ac:chgData name="Gilad Danin" userId="5719a23c-6a97-4256-b7ce-03eee2a083f9" providerId="ADAL" clId="{84231291-173C-4ADF-933B-A63281CBC119}" dt="2023-04-19T13:49:26.049" v="1169" actId="1076"/>
          <ac:spMkLst>
            <pc:docMk/>
            <pc:sldMk cId="2342742626" sldId="1822"/>
            <ac:spMk id="36" creationId="{A3D7854D-5119-0644-B40D-ECBE2DC01397}"/>
          </ac:spMkLst>
        </pc:spChg>
        <pc:spChg chg="mod">
          <ac:chgData name="Gilad Danin" userId="5719a23c-6a97-4256-b7ce-03eee2a083f9" providerId="ADAL" clId="{84231291-173C-4ADF-933B-A63281CBC119}" dt="2023-04-19T08:29:24.556" v="437"/>
          <ac:spMkLst>
            <pc:docMk/>
            <pc:sldMk cId="2342742626" sldId="1822"/>
            <ac:spMk id="47" creationId="{15D76E92-B74E-8892-9E4B-1AAB58993C96}"/>
          </ac:spMkLst>
        </pc:spChg>
        <pc:spChg chg="add del mod">
          <ac:chgData name="Gilad Danin" userId="5719a23c-6a97-4256-b7ce-03eee2a083f9" providerId="ADAL" clId="{84231291-173C-4ADF-933B-A63281CBC119}" dt="2023-04-19T08:32:48.653" v="498"/>
          <ac:spMkLst>
            <pc:docMk/>
            <pc:sldMk cId="2342742626" sldId="1822"/>
            <ac:spMk id="50" creationId="{1FA8EFD4-A702-4BB9-207C-F0AD8B9569D6}"/>
          </ac:spMkLst>
        </pc:spChg>
        <pc:spChg chg="add mod">
          <ac:chgData name="Gilad Danin" userId="5719a23c-6a97-4256-b7ce-03eee2a083f9" providerId="ADAL" clId="{84231291-173C-4ADF-933B-A63281CBC119}" dt="2023-04-19T08:33:00.117" v="507" actId="20577"/>
          <ac:spMkLst>
            <pc:docMk/>
            <pc:sldMk cId="2342742626" sldId="1822"/>
            <ac:spMk id="51" creationId="{C6CE05AE-658D-8ED8-01EA-730ABD11D510}"/>
          </ac:spMkLst>
        </pc:spChg>
        <pc:spChg chg="add mod">
          <ac:chgData name="Gilad Danin" userId="5719a23c-6a97-4256-b7ce-03eee2a083f9" providerId="ADAL" clId="{84231291-173C-4ADF-933B-A63281CBC119}" dt="2023-04-19T08:33:14.976" v="509" actId="1076"/>
          <ac:spMkLst>
            <pc:docMk/>
            <pc:sldMk cId="2342742626" sldId="1822"/>
            <ac:spMk id="53" creationId="{F4858ADC-65BB-F836-42E6-4EE4C8D6DD89}"/>
          </ac:spMkLst>
        </pc:spChg>
        <pc:grpChg chg="add mod">
          <ac:chgData name="Gilad Danin" userId="5719a23c-6a97-4256-b7ce-03eee2a083f9" providerId="ADAL" clId="{84231291-173C-4ADF-933B-A63281CBC119}" dt="2023-04-19T08:32:23.060" v="492" actId="1037"/>
          <ac:grpSpMkLst>
            <pc:docMk/>
            <pc:sldMk cId="2342742626" sldId="1822"/>
            <ac:grpSpMk id="46" creationId="{DBA321E0-2457-EB70-DB29-AAFF31A46432}"/>
          </ac:grpSpMkLst>
        </pc:grpChg>
        <pc:cxnChg chg="add del mod">
          <ac:chgData name="Gilad Danin" userId="5719a23c-6a97-4256-b7ce-03eee2a083f9" providerId="ADAL" clId="{84231291-173C-4ADF-933B-A63281CBC119}" dt="2023-04-19T08:10:59.895" v="148" actId="11529"/>
          <ac:cxnSpMkLst>
            <pc:docMk/>
            <pc:sldMk cId="2342742626" sldId="1822"/>
            <ac:cxnSpMk id="23" creationId="{A57A9953-92B5-E23D-519B-D8F41E19F71B}"/>
          </ac:cxnSpMkLst>
        </pc:cxnChg>
        <pc:cxnChg chg="add mod">
          <ac:chgData name="Gilad Danin" userId="5719a23c-6a97-4256-b7ce-03eee2a083f9" providerId="ADAL" clId="{84231291-173C-4ADF-933B-A63281CBC119}" dt="2023-04-19T13:57:49.799" v="1244" actId="692"/>
          <ac:cxnSpMkLst>
            <pc:docMk/>
            <pc:sldMk cId="2342742626" sldId="1822"/>
            <ac:cxnSpMk id="26" creationId="{73B32AA2-E356-77C9-4C07-95C50868972D}"/>
          </ac:cxnSpMkLst>
        </pc:cxnChg>
        <pc:cxnChg chg="add mod">
          <ac:chgData name="Gilad Danin" userId="5719a23c-6a97-4256-b7ce-03eee2a083f9" providerId="ADAL" clId="{84231291-173C-4ADF-933B-A63281CBC119}" dt="2023-04-19T13:57:49.799" v="1244" actId="692"/>
          <ac:cxnSpMkLst>
            <pc:docMk/>
            <pc:sldMk cId="2342742626" sldId="1822"/>
            <ac:cxnSpMk id="28" creationId="{AC70AED2-1B85-A8E1-BEE6-4DBD4076C75B}"/>
          </ac:cxnSpMkLst>
        </pc:cxnChg>
        <pc:cxnChg chg="add mod">
          <ac:chgData name="Gilad Danin" userId="5719a23c-6a97-4256-b7ce-03eee2a083f9" providerId="ADAL" clId="{84231291-173C-4ADF-933B-A63281CBC119}" dt="2023-04-19T13:57:49.799" v="1244" actId="692"/>
          <ac:cxnSpMkLst>
            <pc:docMk/>
            <pc:sldMk cId="2342742626" sldId="1822"/>
            <ac:cxnSpMk id="30" creationId="{745077A6-3040-420D-1356-EDC5A3DD1413}"/>
          </ac:cxnSpMkLst>
        </pc:cxnChg>
        <pc:cxnChg chg="add mod">
          <ac:chgData name="Gilad Danin" userId="5719a23c-6a97-4256-b7ce-03eee2a083f9" providerId="ADAL" clId="{84231291-173C-4ADF-933B-A63281CBC119}" dt="2023-04-19T13:57:49.799" v="1244" actId="692"/>
          <ac:cxnSpMkLst>
            <pc:docMk/>
            <pc:sldMk cId="2342742626" sldId="1822"/>
            <ac:cxnSpMk id="32" creationId="{6AC9F766-1CA9-48B9-691B-0E7DEFC46951}"/>
          </ac:cxnSpMkLst>
        </pc:cxnChg>
        <pc:cxnChg chg="add mod">
          <ac:chgData name="Gilad Danin" userId="5719a23c-6a97-4256-b7ce-03eee2a083f9" providerId="ADAL" clId="{84231291-173C-4ADF-933B-A63281CBC119}" dt="2023-04-19T08:32:23.060" v="492" actId="1037"/>
          <ac:cxnSpMkLst>
            <pc:docMk/>
            <pc:sldMk cId="2342742626" sldId="1822"/>
            <ac:cxnSpMk id="34" creationId="{28ADCDF3-E153-7540-EB99-AEB19E49EA4B}"/>
          </ac:cxnSpMkLst>
        </pc:cxnChg>
        <pc:cxnChg chg="add del mod">
          <ac:chgData name="Gilad Danin" userId="5719a23c-6a97-4256-b7ce-03eee2a083f9" providerId="ADAL" clId="{84231291-173C-4ADF-933B-A63281CBC119}" dt="2023-04-19T08:32:23.060" v="492" actId="1037"/>
          <ac:cxnSpMkLst>
            <pc:docMk/>
            <pc:sldMk cId="2342742626" sldId="1822"/>
            <ac:cxnSpMk id="38" creationId="{BB30AEB5-34CA-4924-149C-4F6F99198017}"/>
          </ac:cxnSpMkLst>
        </pc:cxnChg>
        <pc:cxnChg chg="add del">
          <ac:chgData name="Gilad Danin" userId="5719a23c-6a97-4256-b7ce-03eee2a083f9" providerId="ADAL" clId="{84231291-173C-4ADF-933B-A63281CBC119}" dt="2023-04-19T08:13:53.524" v="189" actId="11529"/>
          <ac:cxnSpMkLst>
            <pc:docMk/>
            <pc:sldMk cId="2342742626" sldId="1822"/>
            <ac:cxnSpMk id="41" creationId="{6DA2683C-0B8B-A624-D51B-D526253D8E67}"/>
          </ac:cxnSpMkLst>
        </pc:cxnChg>
        <pc:cxnChg chg="add mod">
          <ac:chgData name="Gilad Danin" userId="5719a23c-6a97-4256-b7ce-03eee2a083f9" providerId="ADAL" clId="{84231291-173C-4ADF-933B-A63281CBC119}" dt="2023-04-19T08:32:23.060" v="492" actId="1037"/>
          <ac:cxnSpMkLst>
            <pc:docMk/>
            <pc:sldMk cId="2342742626" sldId="1822"/>
            <ac:cxnSpMk id="42" creationId="{7D90DB41-6A0F-A5FB-C80F-2B80EB5C8F7B}"/>
          </ac:cxnSpMkLst>
        </pc:cxnChg>
        <pc:cxnChg chg="add del mod">
          <ac:chgData name="Gilad Danin" userId="5719a23c-6a97-4256-b7ce-03eee2a083f9" providerId="ADAL" clId="{84231291-173C-4ADF-933B-A63281CBC119}" dt="2023-04-19T08:14:45.319" v="197"/>
          <ac:cxnSpMkLst>
            <pc:docMk/>
            <pc:sldMk cId="2342742626" sldId="1822"/>
            <ac:cxnSpMk id="45" creationId="{79149EEE-3D3D-E1E4-09A5-3A2A0B97C03D}"/>
          </ac:cxnSpMkLst>
        </pc:cxnChg>
        <pc:cxnChg chg="mod">
          <ac:chgData name="Gilad Danin" userId="5719a23c-6a97-4256-b7ce-03eee2a083f9" providerId="ADAL" clId="{84231291-173C-4ADF-933B-A63281CBC119}" dt="2023-04-19T08:29:24.556" v="437"/>
          <ac:cxnSpMkLst>
            <pc:docMk/>
            <pc:sldMk cId="2342742626" sldId="1822"/>
            <ac:cxnSpMk id="48" creationId="{DC943551-38DD-6D78-7FB4-2F25F1B29CC5}"/>
          </ac:cxnSpMkLst>
        </pc:cxnChg>
        <pc:cxnChg chg="add mod">
          <ac:chgData name="Gilad Danin" userId="5719a23c-6a97-4256-b7ce-03eee2a083f9" providerId="ADAL" clId="{84231291-173C-4ADF-933B-A63281CBC119}" dt="2023-04-19T13:57:49.799" v="1244" actId="692"/>
          <ac:cxnSpMkLst>
            <pc:docMk/>
            <pc:sldMk cId="2342742626" sldId="1822"/>
            <ac:cxnSpMk id="49" creationId="{6184B373-0A39-A6AB-4BF6-41C2BB6CD3BE}"/>
          </ac:cxnSpMkLst>
        </pc:cxnChg>
        <pc:cxnChg chg="add mod">
          <ac:chgData name="Gilad Danin" userId="5719a23c-6a97-4256-b7ce-03eee2a083f9" providerId="ADAL" clId="{84231291-173C-4ADF-933B-A63281CBC119}" dt="2023-04-19T08:32:57.119" v="500" actId="1076"/>
          <ac:cxnSpMkLst>
            <pc:docMk/>
            <pc:sldMk cId="2342742626" sldId="1822"/>
            <ac:cxnSpMk id="52" creationId="{D68385FD-2277-D66D-5959-01EE84013BF7}"/>
          </ac:cxnSpMkLst>
        </pc:cxnChg>
        <pc:cxnChg chg="add mod">
          <ac:chgData name="Gilad Danin" userId="5719a23c-6a97-4256-b7ce-03eee2a083f9" providerId="ADAL" clId="{84231291-173C-4ADF-933B-A63281CBC119}" dt="2023-04-19T08:33:14.976" v="509" actId="1076"/>
          <ac:cxnSpMkLst>
            <pc:docMk/>
            <pc:sldMk cId="2342742626" sldId="1822"/>
            <ac:cxnSpMk id="54" creationId="{D341AD3F-01F4-ECB9-442C-2B6FA7846188}"/>
          </ac:cxnSpMkLst>
        </pc:cxnChg>
        <pc:cxnChg chg="add mod">
          <ac:chgData name="Gilad Danin" userId="5719a23c-6a97-4256-b7ce-03eee2a083f9" providerId="ADAL" clId="{84231291-173C-4ADF-933B-A63281CBC119}" dt="2023-04-19T13:57:49.799" v="1244" actId="692"/>
          <ac:cxnSpMkLst>
            <pc:docMk/>
            <pc:sldMk cId="2342742626" sldId="1822"/>
            <ac:cxnSpMk id="55" creationId="{2D074275-8812-E99E-CA6A-B9BCE7B6E2F9}"/>
          </ac:cxnSpMkLst>
        </pc:cxnChg>
      </pc:sldChg>
      <pc:sldChg chg="addSp delSp modSp add del mod">
        <pc:chgData name="Gilad Danin" userId="5719a23c-6a97-4256-b7ce-03eee2a083f9" providerId="ADAL" clId="{84231291-173C-4ADF-933B-A63281CBC119}" dt="2023-04-19T08:22:34.115" v="361" actId="47"/>
        <pc:sldMkLst>
          <pc:docMk/>
          <pc:sldMk cId="48445515" sldId="1829"/>
        </pc:sldMkLst>
        <pc:spChg chg="mod">
          <ac:chgData name="Gilad Danin" userId="5719a23c-6a97-4256-b7ce-03eee2a083f9" providerId="ADAL" clId="{84231291-173C-4ADF-933B-A63281CBC119}" dt="2023-04-19T08:14:52.849" v="200" actId="20577"/>
          <ac:spMkLst>
            <pc:docMk/>
            <pc:sldMk cId="48445515" sldId="1829"/>
            <ac:spMk id="2" creationId="{5A757D78-3B27-2245-80F4-E6EA2F0B82F2}"/>
          </ac:spMkLst>
        </pc:spChg>
        <pc:spChg chg="mod">
          <ac:chgData name="Gilad Danin" userId="5719a23c-6a97-4256-b7ce-03eee2a083f9" providerId="ADAL" clId="{84231291-173C-4ADF-933B-A63281CBC119}" dt="2023-04-19T08:16:16.925" v="210" actId="20577"/>
          <ac:spMkLst>
            <pc:docMk/>
            <pc:sldMk cId="48445515" sldId="1829"/>
            <ac:spMk id="14" creationId="{24B28E09-071D-CA5C-8FD8-F6CC58B7DF7E}"/>
          </ac:spMkLst>
        </pc:spChg>
        <pc:spChg chg="mod">
          <ac:chgData name="Gilad Danin" userId="5719a23c-6a97-4256-b7ce-03eee2a083f9" providerId="ADAL" clId="{84231291-173C-4ADF-933B-A63281CBC119}" dt="2023-04-19T08:19:19.246" v="286" actId="1076"/>
          <ac:spMkLst>
            <pc:docMk/>
            <pc:sldMk cId="48445515" sldId="1829"/>
            <ac:spMk id="36" creationId="{A3D7854D-5119-0644-B40D-ECBE2DC01397}"/>
          </ac:spMkLst>
        </pc:spChg>
        <pc:cxnChg chg="add mod">
          <ac:chgData name="Gilad Danin" userId="5719a23c-6a97-4256-b7ce-03eee2a083f9" providerId="ADAL" clId="{84231291-173C-4ADF-933B-A63281CBC119}" dt="2023-04-19T08:19:26.250" v="288" actId="1037"/>
          <ac:cxnSpMkLst>
            <pc:docMk/>
            <pc:sldMk cId="48445515" sldId="1829"/>
            <ac:cxnSpMk id="7" creationId="{84D0297A-5911-C2D2-3D5C-9E3C21F8CB77}"/>
          </ac:cxnSpMkLst>
        </pc:cxnChg>
        <pc:cxnChg chg="add del mod">
          <ac:chgData name="Gilad Danin" userId="5719a23c-6a97-4256-b7ce-03eee2a083f9" providerId="ADAL" clId="{84231291-173C-4ADF-933B-A63281CBC119}" dt="2023-04-19T08:18:57.316" v="280" actId="14100"/>
          <ac:cxnSpMkLst>
            <pc:docMk/>
            <pc:sldMk cId="48445515" sldId="1829"/>
            <ac:cxnSpMk id="34" creationId="{28ADCDF3-E153-7540-EB99-AEB19E49EA4B}"/>
          </ac:cxnSpMkLst>
        </pc:cxnChg>
        <pc:cxnChg chg="del">
          <ac:chgData name="Gilad Danin" userId="5719a23c-6a97-4256-b7ce-03eee2a083f9" providerId="ADAL" clId="{84231291-173C-4ADF-933B-A63281CBC119}" dt="2023-04-19T08:15:01.120" v="202" actId="478"/>
          <ac:cxnSpMkLst>
            <pc:docMk/>
            <pc:sldMk cId="48445515" sldId="1829"/>
            <ac:cxnSpMk id="38" creationId="{BB30AEB5-34CA-4924-149C-4F6F99198017}"/>
          </ac:cxnSpMkLst>
        </pc:cxnChg>
        <pc:cxnChg chg="del">
          <ac:chgData name="Gilad Danin" userId="5719a23c-6a97-4256-b7ce-03eee2a083f9" providerId="ADAL" clId="{84231291-173C-4ADF-933B-A63281CBC119}" dt="2023-04-19T08:14:59.646" v="201" actId="478"/>
          <ac:cxnSpMkLst>
            <pc:docMk/>
            <pc:sldMk cId="48445515" sldId="1829"/>
            <ac:cxnSpMk id="42" creationId="{7D90DB41-6A0F-A5FB-C80F-2B80EB5C8F7B}"/>
          </ac:cxnSpMkLst>
        </pc:cxnChg>
      </pc:sldChg>
      <pc:sldChg chg="add del">
        <pc:chgData name="Gilad Danin" userId="5719a23c-6a97-4256-b7ce-03eee2a083f9" providerId="ADAL" clId="{84231291-173C-4ADF-933B-A63281CBC119}" dt="2023-04-19T08:20:10.241" v="320"/>
        <pc:sldMkLst>
          <pc:docMk/>
          <pc:sldMk cId="3365121003" sldId="1830"/>
        </pc:sldMkLst>
      </pc:sldChg>
      <pc:sldChg chg="addSp delSp modSp add del mod">
        <pc:chgData name="Gilad Danin" userId="5719a23c-6a97-4256-b7ce-03eee2a083f9" providerId="ADAL" clId="{84231291-173C-4ADF-933B-A63281CBC119}" dt="2023-04-19T08:21:24.574" v="347" actId="47"/>
        <pc:sldMkLst>
          <pc:docMk/>
          <pc:sldMk cId="3482004775" sldId="1830"/>
        </pc:sldMkLst>
        <pc:spChg chg="add mod">
          <ac:chgData name="Gilad Danin" userId="5719a23c-6a97-4256-b7ce-03eee2a083f9" providerId="ADAL" clId="{84231291-173C-4ADF-933B-A63281CBC119}" dt="2023-04-19T08:21:13.807" v="345" actId="1076"/>
          <ac:spMkLst>
            <pc:docMk/>
            <pc:sldMk cId="3482004775" sldId="1830"/>
            <ac:spMk id="3" creationId="{99F10809-E2F1-10AD-0167-5FD3317AFF88}"/>
          </ac:spMkLst>
        </pc:spChg>
        <pc:spChg chg="del">
          <ac:chgData name="Gilad Danin" userId="5719a23c-6a97-4256-b7ce-03eee2a083f9" providerId="ADAL" clId="{84231291-173C-4ADF-933B-A63281CBC119}" dt="2023-04-19T08:20:51.885" v="341" actId="478"/>
          <ac:spMkLst>
            <pc:docMk/>
            <pc:sldMk cId="3482004775" sldId="1830"/>
            <ac:spMk id="14" creationId="{24B28E09-071D-CA5C-8FD8-F6CC58B7DF7E}"/>
          </ac:spMkLst>
        </pc:spChg>
        <pc:cxnChg chg="mod">
          <ac:chgData name="Gilad Danin" userId="5719a23c-6a97-4256-b7ce-03eee2a083f9" providerId="ADAL" clId="{84231291-173C-4ADF-933B-A63281CBC119}" dt="2023-04-19T08:20:51.885" v="341" actId="478"/>
          <ac:cxnSpMkLst>
            <pc:docMk/>
            <pc:sldMk cId="3482004775" sldId="1830"/>
            <ac:cxnSpMk id="28" creationId="{AC70AED2-1B85-A8E1-BEE6-4DBD4076C75B}"/>
          </ac:cxnSpMkLst>
        </pc:cxnChg>
        <pc:cxnChg chg="mod">
          <ac:chgData name="Gilad Danin" userId="5719a23c-6a97-4256-b7ce-03eee2a083f9" providerId="ADAL" clId="{84231291-173C-4ADF-933B-A63281CBC119}" dt="2023-04-19T08:20:51.885" v="341" actId="478"/>
          <ac:cxnSpMkLst>
            <pc:docMk/>
            <pc:sldMk cId="3482004775" sldId="1830"/>
            <ac:cxnSpMk id="30" creationId="{745077A6-3040-420D-1356-EDC5A3DD1413}"/>
          </ac:cxnSpMkLst>
        </pc:cxnChg>
        <pc:cxnChg chg="mod">
          <ac:chgData name="Gilad Danin" userId="5719a23c-6a97-4256-b7ce-03eee2a083f9" providerId="ADAL" clId="{84231291-173C-4ADF-933B-A63281CBC119}" dt="2023-04-19T08:20:51.885" v="341" actId="478"/>
          <ac:cxnSpMkLst>
            <pc:docMk/>
            <pc:sldMk cId="3482004775" sldId="1830"/>
            <ac:cxnSpMk id="34" creationId="{28ADCDF3-E153-7540-EB99-AEB19E49EA4B}"/>
          </ac:cxnSpMkLst>
        </pc:cxnChg>
        <pc:cxnChg chg="del">
          <ac:chgData name="Gilad Danin" userId="5719a23c-6a97-4256-b7ce-03eee2a083f9" providerId="ADAL" clId="{84231291-173C-4ADF-933B-A63281CBC119}" dt="2023-04-19T08:20:42.422" v="340" actId="478"/>
          <ac:cxnSpMkLst>
            <pc:docMk/>
            <pc:sldMk cId="3482004775" sldId="1830"/>
            <ac:cxnSpMk id="38" creationId="{BB30AEB5-34CA-4924-149C-4F6F99198017}"/>
          </ac:cxnSpMkLst>
        </pc:cxnChg>
        <pc:cxnChg chg="del">
          <ac:chgData name="Gilad Danin" userId="5719a23c-6a97-4256-b7ce-03eee2a083f9" providerId="ADAL" clId="{84231291-173C-4ADF-933B-A63281CBC119}" dt="2023-04-19T08:20:41.044" v="339" actId="478"/>
          <ac:cxnSpMkLst>
            <pc:docMk/>
            <pc:sldMk cId="3482004775" sldId="1830"/>
            <ac:cxnSpMk id="42" creationId="{7D90DB41-6A0F-A5FB-C80F-2B80EB5C8F7B}"/>
          </ac:cxnSpMkLst>
        </pc:cxnChg>
      </pc:sldChg>
      <pc:sldChg chg="add del">
        <pc:chgData name="Gilad Danin" userId="5719a23c-6a97-4256-b7ce-03eee2a083f9" providerId="ADAL" clId="{84231291-173C-4ADF-933B-A63281CBC119}" dt="2023-04-19T08:20:53.511" v="343"/>
        <pc:sldMkLst>
          <pc:docMk/>
          <pc:sldMk cId="3391770192" sldId="1831"/>
        </pc:sldMkLst>
      </pc:sldChg>
      <pc:sldChg chg="addSp delSp modSp add mod modAnim">
        <pc:chgData name="Gilad Danin" userId="5719a23c-6a97-4256-b7ce-03eee2a083f9" providerId="ADAL" clId="{84231291-173C-4ADF-933B-A63281CBC119}" dt="2023-04-19T14:00:33.543" v="1254"/>
        <pc:sldMkLst>
          <pc:docMk/>
          <pc:sldMk cId="4201110007" sldId="1831"/>
        </pc:sldMkLst>
        <pc:spChg chg="add mod">
          <ac:chgData name="Gilad Danin" userId="5719a23c-6a97-4256-b7ce-03eee2a083f9" providerId="ADAL" clId="{84231291-173C-4ADF-933B-A63281CBC119}" dt="2023-04-19T08:34:50.919" v="570" actId="1038"/>
          <ac:spMkLst>
            <pc:docMk/>
            <pc:sldMk cId="4201110007" sldId="1831"/>
            <ac:spMk id="3" creationId="{FA105486-9CB1-6521-A6FB-77A87FB4D2F8}"/>
          </ac:spMkLst>
        </pc:spChg>
        <pc:spChg chg="add mod topLvl">
          <ac:chgData name="Gilad Danin" userId="5719a23c-6a97-4256-b7ce-03eee2a083f9" providerId="ADAL" clId="{84231291-173C-4ADF-933B-A63281CBC119}" dt="2023-04-19T13:58:08.863" v="1245" actId="164"/>
          <ac:spMkLst>
            <pc:docMk/>
            <pc:sldMk cId="4201110007" sldId="1831"/>
            <ac:spMk id="8" creationId="{4EA060A5-A76F-399D-5F92-AE0060318A4D}"/>
          </ac:spMkLst>
        </pc:spChg>
        <pc:spChg chg="mod">
          <ac:chgData name="Gilad Danin" userId="5719a23c-6a97-4256-b7ce-03eee2a083f9" providerId="ADAL" clId="{84231291-173C-4ADF-933B-A63281CBC119}" dt="2023-04-19T08:34:50.919" v="570" actId="1038"/>
          <ac:spMkLst>
            <pc:docMk/>
            <pc:sldMk cId="4201110007" sldId="1831"/>
            <ac:spMk id="11" creationId="{734F638C-60CA-D556-5F3C-449A052915CA}"/>
          </ac:spMkLst>
        </pc:spChg>
        <pc:spChg chg="mod">
          <ac:chgData name="Gilad Danin" userId="5719a23c-6a97-4256-b7ce-03eee2a083f9" providerId="ADAL" clId="{84231291-173C-4ADF-933B-A63281CBC119}" dt="2023-04-19T08:34:50.919" v="570" actId="1038"/>
          <ac:spMkLst>
            <pc:docMk/>
            <pc:sldMk cId="4201110007" sldId="1831"/>
            <ac:spMk id="13" creationId="{FB5FBFD0-CC84-0629-C6D1-611891F7E0C8}"/>
          </ac:spMkLst>
        </pc:spChg>
        <pc:spChg chg="del">
          <ac:chgData name="Gilad Danin" userId="5719a23c-6a97-4256-b7ce-03eee2a083f9" providerId="ADAL" clId="{84231291-173C-4ADF-933B-A63281CBC119}" dt="2023-04-19T08:21:34.180" v="350" actId="478"/>
          <ac:spMkLst>
            <pc:docMk/>
            <pc:sldMk cId="4201110007" sldId="1831"/>
            <ac:spMk id="14" creationId="{24B28E09-071D-CA5C-8FD8-F6CC58B7DF7E}"/>
          </ac:spMkLst>
        </pc:spChg>
        <pc:spChg chg="mod">
          <ac:chgData name="Gilad Danin" userId="5719a23c-6a97-4256-b7ce-03eee2a083f9" providerId="ADAL" clId="{84231291-173C-4ADF-933B-A63281CBC119}" dt="2023-04-19T08:34:50.919" v="570" actId="1038"/>
          <ac:spMkLst>
            <pc:docMk/>
            <pc:sldMk cId="4201110007" sldId="1831"/>
            <ac:spMk id="15" creationId="{44B7AFF8-4132-1CC1-5A0D-D2C2B543A3BA}"/>
          </ac:spMkLst>
        </pc:spChg>
        <pc:spChg chg="add mod">
          <ac:chgData name="Gilad Danin" userId="5719a23c-6a97-4256-b7ce-03eee2a083f9" providerId="ADAL" clId="{84231291-173C-4ADF-933B-A63281CBC119}" dt="2023-04-19T08:29:19.351" v="436" actId="164"/>
          <ac:spMkLst>
            <pc:docMk/>
            <pc:sldMk cId="4201110007" sldId="1831"/>
            <ac:spMk id="18" creationId="{9D0E7AAE-DC0C-323A-33EC-6EEF2108DB73}"/>
          </ac:spMkLst>
        </pc:spChg>
        <pc:spChg chg="mod">
          <ac:chgData name="Gilad Danin" userId="5719a23c-6a97-4256-b7ce-03eee2a083f9" providerId="ADAL" clId="{84231291-173C-4ADF-933B-A63281CBC119}" dt="2023-04-19T08:34:50.919" v="570" actId="1038"/>
          <ac:spMkLst>
            <pc:docMk/>
            <pc:sldMk cId="4201110007" sldId="1831"/>
            <ac:spMk id="19" creationId="{4B48F89D-E517-E9CE-77DF-50B3692CDD5B}"/>
          </ac:spMkLst>
        </pc:spChg>
        <pc:spChg chg="add mod">
          <ac:chgData name="Gilad Danin" userId="5719a23c-6a97-4256-b7ce-03eee2a083f9" providerId="ADAL" clId="{84231291-173C-4ADF-933B-A63281CBC119}" dt="2023-04-19T08:33:52.694" v="512"/>
          <ac:spMkLst>
            <pc:docMk/>
            <pc:sldMk cId="4201110007" sldId="1831"/>
            <ac:spMk id="25" creationId="{E3608A6F-F340-DF75-A17B-9B64BE202FCD}"/>
          </ac:spMkLst>
        </pc:spChg>
        <pc:spChg chg="add mod">
          <ac:chgData name="Gilad Danin" userId="5719a23c-6a97-4256-b7ce-03eee2a083f9" providerId="ADAL" clId="{84231291-173C-4ADF-933B-A63281CBC119}" dt="2023-04-19T08:33:52.694" v="512"/>
          <ac:spMkLst>
            <pc:docMk/>
            <pc:sldMk cId="4201110007" sldId="1831"/>
            <ac:spMk id="29" creationId="{83F97365-C09B-F326-6F99-4D1440863806}"/>
          </ac:spMkLst>
        </pc:spChg>
        <pc:spChg chg="del">
          <ac:chgData name="Gilad Danin" userId="5719a23c-6a97-4256-b7ce-03eee2a083f9" providerId="ADAL" clId="{84231291-173C-4ADF-933B-A63281CBC119}" dt="2023-04-19T08:21:54.593" v="358" actId="478"/>
          <ac:spMkLst>
            <pc:docMk/>
            <pc:sldMk cId="4201110007" sldId="1831"/>
            <ac:spMk id="36" creationId="{A3D7854D-5119-0644-B40D-ECBE2DC01397}"/>
          </ac:spMkLst>
        </pc:spChg>
        <pc:spChg chg="add mod">
          <ac:chgData name="Gilad Danin" userId="5719a23c-6a97-4256-b7ce-03eee2a083f9" providerId="ADAL" clId="{84231291-173C-4ADF-933B-A63281CBC119}" dt="2023-04-19T08:59:27.408" v="664" actId="14100"/>
          <ac:spMkLst>
            <pc:docMk/>
            <pc:sldMk cId="4201110007" sldId="1831"/>
            <ac:spMk id="44" creationId="{AB19EE28-CAEC-E6A7-8AF1-5DCE1EB8AA57}"/>
          </ac:spMkLst>
        </pc:spChg>
        <pc:grpChg chg="add mod">
          <ac:chgData name="Gilad Danin" userId="5719a23c-6a97-4256-b7ce-03eee2a083f9" providerId="ADAL" clId="{84231291-173C-4ADF-933B-A63281CBC119}" dt="2023-04-19T08:34:50.919" v="570" actId="1038"/>
          <ac:grpSpMkLst>
            <pc:docMk/>
            <pc:sldMk cId="4201110007" sldId="1831"/>
            <ac:grpSpMk id="23" creationId="{F9F7B4FD-5794-CD41-D733-33AC952D0DBA}"/>
          </ac:grpSpMkLst>
        </pc:grpChg>
        <pc:grpChg chg="add mod topLvl">
          <ac:chgData name="Gilad Danin" userId="5719a23c-6a97-4256-b7ce-03eee2a083f9" providerId="ADAL" clId="{84231291-173C-4ADF-933B-A63281CBC119}" dt="2023-04-19T13:58:13.381" v="1246" actId="164"/>
          <ac:grpSpMkLst>
            <pc:docMk/>
            <pc:sldMk cId="4201110007" sldId="1831"/>
            <ac:grpSpMk id="48" creationId="{036F50B2-2D3A-1DCA-0975-914E18F81D4E}"/>
          </ac:grpSpMkLst>
        </pc:grpChg>
        <pc:grpChg chg="add del mod">
          <ac:chgData name="Gilad Danin" userId="5719a23c-6a97-4256-b7ce-03eee2a083f9" providerId="ADAL" clId="{84231291-173C-4ADF-933B-A63281CBC119}" dt="2023-04-19T13:57:17.465" v="1241" actId="165"/>
          <ac:grpSpMkLst>
            <pc:docMk/>
            <pc:sldMk cId="4201110007" sldId="1831"/>
            <ac:grpSpMk id="49" creationId="{019EAD28-4179-1389-DACB-56BDF0340274}"/>
          </ac:grpSpMkLst>
        </pc:grpChg>
        <pc:grpChg chg="add del mod">
          <ac:chgData name="Gilad Danin" userId="5719a23c-6a97-4256-b7ce-03eee2a083f9" providerId="ADAL" clId="{84231291-173C-4ADF-933B-A63281CBC119}" dt="2023-04-19T13:57:17.465" v="1241" actId="165"/>
          <ac:grpSpMkLst>
            <pc:docMk/>
            <pc:sldMk cId="4201110007" sldId="1831"/>
            <ac:grpSpMk id="58" creationId="{F0E3FE52-9624-197D-1159-92DAE857C49B}"/>
          </ac:grpSpMkLst>
        </pc:grpChg>
        <pc:grpChg chg="add mod">
          <ac:chgData name="Gilad Danin" userId="5719a23c-6a97-4256-b7ce-03eee2a083f9" providerId="ADAL" clId="{84231291-173C-4ADF-933B-A63281CBC119}" dt="2023-04-19T13:58:08.863" v="1245" actId="164"/>
          <ac:grpSpMkLst>
            <pc:docMk/>
            <pc:sldMk cId="4201110007" sldId="1831"/>
            <ac:grpSpMk id="59" creationId="{39AE6147-F7B8-B2BC-2985-4C8C03AC4C69}"/>
          </ac:grpSpMkLst>
        </pc:grpChg>
        <pc:grpChg chg="add mod">
          <ac:chgData name="Gilad Danin" userId="5719a23c-6a97-4256-b7ce-03eee2a083f9" providerId="ADAL" clId="{84231291-173C-4ADF-933B-A63281CBC119}" dt="2023-04-19T13:58:13.381" v="1246" actId="164"/>
          <ac:grpSpMkLst>
            <pc:docMk/>
            <pc:sldMk cId="4201110007" sldId="1831"/>
            <ac:grpSpMk id="60" creationId="{35AF1084-F3F1-2267-651B-239F70106F70}"/>
          </ac:grpSpMkLst>
        </pc:grpChg>
        <pc:picChg chg="add del mod">
          <ac:chgData name="Gilad Danin" userId="5719a23c-6a97-4256-b7ce-03eee2a083f9" providerId="ADAL" clId="{84231291-173C-4ADF-933B-A63281CBC119}" dt="2023-04-19T08:35:58.914" v="607" actId="478"/>
          <ac:picMkLst>
            <pc:docMk/>
            <pc:sldMk cId="4201110007" sldId="1831"/>
            <ac:picMk id="10" creationId="{B07FE08C-0BE3-76A1-1B86-18E34EAEAE12}"/>
          </ac:picMkLst>
        </pc:picChg>
        <pc:picChg chg="add del mod">
          <ac:chgData name="Gilad Danin" userId="5719a23c-6a97-4256-b7ce-03eee2a083f9" providerId="ADAL" clId="{84231291-173C-4ADF-933B-A63281CBC119}" dt="2023-04-19T08:23:50.215" v="373" actId="478"/>
          <ac:picMkLst>
            <pc:docMk/>
            <pc:sldMk cId="4201110007" sldId="1831"/>
            <ac:picMk id="12" creationId="{209586FB-7935-9E6E-E608-AC2F3DF8FF31}"/>
          </ac:picMkLst>
        </pc:picChg>
        <pc:picChg chg="add del mod">
          <ac:chgData name="Gilad Danin" userId="5719a23c-6a97-4256-b7ce-03eee2a083f9" providerId="ADAL" clId="{84231291-173C-4ADF-933B-A63281CBC119}" dt="2023-04-19T08:35:58.914" v="607" actId="478"/>
          <ac:picMkLst>
            <pc:docMk/>
            <pc:sldMk cId="4201110007" sldId="1831"/>
            <ac:picMk id="16" creationId="{8C44129C-2463-5117-1BE6-476AF5704660}"/>
          </ac:picMkLst>
        </pc:picChg>
        <pc:picChg chg="add del mod">
          <ac:chgData name="Gilad Danin" userId="5719a23c-6a97-4256-b7ce-03eee2a083f9" providerId="ADAL" clId="{84231291-173C-4ADF-933B-A63281CBC119}" dt="2023-04-19T08:35:58.914" v="607" actId="478"/>
          <ac:picMkLst>
            <pc:docMk/>
            <pc:sldMk cId="4201110007" sldId="1831"/>
            <ac:picMk id="17" creationId="{16CDFA39-1DB7-A538-4DC2-0655B92D6ECB}"/>
          </ac:picMkLst>
        </pc:picChg>
        <pc:picChg chg="add del mod">
          <ac:chgData name="Gilad Danin" userId="5719a23c-6a97-4256-b7ce-03eee2a083f9" providerId="ADAL" clId="{84231291-173C-4ADF-933B-A63281CBC119}" dt="2023-04-19T08:36:08.356" v="611" actId="478"/>
          <ac:picMkLst>
            <pc:docMk/>
            <pc:sldMk cId="4201110007" sldId="1831"/>
            <ac:picMk id="35" creationId="{741C3C9D-5DB3-793E-FA57-F939FA6DF649}"/>
          </ac:picMkLst>
        </pc:picChg>
        <pc:picChg chg="add del mod">
          <ac:chgData name="Gilad Danin" userId="5719a23c-6a97-4256-b7ce-03eee2a083f9" providerId="ADAL" clId="{84231291-173C-4ADF-933B-A63281CBC119}" dt="2023-04-19T08:36:08.356" v="611" actId="478"/>
          <ac:picMkLst>
            <pc:docMk/>
            <pc:sldMk cId="4201110007" sldId="1831"/>
            <ac:picMk id="37" creationId="{C5F926AF-B4DC-0A0A-BFE1-3CB6B8769219}"/>
          </ac:picMkLst>
        </pc:picChg>
        <pc:picChg chg="add del mod">
          <ac:chgData name="Gilad Danin" userId="5719a23c-6a97-4256-b7ce-03eee2a083f9" providerId="ADAL" clId="{84231291-173C-4ADF-933B-A63281CBC119}" dt="2023-04-19T08:36:08.356" v="611" actId="478"/>
          <ac:picMkLst>
            <pc:docMk/>
            <pc:sldMk cId="4201110007" sldId="1831"/>
            <ac:picMk id="39" creationId="{EC207C35-3497-348D-7DAB-A1F045F854E0}"/>
          </ac:picMkLst>
        </pc:picChg>
        <pc:picChg chg="add del mod">
          <ac:chgData name="Gilad Danin" userId="5719a23c-6a97-4256-b7ce-03eee2a083f9" providerId="ADAL" clId="{84231291-173C-4ADF-933B-A63281CBC119}" dt="2023-04-19T13:48:56.370" v="1162" actId="478"/>
          <ac:picMkLst>
            <pc:docMk/>
            <pc:sldMk cId="4201110007" sldId="1831"/>
            <ac:picMk id="40" creationId="{C116784C-1C49-B610-59E0-1C32CE3E4E14}"/>
          </ac:picMkLst>
        </pc:picChg>
        <pc:picChg chg="add del mod">
          <ac:chgData name="Gilad Danin" userId="5719a23c-6a97-4256-b7ce-03eee2a083f9" providerId="ADAL" clId="{84231291-173C-4ADF-933B-A63281CBC119}" dt="2023-04-19T13:48:56.370" v="1162" actId="478"/>
          <ac:picMkLst>
            <pc:docMk/>
            <pc:sldMk cId="4201110007" sldId="1831"/>
            <ac:picMk id="41" creationId="{41BC91A3-9062-91F8-DAB7-4EDF2EB810FF}"/>
          </ac:picMkLst>
        </pc:picChg>
        <pc:picChg chg="add del mod">
          <ac:chgData name="Gilad Danin" userId="5719a23c-6a97-4256-b7ce-03eee2a083f9" providerId="ADAL" clId="{84231291-173C-4ADF-933B-A63281CBC119}" dt="2023-04-19T13:48:56.370" v="1162" actId="478"/>
          <ac:picMkLst>
            <pc:docMk/>
            <pc:sldMk cId="4201110007" sldId="1831"/>
            <ac:picMk id="43" creationId="{15B1E692-4C74-FF7E-6F3E-F0E8E8A741F6}"/>
          </ac:picMkLst>
        </pc:picChg>
        <pc:picChg chg="add mod">
          <ac:chgData name="Gilad Danin" userId="5719a23c-6a97-4256-b7ce-03eee2a083f9" providerId="ADAL" clId="{84231291-173C-4ADF-933B-A63281CBC119}" dt="2023-04-19T13:57:17.465" v="1241" actId="165"/>
          <ac:picMkLst>
            <pc:docMk/>
            <pc:sldMk cId="4201110007" sldId="1831"/>
            <ac:picMk id="45" creationId="{2A0FEFF4-D791-AD46-C6A0-28078155794B}"/>
          </ac:picMkLst>
        </pc:picChg>
        <pc:picChg chg="add mod">
          <ac:chgData name="Gilad Danin" userId="5719a23c-6a97-4256-b7ce-03eee2a083f9" providerId="ADAL" clId="{84231291-173C-4ADF-933B-A63281CBC119}" dt="2023-04-19T13:57:17.465" v="1241" actId="165"/>
          <ac:picMkLst>
            <pc:docMk/>
            <pc:sldMk cId="4201110007" sldId="1831"/>
            <ac:picMk id="46" creationId="{5CC77391-02F5-1892-AACC-6D193F2A1245}"/>
          </ac:picMkLst>
        </pc:picChg>
        <pc:picChg chg="add mod">
          <ac:chgData name="Gilad Danin" userId="5719a23c-6a97-4256-b7ce-03eee2a083f9" providerId="ADAL" clId="{84231291-173C-4ADF-933B-A63281CBC119}" dt="2023-04-19T13:57:17.465" v="1241" actId="165"/>
          <ac:picMkLst>
            <pc:docMk/>
            <pc:sldMk cId="4201110007" sldId="1831"/>
            <ac:picMk id="47" creationId="{023E95A9-8659-A7C9-8F4A-F5B25304BBF9}"/>
          </ac:picMkLst>
        </pc:picChg>
        <pc:cxnChg chg="add mod topLvl">
          <ac:chgData name="Gilad Danin" userId="5719a23c-6a97-4256-b7ce-03eee2a083f9" providerId="ADAL" clId="{84231291-173C-4ADF-933B-A63281CBC119}" dt="2023-04-19T13:58:08.863" v="1245" actId="164"/>
          <ac:cxnSpMkLst>
            <pc:docMk/>
            <pc:sldMk cId="4201110007" sldId="1831"/>
            <ac:cxnSpMk id="7" creationId="{21F3FCE7-38CC-1B81-E6E6-E4FE4F2596D5}"/>
          </ac:cxnSpMkLst>
        </pc:cxnChg>
        <pc:cxnChg chg="add mod topLvl">
          <ac:chgData name="Gilad Danin" userId="5719a23c-6a97-4256-b7ce-03eee2a083f9" providerId="ADAL" clId="{84231291-173C-4ADF-933B-A63281CBC119}" dt="2023-04-19T13:58:08.863" v="1245" actId="164"/>
          <ac:cxnSpMkLst>
            <pc:docMk/>
            <pc:sldMk cId="4201110007" sldId="1831"/>
            <ac:cxnSpMk id="9" creationId="{7740120E-A0DC-F8FC-38BB-1E28A26EB02F}"/>
          </ac:cxnSpMkLst>
        </pc:cxnChg>
        <pc:cxnChg chg="add mod">
          <ac:chgData name="Gilad Danin" userId="5719a23c-6a97-4256-b7ce-03eee2a083f9" providerId="ADAL" clId="{84231291-173C-4ADF-933B-A63281CBC119}" dt="2023-04-19T08:29:19.351" v="436" actId="164"/>
          <ac:cxnSpMkLst>
            <pc:docMk/>
            <pc:sldMk cId="4201110007" sldId="1831"/>
            <ac:cxnSpMk id="21" creationId="{58799F20-04F4-855E-B2E9-235DF2E006EB}"/>
          </ac:cxnSpMkLst>
        </pc:cxnChg>
        <pc:cxnChg chg="add mod">
          <ac:chgData name="Gilad Danin" userId="5719a23c-6a97-4256-b7ce-03eee2a083f9" providerId="ADAL" clId="{84231291-173C-4ADF-933B-A63281CBC119}" dt="2023-04-19T13:57:09.852" v="1239" actId="692"/>
          <ac:cxnSpMkLst>
            <pc:docMk/>
            <pc:sldMk cId="4201110007" sldId="1831"/>
            <ac:cxnSpMk id="24" creationId="{791209D0-8F0F-28F6-4FB3-998CE87A4C6C}"/>
          </ac:cxnSpMkLst>
        </pc:cxnChg>
        <pc:cxnChg chg="mod">
          <ac:chgData name="Gilad Danin" userId="5719a23c-6a97-4256-b7ce-03eee2a083f9" providerId="ADAL" clId="{84231291-173C-4ADF-933B-A63281CBC119}" dt="2023-04-19T13:57:09.852" v="1239" actId="692"/>
          <ac:cxnSpMkLst>
            <pc:docMk/>
            <pc:sldMk cId="4201110007" sldId="1831"/>
            <ac:cxnSpMk id="26" creationId="{73B32AA2-E356-77C9-4C07-95C50868972D}"/>
          </ac:cxnSpMkLst>
        </pc:cxnChg>
        <pc:cxnChg chg="add mod">
          <ac:chgData name="Gilad Danin" userId="5719a23c-6a97-4256-b7ce-03eee2a083f9" providerId="ADAL" clId="{84231291-173C-4ADF-933B-A63281CBC119}" dt="2023-04-19T08:33:52.694" v="512"/>
          <ac:cxnSpMkLst>
            <pc:docMk/>
            <pc:sldMk cId="4201110007" sldId="1831"/>
            <ac:cxnSpMk id="27" creationId="{B64C240F-5543-14A1-EAF5-3716CC70A2FE}"/>
          </ac:cxnSpMkLst>
        </pc:cxnChg>
        <pc:cxnChg chg="mod">
          <ac:chgData name="Gilad Danin" userId="5719a23c-6a97-4256-b7ce-03eee2a083f9" providerId="ADAL" clId="{84231291-173C-4ADF-933B-A63281CBC119}" dt="2023-04-19T13:57:09.852" v="1239" actId="692"/>
          <ac:cxnSpMkLst>
            <pc:docMk/>
            <pc:sldMk cId="4201110007" sldId="1831"/>
            <ac:cxnSpMk id="28" creationId="{AC70AED2-1B85-A8E1-BEE6-4DBD4076C75B}"/>
          </ac:cxnSpMkLst>
        </pc:cxnChg>
        <pc:cxnChg chg="mod">
          <ac:chgData name="Gilad Danin" userId="5719a23c-6a97-4256-b7ce-03eee2a083f9" providerId="ADAL" clId="{84231291-173C-4ADF-933B-A63281CBC119}" dt="2023-04-19T13:57:09.852" v="1239" actId="692"/>
          <ac:cxnSpMkLst>
            <pc:docMk/>
            <pc:sldMk cId="4201110007" sldId="1831"/>
            <ac:cxnSpMk id="30" creationId="{745077A6-3040-420D-1356-EDC5A3DD1413}"/>
          </ac:cxnSpMkLst>
        </pc:cxnChg>
        <pc:cxnChg chg="add mod">
          <ac:chgData name="Gilad Danin" userId="5719a23c-6a97-4256-b7ce-03eee2a083f9" providerId="ADAL" clId="{84231291-173C-4ADF-933B-A63281CBC119}" dt="2023-04-19T08:33:52.694" v="512"/>
          <ac:cxnSpMkLst>
            <pc:docMk/>
            <pc:sldMk cId="4201110007" sldId="1831"/>
            <ac:cxnSpMk id="31" creationId="{9A6247A7-6FC1-36BE-75B1-61252C4AEDEB}"/>
          </ac:cxnSpMkLst>
        </pc:cxnChg>
        <pc:cxnChg chg="mod">
          <ac:chgData name="Gilad Danin" userId="5719a23c-6a97-4256-b7ce-03eee2a083f9" providerId="ADAL" clId="{84231291-173C-4ADF-933B-A63281CBC119}" dt="2023-04-19T13:57:09.852" v="1239" actId="692"/>
          <ac:cxnSpMkLst>
            <pc:docMk/>
            <pc:sldMk cId="4201110007" sldId="1831"/>
            <ac:cxnSpMk id="32" creationId="{6AC9F766-1CA9-48B9-691B-0E7DEFC46951}"/>
          </ac:cxnSpMkLst>
        </pc:cxnChg>
        <pc:cxnChg chg="add mod">
          <ac:chgData name="Gilad Danin" userId="5719a23c-6a97-4256-b7ce-03eee2a083f9" providerId="ADAL" clId="{84231291-173C-4ADF-933B-A63281CBC119}" dt="2023-04-19T13:57:09.852" v="1239" actId="692"/>
          <ac:cxnSpMkLst>
            <pc:docMk/>
            <pc:sldMk cId="4201110007" sldId="1831"/>
            <ac:cxnSpMk id="33" creationId="{ABF7A29B-6A6E-E44C-D78E-5551980B4DAC}"/>
          </ac:cxnSpMkLst>
        </pc:cxnChg>
        <pc:cxnChg chg="del mod">
          <ac:chgData name="Gilad Danin" userId="5719a23c-6a97-4256-b7ce-03eee2a083f9" providerId="ADAL" clId="{84231291-173C-4ADF-933B-A63281CBC119}" dt="2023-04-19T08:21:52.152" v="357" actId="478"/>
          <ac:cxnSpMkLst>
            <pc:docMk/>
            <pc:sldMk cId="4201110007" sldId="1831"/>
            <ac:cxnSpMk id="34" creationId="{28ADCDF3-E153-7540-EB99-AEB19E49EA4B}"/>
          </ac:cxnSpMkLst>
        </pc:cxnChg>
        <pc:cxnChg chg="del">
          <ac:chgData name="Gilad Danin" userId="5719a23c-6a97-4256-b7ce-03eee2a083f9" providerId="ADAL" clId="{84231291-173C-4ADF-933B-A63281CBC119}" dt="2023-04-19T08:21:32.093" v="349" actId="478"/>
          <ac:cxnSpMkLst>
            <pc:docMk/>
            <pc:sldMk cId="4201110007" sldId="1831"/>
            <ac:cxnSpMk id="38" creationId="{BB30AEB5-34CA-4924-149C-4F6F99198017}"/>
          </ac:cxnSpMkLst>
        </pc:cxnChg>
        <pc:cxnChg chg="del">
          <ac:chgData name="Gilad Danin" userId="5719a23c-6a97-4256-b7ce-03eee2a083f9" providerId="ADAL" clId="{84231291-173C-4ADF-933B-A63281CBC119}" dt="2023-04-19T08:21:30.968" v="348" actId="478"/>
          <ac:cxnSpMkLst>
            <pc:docMk/>
            <pc:sldMk cId="4201110007" sldId="1831"/>
            <ac:cxnSpMk id="42" creationId="{7D90DB41-6A0F-A5FB-C80F-2B80EB5C8F7B}"/>
          </ac:cxnSpMkLst>
        </pc:cxnChg>
        <pc:cxnChg chg="add mod topLvl">
          <ac:chgData name="Gilad Danin" userId="5719a23c-6a97-4256-b7ce-03eee2a083f9" providerId="ADAL" clId="{84231291-173C-4ADF-933B-A63281CBC119}" dt="2023-04-19T13:58:13.381" v="1246" actId="164"/>
          <ac:cxnSpMkLst>
            <pc:docMk/>
            <pc:sldMk cId="4201110007" sldId="1831"/>
            <ac:cxnSpMk id="50" creationId="{55D5196B-2543-F9AE-E11F-4EC2F362ACFC}"/>
          </ac:cxnSpMkLst>
        </pc:cxnChg>
        <pc:cxnChg chg="add mod topLvl">
          <ac:chgData name="Gilad Danin" userId="5719a23c-6a97-4256-b7ce-03eee2a083f9" providerId="ADAL" clId="{84231291-173C-4ADF-933B-A63281CBC119}" dt="2023-04-19T13:58:13.381" v="1246" actId="164"/>
          <ac:cxnSpMkLst>
            <pc:docMk/>
            <pc:sldMk cId="4201110007" sldId="1831"/>
            <ac:cxnSpMk id="53" creationId="{360776EC-7D36-E2E5-240E-516D7D43720C}"/>
          </ac:cxnSpMkLst>
        </pc:cxnChg>
        <pc:cxnChg chg="add mod topLvl">
          <ac:chgData name="Gilad Danin" userId="5719a23c-6a97-4256-b7ce-03eee2a083f9" providerId="ADAL" clId="{84231291-173C-4ADF-933B-A63281CBC119}" dt="2023-04-19T13:58:13.381" v="1246" actId="164"/>
          <ac:cxnSpMkLst>
            <pc:docMk/>
            <pc:sldMk cId="4201110007" sldId="1831"/>
            <ac:cxnSpMk id="56" creationId="{156310FE-99CE-7994-7D94-734570C8BEDE}"/>
          </ac:cxnSpMkLst>
        </pc:cxnChg>
      </pc:sldChg>
      <pc:sldChg chg="add del">
        <pc:chgData name="Gilad Danin" userId="5719a23c-6a97-4256-b7ce-03eee2a083f9" providerId="ADAL" clId="{84231291-173C-4ADF-933B-A63281CBC119}" dt="2023-04-19T08:21:41.554" v="354"/>
        <pc:sldMkLst>
          <pc:docMk/>
          <pc:sldMk cId="1213242056" sldId="1832"/>
        </pc:sldMkLst>
      </pc:sldChg>
      <pc:sldChg chg="addSp delSp modSp add mod ord modAnim">
        <pc:chgData name="Gilad Danin" userId="5719a23c-6a97-4256-b7ce-03eee2a083f9" providerId="ADAL" clId="{84231291-173C-4ADF-933B-A63281CBC119}" dt="2023-04-19T14:02:06.583" v="1258"/>
        <pc:sldMkLst>
          <pc:docMk/>
          <pc:sldMk cId="1498678163" sldId="1832"/>
        </pc:sldMkLst>
        <pc:spChg chg="mod">
          <ac:chgData name="Gilad Danin" userId="5719a23c-6a97-4256-b7ce-03eee2a083f9" providerId="ADAL" clId="{84231291-173C-4ADF-933B-A63281CBC119}" dt="2023-04-19T08:26:19.597" v="394" actId="20577"/>
          <ac:spMkLst>
            <pc:docMk/>
            <pc:sldMk cId="1498678163" sldId="1832"/>
            <ac:spMk id="2" creationId="{5A757D78-3B27-2245-80F4-E6EA2F0B82F2}"/>
          </ac:spMkLst>
        </pc:spChg>
        <pc:spChg chg="mod">
          <ac:chgData name="Gilad Danin" userId="5719a23c-6a97-4256-b7ce-03eee2a083f9" providerId="ADAL" clId="{84231291-173C-4ADF-933B-A63281CBC119}" dt="2023-04-19T08:29:32.213" v="438"/>
          <ac:spMkLst>
            <pc:docMk/>
            <pc:sldMk cId="1498678163" sldId="1832"/>
            <ac:spMk id="8" creationId="{490CBDCF-0BF5-4A13-DBC8-3AC5491ED752}"/>
          </ac:spMkLst>
        </pc:spChg>
        <pc:spChg chg="mod">
          <ac:chgData name="Gilad Danin" userId="5719a23c-6a97-4256-b7ce-03eee2a083f9" providerId="ADAL" clId="{84231291-173C-4ADF-933B-A63281CBC119}" dt="2023-04-19T13:56:44.168" v="1232" actId="164"/>
          <ac:spMkLst>
            <pc:docMk/>
            <pc:sldMk cId="1498678163" sldId="1832"/>
            <ac:spMk id="11" creationId="{734F638C-60CA-D556-5F3C-449A052915CA}"/>
          </ac:spMkLst>
        </pc:spChg>
        <pc:spChg chg="mod">
          <ac:chgData name="Gilad Danin" userId="5719a23c-6a97-4256-b7ce-03eee2a083f9" providerId="ADAL" clId="{84231291-173C-4ADF-933B-A63281CBC119}" dt="2023-04-19T08:29:55.188" v="439"/>
          <ac:spMkLst>
            <pc:docMk/>
            <pc:sldMk cId="1498678163" sldId="1832"/>
            <ac:spMk id="12" creationId="{D9F1E5BB-CDB8-C297-289D-4EAEC361087B}"/>
          </ac:spMkLst>
        </pc:spChg>
        <pc:spChg chg="del">
          <ac:chgData name="Gilad Danin" userId="5719a23c-6a97-4256-b7ce-03eee2a083f9" providerId="ADAL" clId="{84231291-173C-4ADF-933B-A63281CBC119}" dt="2023-04-19T08:26:35.567" v="398" actId="478"/>
          <ac:spMkLst>
            <pc:docMk/>
            <pc:sldMk cId="1498678163" sldId="1832"/>
            <ac:spMk id="13" creationId="{FB5FBFD0-CC84-0629-C6D1-611891F7E0C8}"/>
          </ac:spMkLst>
        </pc:spChg>
        <pc:spChg chg="del">
          <ac:chgData name="Gilad Danin" userId="5719a23c-6a97-4256-b7ce-03eee2a083f9" providerId="ADAL" clId="{84231291-173C-4ADF-933B-A63281CBC119}" dt="2023-04-19T08:26:37.067" v="399" actId="478"/>
          <ac:spMkLst>
            <pc:docMk/>
            <pc:sldMk cId="1498678163" sldId="1832"/>
            <ac:spMk id="14" creationId="{24B28E09-071D-CA5C-8FD8-F6CC58B7DF7E}"/>
          </ac:spMkLst>
        </pc:spChg>
        <pc:spChg chg="mod">
          <ac:chgData name="Gilad Danin" userId="5719a23c-6a97-4256-b7ce-03eee2a083f9" providerId="ADAL" clId="{84231291-173C-4ADF-933B-A63281CBC119}" dt="2023-04-19T13:56:44.168" v="1232" actId="164"/>
          <ac:spMkLst>
            <pc:docMk/>
            <pc:sldMk cId="1498678163" sldId="1832"/>
            <ac:spMk id="15" creationId="{44B7AFF8-4132-1CC1-5A0D-D2C2B543A3BA}"/>
          </ac:spMkLst>
        </pc:spChg>
        <pc:spChg chg="add mod">
          <ac:chgData name="Gilad Danin" userId="5719a23c-6a97-4256-b7ce-03eee2a083f9" providerId="ADAL" clId="{84231291-173C-4ADF-933B-A63281CBC119}" dt="2023-04-19T14:01:56.264" v="1256" actId="20577"/>
          <ac:spMkLst>
            <pc:docMk/>
            <pc:sldMk cId="1498678163" sldId="1832"/>
            <ac:spMk id="17" creationId="{9B57AFBE-F129-6118-FFC4-8800AC24A97D}"/>
          </ac:spMkLst>
        </pc:spChg>
        <pc:spChg chg="mod">
          <ac:chgData name="Gilad Danin" userId="5719a23c-6a97-4256-b7ce-03eee2a083f9" providerId="ADAL" clId="{84231291-173C-4ADF-933B-A63281CBC119}" dt="2023-04-19T13:56:29.362" v="1230" actId="1038"/>
          <ac:spMkLst>
            <pc:docMk/>
            <pc:sldMk cId="1498678163" sldId="1832"/>
            <ac:spMk id="19" creationId="{4B48F89D-E517-E9CE-77DF-50B3692CDD5B}"/>
          </ac:spMkLst>
        </pc:spChg>
        <pc:spChg chg="add mod">
          <ac:chgData name="Gilad Danin" userId="5719a23c-6a97-4256-b7ce-03eee2a083f9" providerId="ADAL" clId="{84231291-173C-4ADF-933B-A63281CBC119}" dt="2023-04-19T08:33:59.690" v="513"/>
          <ac:spMkLst>
            <pc:docMk/>
            <pc:sldMk cId="1498678163" sldId="1832"/>
            <ac:spMk id="27" creationId="{71CDC32D-F712-D087-2DCD-EB667782EC79}"/>
          </ac:spMkLst>
        </pc:spChg>
        <pc:spChg chg="add mod">
          <ac:chgData name="Gilad Danin" userId="5719a23c-6a97-4256-b7ce-03eee2a083f9" providerId="ADAL" clId="{84231291-173C-4ADF-933B-A63281CBC119}" dt="2023-04-19T08:33:59.690" v="513"/>
          <ac:spMkLst>
            <pc:docMk/>
            <pc:sldMk cId="1498678163" sldId="1832"/>
            <ac:spMk id="31" creationId="{29618165-40E5-69EA-91C9-3BC4408980BB}"/>
          </ac:spMkLst>
        </pc:spChg>
        <pc:spChg chg="del">
          <ac:chgData name="Gilad Danin" userId="5719a23c-6a97-4256-b7ce-03eee2a083f9" providerId="ADAL" clId="{84231291-173C-4ADF-933B-A63281CBC119}" dt="2023-04-19T08:26:52.598" v="404" actId="478"/>
          <ac:spMkLst>
            <pc:docMk/>
            <pc:sldMk cId="1498678163" sldId="1832"/>
            <ac:spMk id="36" creationId="{A3D7854D-5119-0644-B40D-ECBE2DC01397}"/>
          </ac:spMkLst>
        </pc:spChg>
        <pc:spChg chg="add del mod">
          <ac:chgData name="Gilad Danin" userId="5719a23c-6a97-4256-b7ce-03eee2a083f9" providerId="ADAL" clId="{84231291-173C-4ADF-933B-A63281CBC119}" dt="2023-04-19T08:59:35.301" v="665" actId="478"/>
          <ac:spMkLst>
            <pc:docMk/>
            <pc:sldMk cId="1498678163" sldId="1832"/>
            <ac:spMk id="45" creationId="{FEB25028-2973-0E11-7B6D-DA9717D63F90}"/>
          </ac:spMkLst>
        </pc:spChg>
        <pc:spChg chg="add mod">
          <ac:chgData name="Gilad Danin" userId="5719a23c-6a97-4256-b7ce-03eee2a083f9" providerId="ADAL" clId="{84231291-173C-4ADF-933B-A63281CBC119}" dt="2023-04-19T08:59:36.546" v="666"/>
          <ac:spMkLst>
            <pc:docMk/>
            <pc:sldMk cId="1498678163" sldId="1832"/>
            <ac:spMk id="46" creationId="{92D64EF0-F30E-3E9C-E371-CC3D90606656}"/>
          </ac:spMkLst>
        </pc:spChg>
        <pc:grpChg chg="add mod">
          <ac:chgData name="Gilad Danin" userId="5719a23c-6a97-4256-b7ce-03eee2a083f9" providerId="ADAL" clId="{84231291-173C-4ADF-933B-A63281CBC119}" dt="2023-04-19T08:34:22.608" v="535" actId="1037"/>
          <ac:grpSpMkLst>
            <pc:docMk/>
            <pc:sldMk cId="1498678163" sldId="1832"/>
            <ac:grpSpMk id="7" creationId="{3F37F1E7-AC42-1AD5-A6A7-B9D9509EB24C}"/>
          </ac:grpSpMkLst>
        </pc:grpChg>
        <pc:grpChg chg="add del mod">
          <ac:chgData name="Gilad Danin" userId="5719a23c-6a97-4256-b7ce-03eee2a083f9" providerId="ADAL" clId="{84231291-173C-4ADF-933B-A63281CBC119}" dt="2023-04-19T08:29:56.223" v="440"/>
          <ac:grpSpMkLst>
            <pc:docMk/>
            <pc:sldMk cId="1498678163" sldId="1832"/>
            <ac:grpSpMk id="10" creationId="{2CC55250-9681-1B00-E8C8-AEB93541E58C}"/>
          </ac:grpSpMkLst>
        </pc:grpChg>
        <pc:grpChg chg="add mod">
          <ac:chgData name="Gilad Danin" userId="5719a23c-6a97-4256-b7ce-03eee2a083f9" providerId="ADAL" clId="{84231291-173C-4ADF-933B-A63281CBC119}" dt="2023-04-19T13:56:47.176" v="1238" actId="1038"/>
          <ac:grpSpMkLst>
            <pc:docMk/>
            <pc:sldMk cId="1498678163" sldId="1832"/>
            <ac:grpSpMk id="58" creationId="{AE21C5D9-7A08-FBFC-D89C-CBFB76F55ABE}"/>
          </ac:grpSpMkLst>
        </pc:grpChg>
        <pc:grpChg chg="add mod">
          <ac:chgData name="Gilad Danin" userId="5719a23c-6a97-4256-b7ce-03eee2a083f9" providerId="ADAL" clId="{84231291-173C-4ADF-933B-A63281CBC119}" dt="2023-04-19T14:01:44.011" v="1255" actId="164"/>
          <ac:grpSpMkLst>
            <pc:docMk/>
            <pc:sldMk cId="1498678163" sldId="1832"/>
            <ac:grpSpMk id="59" creationId="{CD270D79-2A3D-1B9D-0101-9E805E71546A}"/>
          </ac:grpSpMkLst>
        </pc:grpChg>
        <pc:picChg chg="add del mod">
          <ac:chgData name="Gilad Danin" userId="5719a23c-6a97-4256-b7ce-03eee2a083f9" providerId="ADAL" clId="{84231291-173C-4ADF-933B-A63281CBC119}" dt="2023-04-19T08:35:32.851" v="603"/>
          <ac:picMkLst>
            <pc:docMk/>
            <pc:sldMk cId="1498678163" sldId="1832"/>
            <ac:picMk id="37" creationId="{590C3BB0-071D-1C0E-8683-989C16F7C1D8}"/>
          </ac:picMkLst>
        </pc:picChg>
        <pc:picChg chg="add del mod">
          <ac:chgData name="Gilad Danin" userId="5719a23c-6a97-4256-b7ce-03eee2a083f9" providerId="ADAL" clId="{84231291-173C-4ADF-933B-A63281CBC119}" dt="2023-04-19T08:35:32.851" v="603"/>
          <ac:picMkLst>
            <pc:docMk/>
            <pc:sldMk cId="1498678163" sldId="1832"/>
            <ac:picMk id="39" creationId="{5C116680-DC7E-7014-6E39-6583191F65AD}"/>
          </ac:picMkLst>
        </pc:picChg>
        <pc:picChg chg="add del mod">
          <ac:chgData name="Gilad Danin" userId="5719a23c-6a97-4256-b7ce-03eee2a083f9" providerId="ADAL" clId="{84231291-173C-4ADF-933B-A63281CBC119}" dt="2023-04-19T08:35:32.851" v="603"/>
          <ac:picMkLst>
            <pc:docMk/>
            <pc:sldMk cId="1498678163" sldId="1832"/>
            <ac:picMk id="40" creationId="{98C2FCD4-ADC1-8CB1-CA23-A90B0710F1F3}"/>
          </ac:picMkLst>
        </pc:picChg>
        <pc:picChg chg="add mod">
          <ac:chgData name="Gilad Danin" userId="5719a23c-6a97-4256-b7ce-03eee2a083f9" providerId="ADAL" clId="{84231291-173C-4ADF-933B-A63281CBC119}" dt="2023-04-19T14:01:44.011" v="1255" actId="164"/>
          <ac:picMkLst>
            <pc:docMk/>
            <pc:sldMk cId="1498678163" sldId="1832"/>
            <ac:picMk id="41" creationId="{79F72EEC-6A89-2844-1911-CB26B5CFCBED}"/>
          </ac:picMkLst>
        </pc:picChg>
        <pc:picChg chg="add mod">
          <ac:chgData name="Gilad Danin" userId="5719a23c-6a97-4256-b7ce-03eee2a083f9" providerId="ADAL" clId="{84231291-173C-4ADF-933B-A63281CBC119}" dt="2023-04-19T14:01:44.011" v="1255" actId="164"/>
          <ac:picMkLst>
            <pc:docMk/>
            <pc:sldMk cId="1498678163" sldId="1832"/>
            <ac:picMk id="43" creationId="{69D29228-6D2E-6864-9831-0EE14F4935A7}"/>
          </ac:picMkLst>
        </pc:picChg>
        <pc:picChg chg="add mod">
          <ac:chgData name="Gilad Danin" userId="5719a23c-6a97-4256-b7ce-03eee2a083f9" providerId="ADAL" clId="{84231291-173C-4ADF-933B-A63281CBC119}" dt="2023-04-19T14:01:44.011" v="1255" actId="164"/>
          <ac:picMkLst>
            <pc:docMk/>
            <pc:sldMk cId="1498678163" sldId="1832"/>
            <ac:picMk id="44" creationId="{362DE256-170C-531D-B37A-6AE6E1A9F66C}"/>
          </ac:picMkLst>
        </pc:picChg>
        <pc:cxnChg chg="mod">
          <ac:chgData name="Gilad Danin" userId="5719a23c-6a97-4256-b7ce-03eee2a083f9" providerId="ADAL" clId="{84231291-173C-4ADF-933B-A63281CBC119}" dt="2023-04-19T08:29:32.213" v="438"/>
          <ac:cxnSpMkLst>
            <pc:docMk/>
            <pc:sldMk cId="1498678163" sldId="1832"/>
            <ac:cxnSpMk id="9" creationId="{2B0EE3B7-86A9-DF94-53B1-23FF19FE7B86}"/>
          </ac:cxnSpMkLst>
        </pc:cxnChg>
        <pc:cxnChg chg="mod">
          <ac:chgData name="Gilad Danin" userId="5719a23c-6a97-4256-b7ce-03eee2a083f9" providerId="ADAL" clId="{84231291-173C-4ADF-933B-A63281CBC119}" dt="2023-04-19T08:29:55.188" v="439"/>
          <ac:cxnSpMkLst>
            <pc:docMk/>
            <pc:sldMk cId="1498678163" sldId="1832"/>
            <ac:cxnSpMk id="16" creationId="{4962DE07-1604-8220-00C2-F6238FDCD0F6}"/>
          </ac:cxnSpMkLst>
        </pc:cxnChg>
        <pc:cxnChg chg="add mod">
          <ac:chgData name="Gilad Danin" userId="5719a23c-6a97-4256-b7ce-03eee2a083f9" providerId="ADAL" clId="{84231291-173C-4ADF-933B-A63281CBC119}" dt="2023-04-19T13:56:44.168" v="1232" actId="164"/>
          <ac:cxnSpMkLst>
            <pc:docMk/>
            <pc:sldMk cId="1498678163" sldId="1832"/>
            <ac:cxnSpMk id="20" creationId="{5106AB14-D63A-E9FD-E12E-56AAFFC673A3}"/>
          </ac:cxnSpMkLst>
        </pc:cxnChg>
        <pc:cxnChg chg="add mod">
          <ac:chgData name="Gilad Danin" userId="5719a23c-6a97-4256-b7ce-03eee2a083f9" providerId="ADAL" clId="{84231291-173C-4ADF-933B-A63281CBC119}" dt="2023-04-19T13:56:44.168" v="1232" actId="164"/>
          <ac:cxnSpMkLst>
            <pc:docMk/>
            <pc:sldMk cId="1498678163" sldId="1832"/>
            <ac:cxnSpMk id="22" creationId="{641411E0-17F9-E3E7-0863-C6B59C76D761}"/>
          </ac:cxnSpMkLst>
        </pc:cxnChg>
        <pc:cxnChg chg="add mod">
          <ac:chgData name="Gilad Danin" userId="5719a23c-6a97-4256-b7ce-03eee2a083f9" providerId="ADAL" clId="{84231291-173C-4ADF-933B-A63281CBC119}" dt="2023-04-19T13:56:00.320" v="1227" actId="692"/>
          <ac:cxnSpMkLst>
            <pc:docMk/>
            <pc:sldMk cId="1498678163" sldId="1832"/>
            <ac:cxnSpMk id="25" creationId="{3B401AB9-F344-0BD1-39C3-6B502029E5B6}"/>
          </ac:cxnSpMkLst>
        </pc:cxnChg>
        <pc:cxnChg chg="del mod">
          <ac:chgData name="Gilad Danin" userId="5719a23c-6a97-4256-b7ce-03eee2a083f9" providerId="ADAL" clId="{84231291-173C-4ADF-933B-A63281CBC119}" dt="2023-04-19T08:26:42.846" v="401" actId="478"/>
          <ac:cxnSpMkLst>
            <pc:docMk/>
            <pc:sldMk cId="1498678163" sldId="1832"/>
            <ac:cxnSpMk id="26" creationId="{73B32AA2-E356-77C9-4C07-95C50868972D}"/>
          </ac:cxnSpMkLst>
        </pc:cxnChg>
        <pc:cxnChg chg="del mod">
          <ac:chgData name="Gilad Danin" userId="5719a23c-6a97-4256-b7ce-03eee2a083f9" providerId="ADAL" clId="{84231291-173C-4ADF-933B-A63281CBC119}" dt="2023-04-19T08:26:39.594" v="400" actId="478"/>
          <ac:cxnSpMkLst>
            <pc:docMk/>
            <pc:sldMk cId="1498678163" sldId="1832"/>
            <ac:cxnSpMk id="28" creationId="{AC70AED2-1B85-A8E1-BEE6-4DBD4076C75B}"/>
          </ac:cxnSpMkLst>
        </pc:cxnChg>
        <pc:cxnChg chg="add mod">
          <ac:chgData name="Gilad Danin" userId="5719a23c-6a97-4256-b7ce-03eee2a083f9" providerId="ADAL" clId="{84231291-173C-4ADF-933B-A63281CBC119}" dt="2023-04-19T08:33:59.690" v="513"/>
          <ac:cxnSpMkLst>
            <pc:docMk/>
            <pc:sldMk cId="1498678163" sldId="1832"/>
            <ac:cxnSpMk id="29" creationId="{B4D5107C-6EFE-F378-149B-FA1AC8CA82E3}"/>
          </ac:cxnSpMkLst>
        </pc:cxnChg>
        <pc:cxnChg chg="mod">
          <ac:chgData name="Gilad Danin" userId="5719a23c-6a97-4256-b7ce-03eee2a083f9" providerId="ADAL" clId="{84231291-173C-4ADF-933B-A63281CBC119}" dt="2023-04-19T13:56:44.168" v="1232" actId="164"/>
          <ac:cxnSpMkLst>
            <pc:docMk/>
            <pc:sldMk cId="1498678163" sldId="1832"/>
            <ac:cxnSpMk id="30" creationId="{745077A6-3040-420D-1356-EDC5A3DD1413}"/>
          </ac:cxnSpMkLst>
        </pc:cxnChg>
        <pc:cxnChg chg="mod">
          <ac:chgData name="Gilad Danin" userId="5719a23c-6a97-4256-b7ce-03eee2a083f9" providerId="ADAL" clId="{84231291-173C-4ADF-933B-A63281CBC119}" dt="2023-04-19T13:56:44.168" v="1232" actId="164"/>
          <ac:cxnSpMkLst>
            <pc:docMk/>
            <pc:sldMk cId="1498678163" sldId="1832"/>
            <ac:cxnSpMk id="32" creationId="{6AC9F766-1CA9-48B9-691B-0E7DEFC46951}"/>
          </ac:cxnSpMkLst>
        </pc:cxnChg>
        <pc:cxnChg chg="add mod">
          <ac:chgData name="Gilad Danin" userId="5719a23c-6a97-4256-b7ce-03eee2a083f9" providerId="ADAL" clId="{84231291-173C-4ADF-933B-A63281CBC119}" dt="2023-04-19T08:33:59.690" v="513"/>
          <ac:cxnSpMkLst>
            <pc:docMk/>
            <pc:sldMk cId="1498678163" sldId="1832"/>
            <ac:cxnSpMk id="33" creationId="{9BB47CFB-F498-F786-77A2-C0F210746DF5}"/>
          </ac:cxnSpMkLst>
        </pc:cxnChg>
        <pc:cxnChg chg="del mod">
          <ac:chgData name="Gilad Danin" userId="5719a23c-6a97-4256-b7ce-03eee2a083f9" providerId="ADAL" clId="{84231291-173C-4ADF-933B-A63281CBC119}" dt="2023-04-19T08:26:49.499" v="403" actId="478"/>
          <ac:cxnSpMkLst>
            <pc:docMk/>
            <pc:sldMk cId="1498678163" sldId="1832"/>
            <ac:cxnSpMk id="34" creationId="{28ADCDF3-E153-7540-EB99-AEB19E49EA4B}"/>
          </ac:cxnSpMkLst>
        </pc:cxnChg>
        <pc:cxnChg chg="add mod">
          <ac:chgData name="Gilad Danin" userId="5719a23c-6a97-4256-b7ce-03eee2a083f9" providerId="ADAL" clId="{84231291-173C-4ADF-933B-A63281CBC119}" dt="2023-04-19T13:56:44.168" v="1232" actId="164"/>
          <ac:cxnSpMkLst>
            <pc:docMk/>
            <pc:sldMk cId="1498678163" sldId="1832"/>
            <ac:cxnSpMk id="35" creationId="{0702997B-D1E7-0F13-1045-3D7D4FEAB1B4}"/>
          </ac:cxnSpMkLst>
        </pc:cxnChg>
        <pc:cxnChg chg="del">
          <ac:chgData name="Gilad Danin" userId="5719a23c-6a97-4256-b7ce-03eee2a083f9" providerId="ADAL" clId="{84231291-173C-4ADF-933B-A63281CBC119}" dt="2023-04-19T08:26:24.308" v="396" actId="478"/>
          <ac:cxnSpMkLst>
            <pc:docMk/>
            <pc:sldMk cId="1498678163" sldId="1832"/>
            <ac:cxnSpMk id="38" creationId="{BB30AEB5-34CA-4924-149C-4F6F99198017}"/>
          </ac:cxnSpMkLst>
        </pc:cxnChg>
        <pc:cxnChg chg="del">
          <ac:chgData name="Gilad Danin" userId="5719a23c-6a97-4256-b7ce-03eee2a083f9" providerId="ADAL" clId="{84231291-173C-4ADF-933B-A63281CBC119}" dt="2023-04-19T08:26:23.088" v="395" actId="478"/>
          <ac:cxnSpMkLst>
            <pc:docMk/>
            <pc:sldMk cId="1498678163" sldId="1832"/>
            <ac:cxnSpMk id="42" creationId="{7D90DB41-6A0F-A5FB-C80F-2B80EB5C8F7B}"/>
          </ac:cxnSpMkLst>
        </pc:cxnChg>
        <pc:cxnChg chg="add mod">
          <ac:chgData name="Gilad Danin" userId="5719a23c-6a97-4256-b7ce-03eee2a083f9" providerId="ADAL" clId="{84231291-173C-4ADF-933B-A63281CBC119}" dt="2023-04-19T14:01:44.011" v="1255" actId="164"/>
          <ac:cxnSpMkLst>
            <pc:docMk/>
            <pc:sldMk cId="1498678163" sldId="1832"/>
            <ac:cxnSpMk id="49" creationId="{34389B63-92C3-AF75-285C-5AA37D8CE984}"/>
          </ac:cxnSpMkLst>
        </pc:cxnChg>
        <pc:cxnChg chg="add mod">
          <ac:chgData name="Gilad Danin" userId="5719a23c-6a97-4256-b7ce-03eee2a083f9" providerId="ADAL" clId="{84231291-173C-4ADF-933B-A63281CBC119}" dt="2023-04-19T14:01:44.011" v="1255" actId="164"/>
          <ac:cxnSpMkLst>
            <pc:docMk/>
            <pc:sldMk cId="1498678163" sldId="1832"/>
            <ac:cxnSpMk id="53" creationId="{98E89B32-E458-88E1-7C91-162E54B76847}"/>
          </ac:cxnSpMkLst>
        </pc:cxnChg>
        <pc:cxnChg chg="add mod">
          <ac:chgData name="Gilad Danin" userId="5719a23c-6a97-4256-b7ce-03eee2a083f9" providerId="ADAL" clId="{84231291-173C-4ADF-933B-A63281CBC119}" dt="2023-04-19T14:01:44.011" v="1255" actId="164"/>
          <ac:cxnSpMkLst>
            <pc:docMk/>
            <pc:sldMk cId="1498678163" sldId="1832"/>
            <ac:cxnSpMk id="56" creationId="{CCFD54F2-678D-17E5-5A0F-C4E9C87D2A06}"/>
          </ac:cxnSpMkLst>
        </pc:cxnChg>
      </pc:sldChg>
      <pc:sldChg chg="add del">
        <pc:chgData name="Gilad Danin" userId="5719a23c-6a97-4256-b7ce-03eee2a083f9" providerId="ADAL" clId="{84231291-173C-4ADF-933B-A63281CBC119}" dt="2023-04-19T08:21:35.919" v="352"/>
        <pc:sldMkLst>
          <pc:docMk/>
          <pc:sldMk cId="3305290781" sldId="1832"/>
        </pc:sldMkLst>
      </pc:sldChg>
      <pc:sldChg chg="addSp delSp modSp add mod modAnim">
        <pc:chgData name="Gilad Danin" userId="5719a23c-6a97-4256-b7ce-03eee2a083f9" providerId="ADAL" clId="{84231291-173C-4ADF-933B-A63281CBC119}" dt="2023-04-19T14:03:02.655" v="1265"/>
        <pc:sldMkLst>
          <pc:docMk/>
          <pc:sldMk cId="4035560936" sldId="1833"/>
        </pc:sldMkLst>
        <pc:spChg chg="mod">
          <ac:chgData name="Gilad Danin" userId="5719a23c-6a97-4256-b7ce-03eee2a083f9" providerId="ADAL" clId="{84231291-173C-4ADF-933B-A63281CBC119}" dt="2023-04-19T09:27:44.114" v="1149" actId="1076"/>
          <ac:spMkLst>
            <pc:docMk/>
            <pc:sldMk cId="4035560936" sldId="1833"/>
            <ac:spMk id="2" creationId="{5A757D78-3B27-2245-80F4-E6EA2F0B82F2}"/>
          </ac:spMkLst>
        </pc:spChg>
        <pc:spChg chg="mod">
          <ac:chgData name="Gilad Danin" userId="5719a23c-6a97-4256-b7ce-03eee2a083f9" providerId="ADAL" clId="{84231291-173C-4ADF-933B-A63281CBC119}" dt="2023-04-19T09:20:40.992" v="1002" actId="1037"/>
          <ac:spMkLst>
            <pc:docMk/>
            <pc:sldMk cId="4035560936" sldId="1833"/>
            <ac:spMk id="6" creationId="{F6B3D566-A2AC-D12A-A83E-83D150CC4E41}"/>
          </ac:spMkLst>
        </pc:spChg>
        <pc:spChg chg="del">
          <ac:chgData name="Gilad Danin" userId="5719a23c-6a97-4256-b7ce-03eee2a083f9" providerId="ADAL" clId="{84231291-173C-4ADF-933B-A63281CBC119}" dt="2023-04-19T09:09:45.774" v="695" actId="478"/>
          <ac:spMkLst>
            <pc:docMk/>
            <pc:sldMk cId="4035560936" sldId="1833"/>
            <ac:spMk id="11" creationId="{734F638C-60CA-D556-5F3C-449A052915CA}"/>
          </ac:spMkLst>
        </pc:spChg>
        <pc:spChg chg="add mod">
          <ac:chgData name="Gilad Danin" userId="5719a23c-6a97-4256-b7ce-03eee2a083f9" providerId="ADAL" clId="{84231291-173C-4ADF-933B-A63281CBC119}" dt="2023-04-19T09:24:52.131" v="1094" actId="14100"/>
          <ac:spMkLst>
            <pc:docMk/>
            <pc:sldMk cId="4035560936" sldId="1833"/>
            <ac:spMk id="13" creationId="{54A50477-2DC2-0147-B18F-0A44BD3254FF}"/>
          </ac:spMkLst>
        </pc:spChg>
        <pc:spChg chg="del mod">
          <ac:chgData name="Gilad Danin" userId="5719a23c-6a97-4256-b7ce-03eee2a083f9" providerId="ADAL" clId="{84231291-173C-4ADF-933B-A63281CBC119}" dt="2023-04-19T09:09:49.462" v="701" actId="478"/>
          <ac:spMkLst>
            <pc:docMk/>
            <pc:sldMk cId="4035560936" sldId="1833"/>
            <ac:spMk id="15" creationId="{44B7AFF8-4132-1CC1-5A0D-D2C2B543A3BA}"/>
          </ac:spMkLst>
        </pc:spChg>
        <pc:spChg chg="del">
          <ac:chgData name="Gilad Danin" userId="5719a23c-6a97-4256-b7ce-03eee2a083f9" providerId="ADAL" clId="{84231291-173C-4ADF-933B-A63281CBC119}" dt="2023-04-19T09:09:27.232" v="691" actId="478"/>
          <ac:spMkLst>
            <pc:docMk/>
            <pc:sldMk cId="4035560936" sldId="1833"/>
            <ac:spMk id="17" creationId="{9B57AFBE-F129-6118-FFC4-8800AC24A97D}"/>
          </ac:spMkLst>
        </pc:spChg>
        <pc:spChg chg="del mod">
          <ac:chgData name="Gilad Danin" userId="5719a23c-6a97-4256-b7ce-03eee2a083f9" providerId="ADAL" clId="{84231291-173C-4ADF-933B-A63281CBC119}" dt="2023-04-19T09:09:46.995" v="697" actId="478"/>
          <ac:spMkLst>
            <pc:docMk/>
            <pc:sldMk cId="4035560936" sldId="1833"/>
            <ac:spMk id="19" creationId="{4B48F89D-E517-E9CE-77DF-50B3692CDD5B}"/>
          </ac:spMkLst>
        </pc:spChg>
        <pc:spChg chg="del">
          <ac:chgData name="Gilad Danin" userId="5719a23c-6a97-4256-b7ce-03eee2a083f9" providerId="ADAL" clId="{84231291-173C-4ADF-933B-A63281CBC119}" dt="2023-04-19T09:09:56.137" v="706" actId="478"/>
          <ac:spMkLst>
            <pc:docMk/>
            <pc:sldMk cId="4035560936" sldId="1833"/>
            <ac:spMk id="27" creationId="{71CDC32D-F712-D087-2DCD-EB667782EC79}"/>
          </ac:spMkLst>
        </pc:spChg>
        <pc:spChg chg="del mod">
          <ac:chgData name="Gilad Danin" userId="5719a23c-6a97-4256-b7ce-03eee2a083f9" providerId="ADAL" clId="{84231291-173C-4ADF-933B-A63281CBC119}" dt="2023-04-19T09:09:54.627" v="705" actId="478"/>
          <ac:spMkLst>
            <pc:docMk/>
            <pc:sldMk cId="4035560936" sldId="1833"/>
            <ac:spMk id="31" creationId="{29618165-40E5-69EA-91C9-3BC4408980BB}"/>
          </ac:spMkLst>
        </pc:spChg>
        <pc:spChg chg="add mod">
          <ac:chgData name="Gilad Danin" userId="5719a23c-6a97-4256-b7ce-03eee2a083f9" providerId="ADAL" clId="{84231291-173C-4ADF-933B-A63281CBC119}" dt="2023-04-19T09:24:57.830" v="1096" actId="1076"/>
          <ac:spMkLst>
            <pc:docMk/>
            <pc:sldMk cId="4035560936" sldId="1833"/>
            <ac:spMk id="36" creationId="{9A4982BA-F873-AAE1-9E4E-8EF85B3AD245}"/>
          </ac:spMkLst>
        </pc:spChg>
        <pc:spChg chg="add del mod">
          <ac:chgData name="Gilad Danin" userId="5719a23c-6a97-4256-b7ce-03eee2a083f9" providerId="ADAL" clId="{84231291-173C-4ADF-933B-A63281CBC119}" dt="2023-04-19T09:27:34.415" v="1146" actId="478"/>
          <ac:spMkLst>
            <pc:docMk/>
            <pc:sldMk cId="4035560936" sldId="1833"/>
            <ac:spMk id="37" creationId="{5C718E2C-C337-FD08-8CD0-FBFE7DE6159C}"/>
          </ac:spMkLst>
        </pc:spChg>
        <pc:spChg chg="add mod">
          <ac:chgData name="Gilad Danin" userId="5719a23c-6a97-4256-b7ce-03eee2a083f9" providerId="ADAL" clId="{84231291-173C-4ADF-933B-A63281CBC119}" dt="2023-04-19T13:47:02.571" v="1157" actId="20577"/>
          <ac:spMkLst>
            <pc:docMk/>
            <pc:sldMk cId="4035560936" sldId="1833"/>
            <ac:spMk id="38" creationId="{65066A69-1FD3-3EC8-8519-9C3F88D38D04}"/>
          </ac:spMkLst>
        </pc:spChg>
        <pc:spChg chg="del">
          <ac:chgData name="Gilad Danin" userId="5719a23c-6a97-4256-b7ce-03eee2a083f9" providerId="ADAL" clId="{84231291-173C-4ADF-933B-A63281CBC119}" dt="2023-04-19T09:09:25.074" v="687" actId="478"/>
          <ac:spMkLst>
            <pc:docMk/>
            <pc:sldMk cId="4035560936" sldId="1833"/>
            <ac:spMk id="46" creationId="{92D64EF0-F30E-3E9C-E371-CC3D90606656}"/>
          </ac:spMkLst>
        </pc:spChg>
        <pc:grpChg chg="del">
          <ac:chgData name="Gilad Danin" userId="5719a23c-6a97-4256-b7ce-03eee2a083f9" providerId="ADAL" clId="{84231291-173C-4ADF-933B-A63281CBC119}" dt="2023-04-19T09:09:48.804" v="700" actId="478"/>
          <ac:grpSpMkLst>
            <pc:docMk/>
            <pc:sldMk cId="4035560936" sldId="1833"/>
            <ac:grpSpMk id="7" creationId="{3F37F1E7-AC42-1AD5-A6A7-B9D9509EB24C}"/>
          </ac:grpSpMkLst>
        </pc:grpChg>
        <pc:graphicFrameChg chg="add mod modGraphic">
          <ac:chgData name="Gilad Danin" userId="5719a23c-6a97-4256-b7ce-03eee2a083f9" providerId="ADAL" clId="{84231291-173C-4ADF-933B-A63281CBC119}" dt="2023-04-19T09:25:19.936" v="1105" actId="20577"/>
          <ac:graphicFrameMkLst>
            <pc:docMk/>
            <pc:sldMk cId="4035560936" sldId="1833"/>
            <ac:graphicFrameMk id="3" creationId="{B1DC36E0-21F1-2CDC-E28A-3B53A3595957}"/>
          </ac:graphicFrameMkLst>
        </pc:graphicFrameChg>
        <pc:graphicFrameChg chg="add mod modGraphic">
          <ac:chgData name="Gilad Danin" userId="5719a23c-6a97-4256-b7ce-03eee2a083f9" providerId="ADAL" clId="{84231291-173C-4ADF-933B-A63281CBC119}" dt="2023-04-19T09:20:45.763" v="1038" actId="1038"/>
          <ac:graphicFrameMkLst>
            <pc:docMk/>
            <pc:sldMk cId="4035560936" sldId="1833"/>
            <ac:graphicFrameMk id="10" creationId="{37858A7A-9708-7986-82E7-FEE9F945E4CC}"/>
          </ac:graphicFrameMkLst>
        </pc:graphicFrameChg>
        <pc:graphicFrameChg chg="add mod modGraphic">
          <ac:chgData name="Gilad Danin" userId="5719a23c-6a97-4256-b7ce-03eee2a083f9" providerId="ADAL" clId="{84231291-173C-4ADF-933B-A63281CBC119}" dt="2023-04-19T09:20:49.901" v="1039"/>
          <ac:graphicFrameMkLst>
            <pc:docMk/>
            <pc:sldMk cId="4035560936" sldId="1833"/>
            <ac:graphicFrameMk id="12" creationId="{C99007CE-850C-3016-F67F-3F23A711ED03}"/>
          </ac:graphicFrameMkLst>
        </pc:graphicFrameChg>
        <pc:graphicFrameChg chg="add mod modGraphic">
          <ac:chgData name="Gilad Danin" userId="5719a23c-6a97-4256-b7ce-03eee2a083f9" providerId="ADAL" clId="{84231291-173C-4ADF-933B-A63281CBC119}" dt="2023-04-19T09:25:29.797" v="1116" actId="20577"/>
          <ac:graphicFrameMkLst>
            <pc:docMk/>
            <pc:sldMk cId="4035560936" sldId="1833"/>
            <ac:graphicFrameMk id="39" creationId="{9D86EDB0-9F00-99F3-E359-BEC054309816}"/>
          </ac:graphicFrameMkLst>
        </pc:graphicFrameChg>
        <pc:graphicFrameChg chg="add mod modGraphic">
          <ac:chgData name="Gilad Danin" userId="5719a23c-6a97-4256-b7ce-03eee2a083f9" providerId="ADAL" clId="{84231291-173C-4ADF-933B-A63281CBC119}" dt="2023-04-19T09:27:20.617" v="1143" actId="14100"/>
          <ac:graphicFrameMkLst>
            <pc:docMk/>
            <pc:sldMk cId="4035560936" sldId="1833"/>
            <ac:graphicFrameMk id="40" creationId="{69230491-714E-DFC9-B253-79997BE1BB40}"/>
          </ac:graphicFrameMkLst>
        </pc:graphicFrameChg>
        <pc:picChg chg="del">
          <ac:chgData name="Gilad Danin" userId="5719a23c-6a97-4256-b7ce-03eee2a083f9" providerId="ADAL" clId="{84231291-173C-4ADF-933B-A63281CBC119}" dt="2023-04-19T09:09:25.729" v="688" actId="478"/>
          <ac:picMkLst>
            <pc:docMk/>
            <pc:sldMk cId="4035560936" sldId="1833"/>
            <ac:picMk id="41" creationId="{79F72EEC-6A89-2844-1911-CB26B5CFCBED}"/>
          </ac:picMkLst>
        </pc:picChg>
        <pc:picChg chg="del">
          <ac:chgData name="Gilad Danin" userId="5719a23c-6a97-4256-b7ce-03eee2a083f9" providerId="ADAL" clId="{84231291-173C-4ADF-933B-A63281CBC119}" dt="2023-04-19T09:09:26.110" v="689" actId="478"/>
          <ac:picMkLst>
            <pc:docMk/>
            <pc:sldMk cId="4035560936" sldId="1833"/>
            <ac:picMk id="43" creationId="{69D29228-6D2E-6864-9831-0EE14F4935A7}"/>
          </ac:picMkLst>
        </pc:picChg>
        <pc:picChg chg="del">
          <ac:chgData name="Gilad Danin" userId="5719a23c-6a97-4256-b7ce-03eee2a083f9" providerId="ADAL" clId="{84231291-173C-4ADF-933B-A63281CBC119}" dt="2023-04-19T09:09:26.489" v="690" actId="478"/>
          <ac:picMkLst>
            <pc:docMk/>
            <pc:sldMk cId="4035560936" sldId="1833"/>
            <ac:picMk id="44" creationId="{362DE256-170C-531D-B37A-6AE6E1A9F66C}"/>
          </ac:picMkLst>
        </pc:picChg>
        <pc:cxnChg chg="add mod">
          <ac:chgData name="Gilad Danin" userId="5719a23c-6a97-4256-b7ce-03eee2a083f9" providerId="ADAL" clId="{84231291-173C-4ADF-933B-A63281CBC119}" dt="2023-04-19T09:20:45.763" v="1038" actId="1038"/>
          <ac:cxnSpMkLst>
            <pc:docMk/>
            <pc:sldMk cId="4035560936" sldId="1833"/>
            <ac:cxnSpMk id="16" creationId="{EB6DEF6D-78E5-EFBF-4FE1-999122B983C0}"/>
          </ac:cxnSpMkLst>
        </pc:cxnChg>
        <pc:cxnChg chg="del mod">
          <ac:chgData name="Gilad Danin" userId="5719a23c-6a97-4256-b7ce-03eee2a083f9" providerId="ADAL" clId="{84231291-173C-4ADF-933B-A63281CBC119}" dt="2023-04-19T09:09:28.123" v="692" actId="478"/>
          <ac:cxnSpMkLst>
            <pc:docMk/>
            <pc:sldMk cId="4035560936" sldId="1833"/>
            <ac:cxnSpMk id="20" creationId="{5106AB14-D63A-E9FD-E12E-56AAFFC673A3}"/>
          </ac:cxnSpMkLst>
        </pc:cxnChg>
        <pc:cxnChg chg="del">
          <ac:chgData name="Gilad Danin" userId="5719a23c-6a97-4256-b7ce-03eee2a083f9" providerId="ADAL" clId="{84231291-173C-4ADF-933B-A63281CBC119}" dt="2023-04-19T09:09:28.458" v="693" actId="478"/>
          <ac:cxnSpMkLst>
            <pc:docMk/>
            <pc:sldMk cId="4035560936" sldId="1833"/>
            <ac:cxnSpMk id="22" creationId="{641411E0-17F9-E3E7-0863-C6B59C76D761}"/>
          </ac:cxnSpMkLst>
        </pc:cxnChg>
        <pc:cxnChg chg="add mod">
          <ac:chgData name="Gilad Danin" userId="5719a23c-6a97-4256-b7ce-03eee2a083f9" providerId="ADAL" clId="{84231291-173C-4ADF-933B-A63281CBC119}" dt="2023-04-19T09:20:45.763" v="1038" actId="1038"/>
          <ac:cxnSpMkLst>
            <pc:docMk/>
            <pc:sldMk cId="4035560936" sldId="1833"/>
            <ac:cxnSpMk id="23" creationId="{41C547D4-C572-0D2B-30B0-E7417D8834DC}"/>
          </ac:cxnSpMkLst>
        </pc:cxnChg>
        <pc:cxnChg chg="del">
          <ac:chgData name="Gilad Danin" userId="5719a23c-6a97-4256-b7ce-03eee2a083f9" providerId="ADAL" clId="{84231291-173C-4ADF-933B-A63281CBC119}" dt="2023-04-19T09:09:45.774" v="695" actId="478"/>
          <ac:cxnSpMkLst>
            <pc:docMk/>
            <pc:sldMk cId="4035560936" sldId="1833"/>
            <ac:cxnSpMk id="25" creationId="{3B401AB9-F344-0BD1-39C3-6B502029E5B6}"/>
          </ac:cxnSpMkLst>
        </pc:cxnChg>
        <pc:cxnChg chg="add mod">
          <ac:chgData name="Gilad Danin" userId="5719a23c-6a97-4256-b7ce-03eee2a083f9" providerId="ADAL" clId="{84231291-173C-4ADF-933B-A63281CBC119}" dt="2023-04-19T09:20:45.763" v="1038" actId="1038"/>
          <ac:cxnSpMkLst>
            <pc:docMk/>
            <pc:sldMk cId="4035560936" sldId="1833"/>
            <ac:cxnSpMk id="26" creationId="{CAF1947D-24EB-5308-4372-EA2BB335628D}"/>
          </ac:cxnSpMkLst>
        </pc:cxnChg>
        <pc:cxnChg chg="add mod">
          <ac:chgData name="Gilad Danin" userId="5719a23c-6a97-4256-b7ce-03eee2a083f9" providerId="ADAL" clId="{84231291-173C-4ADF-933B-A63281CBC119}" dt="2023-04-19T09:24:55.751" v="1095" actId="14100"/>
          <ac:cxnSpMkLst>
            <pc:docMk/>
            <pc:sldMk cId="4035560936" sldId="1833"/>
            <ac:cxnSpMk id="28" creationId="{3E712E6A-79D3-709F-8303-E20EE62D71F7}"/>
          </ac:cxnSpMkLst>
        </pc:cxnChg>
        <pc:cxnChg chg="del">
          <ac:chgData name="Gilad Danin" userId="5719a23c-6a97-4256-b7ce-03eee2a083f9" providerId="ADAL" clId="{84231291-173C-4ADF-933B-A63281CBC119}" dt="2023-04-19T09:09:45.774" v="695" actId="478"/>
          <ac:cxnSpMkLst>
            <pc:docMk/>
            <pc:sldMk cId="4035560936" sldId="1833"/>
            <ac:cxnSpMk id="29" creationId="{B4D5107C-6EFE-F378-149B-FA1AC8CA82E3}"/>
          </ac:cxnSpMkLst>
        </pc:cxnChg>
        <pc:cxnChg chg="del mod">
          <ac:chgData name="Gilad Danin" userId="5719a23c-6a97-4256-b7ce-03eee2a083f9" providerId="ADAL" clId="{84231291-173C-4ADF-933B-A63281CBC119}" dt="2023-04-19T09:09:45.774" v="695" actId="478"/>
          <ac:cxnSpMkLst>
            <pc:docMk/>
            <pc:sldMk cId="4035560936" sldId="1833"/>
            <ac:cxnSpMk id="30" creationId="{745077A6-3040-420D-1356-EDC5A3DD1413}"/>
          </ac:cxnSpMkLst>
        </pc:cxnChg>
        <pc:cxnChg chg="del mod">
          <ac:chgData name="Gilad Danin" userId="5719a23c-6a97-4256-b7ce-03eee2a083f9" providerId="ADAL" clId="{84231291-173C-4ADF-933B-A63281CBC119}" dt="2023-04-19T09:09:47.853" v="698" actId="478"/>
          <ac:cxnSpMkLst>
            <pc:docMk/>
            <pc:sldMk cId="4035560936" sldId="1833"/>
            <ac:cxnSpMk id="32" creationId="{6AC9F766-1CA9-48B9-691B-0E7DEFC46951}"/>
          </ac:cxnSpMkLst>
        </pc:cxnChg>
        <pc:cxnChg chg="del">
          <ac:chgData name="Gilad Danin" userId="5719a23c-6a97-4256-b7ce-03eee2a083f9" providerId="ADAL" clId="{84231291-173C-4ADF-933B-A63281CBC119}" dt="2023-04-19T09:09:51.239" v="702" actId="478"/>
          <ac:cxnSpMkLst>
            <pc:docMk/>
            <pc:sldMk cId="4035560936" sldId="1833"/>
            <ac:cxnSpMk id="33" creationId="{9BB47CFB-F498-F786-77A2-C0F210746DF5}"/>
          </ac:cxnSpMkLst>
        </pc:cxnChg>
        <pc:cxnChg chg="del">
          <ac:chgData name="Gilad Danin" userId="5719a23c-6a97-4256-b7ce-03eee2a083f9" providerId="ADAL" clId="{84231291-173C-4ADF-933B-A63281CBC119}" dt="2023-04-19T09:09:51.239" v="702" actId="478"/>
          <ac:cxnSpMkLst>
            <pc:docMk/>
            <pc:sldMk cId="4035560936" sldId="1833"/>
            <ac:cxnSpMk id="35" creationId="{0702997B-D1E7-0F13-1045-3D7D4FEAB1B4}"/>
          </ac:cxnSpMkLst>
        </pc:cxnChg>
        <pc:cxnChg chg="add mod">
          <ac:chgData name="Gilad Danin" userId="5719a23c-6a97-4256-b7ce-03eee2a083f9" providerId="ADAL" clId="{84231291-173C-4ADF-933B-A63281CBC119}" dt="2023-04-19T09:25:06.938" v="1098" actId="1076"/>
          <ac:cxnSpMkLst>
            <pc:docMk/>
            <pc:sldMk cId="4035560936" sldId="1833"/>
            <ac:cxnSpMk id="47" creationId="{1FFFC711-E50A-2ADC-5C11-BA9FFD296B76}"/>
          </ac:cxnSpMkLst>
        </pc:cxnChg>
        <pc:cxnChg chg="add mod">
          <ac:chgData name="Gilad Danin" userId="5719a23c-6a97-4256-b7ce-03eee2a083f9" providerId="ADAL" clId="{84231291-173C-4ADF-933B-A63281CBC119}" dt="2023-04-19T09:25:11.778" v="1100" actId="1076"/>
          <ac:cxnSpMkLst>
            <pc:docMk/>
            <pc:sldMk cId="4035560936" sldId="1833"/>
            <ac:cxnSpMk id="48" creationId="{9A170F0B-8B64-4D53-D4F8-1EB82292F354}"/>
          </ac:cxnSpMkLst>
        </pc:cxnChg>
      </pc:sldChg>
      <pc:sldChg chg="addSp delSp modSp add mod ord modAnim">
        <pc:chgData name="Gilad Danin" userId="5719a23c-6a97-4256-b7ce-03eee2a083f9" providerId="ADAL" clId="{84231291-173C-4ADF-933B-A63281CBC119}" dt="2023-04-19T14:02:51.745" v="1264"/>
        <pc:sldMkLst>
          <pc:docMk/>
          <pc:sldMk cId="1807093411" sldId="1834"/>
        </pc:sldMkLst>
        <pc:spChg chg="add del">
          <ac:chgData name="Gilad Danin" userId="5719a23c-6a97-4256-b7ce-03eee2a083f9" providerId="ADAL" clId="{84231291-173C-4ADF-933B-A63281CBC119}" dt="2023-04-19T14:02:42.988" v="1262" actId="478"/>
          <ac:spMkLst>
            <pc:docMk/>
            <pc:sldMk cId="1807093411" sldId="1834"/>
            <ac:spMk id="37" creationId="{5C718E2C-C337-FD08-8CD0-FBFE7DE6159C}"/>
          </ac:spMkLst>
        </pc:spChg>
        <pc:spChg chg="mod">
          <ac:chgData name="Gilad Danin" userId="5719a23c-6a97-4256-b7ce-03eee2a083f9" providerId="ADAL" clId="{84231291-173C-4ADF-933B-A63281CBC119}" dt="2023-04-19T14:02:42.697" v="1261" actId="1076"/>
          <ac:spMkLst>
            <pc:docMk/>
            <pc:sldMk cId="1807093411" sldId="1834"/>
            <ac:spMk id="38" creationId="{65066A69-1FD3-3EC8-8519-9C3F88D38D04}"/>
          </ac:spMkLst>
        </pc:spChg>
      </pc:sldChg>
      <pc:sldChg chg="add del">
        <pc:chgData name="Gilad Danin" userId="5719a23c-6a97-4256-b7ce-03eee2a083f9" providerId="ADAL" clId="{84231291-173C-4ADF-933B-A63281CBC119}" dt="2023-04-19T09:11:33.148" v="726"/>
        <pc:sldMkLst>
          <pc:docMk/>
          <pc:sldMk cId="4260646784" sldId="1834"/>
        </pc:sldMkLst>
      </pc:sldChg>
    </pc:docChg>
  </pc:docChgLst>
  <pc:docChgLst>
    <pc:chgData name="Yuval Marciano" userId="c9d21cfb-affd-4f01-a8e0-d23db6d92ebc" providerId="ADAL" clId="{77610BB8-66F4-4BD8-A3E3-DD969E1AC288}"/>
    <pc:docChg chg="undo redo custSel addSld delSld modSld sldOrd">
      <pc:chgData name="Yuval Marciano" userId="c9d21cfb-affd-4f01-a8e0-d23db6d92ebc" providerId="ADAL" clId="{77610BB8-66F4-4BD8-A3E3-DD969E1AC288}" dt="2023-04-18T13:19:45.971" v="3102" actId="313"/>
      <pc:docMkLst>
        <pc:docMk/>
      </pc:docMkLst>
      <pc:sldChg chg="modSp mod">
        <pc:chgData name="Yuval Marciano" userId="c9d21cfb-affd-4f01-a8e0-d23db6d92ebc" providerId="ADAL" clId="{77610BB8-66F4-4BD8-A3E3-DD969E1AC288}" dt="2023-04-17T07:36:15.523" v="6" actId="20577"/>
        <pc:sldMkLst>
          <pc:docMk/>
          <pc:sldMk cId="130477091" sldId="256"/>
        </pc:sldMkLst>
        <pc:spChg chg="mod">
          <ac:chgData name="Yuval Marciano" userId="c9d21cfb-affd-4f01-a8e0-d23db6d92ebc" providerId="ADAL" clId="{77610BB8-66F4-4BD8-A3E3-DD969E1AC288}" dt="2023-04-17T07:36:15.523" v="6" actId="20577"/>
          <ac:spMkLst>
            <pc:docMk/>
            <pc:sldMk cId="130477091" sldId="256"/>
            <ac:spMk id="2" creationId="{ED81163C-EFCC-8840-85B2-6D92AC9DE5D0}"/>
          </ac:spMkLst>
        </pc:spChg>
      </pc:sldChg>
      <pc:sldChg chg="add del">
        <pc:chgData name="Yuval Marciano" userId="c9d21cfb-affd-4f01-a8e0-d23db6d92ebc" providerId="ADAL" clId="{77610BB8-66F4-4BD8-A3E3-DD969E1AC288}" dt="2023-04-18T12:30:52.989" v="2735" actId="47"/>
        <pc:sldMkLst>
          <pc:docMk/>
          <pc:sldMk cId="394519628" sldId="273"/>
        </pc:sldMkLst>
      </pc:sldChg>
      <pc:sldChg chg="add">
        <pc:chgData name="Yuval Marciano" userId="c9d21cfb-affd-4f01-a8e0-d23db6d92ebc" providerId="ADAL" clId="{77610BB8-66F4-4BD8-A3E3-DD969E1AC288}" dt="2023-04-18T09:13:28.465" v="2452"/>
        <pc:sldMkLst>
          <pc:docMk/>
          <pc:sldMk cId="3788445729" sldId="276"/>
        </pc:sldMkLst>
      </pc:sldChg>
      <pc:sldChg chg="add">
        <pc:chgData name="Yuval Marciano" userId="c9d21cfb-affd-4f01-a8e0-d23db6d92ebc" providerId="ADAL" clId="{77610BB8-66F4-4BD8-A3E3-DD969E1AC288}" dt="2023-04-18T09:13:28.465" v="2452"/>
        <pc:sldMkLst>
          <pc:docMk/>
          <pc:sldMk cId="473834730" sldId="277"/>
        </pc:sldMkLst>
      </pc:sldChg>
      <pc:sldChg chg="add">
        <pc:chgData name="Yuval Marciano" userId="c9d21cfb-affd-4f01-a8e0-d23db6d92ebc" providerId="ADAL" clId="{77610BB8-66F4-4BD8-A3E3-DD969E1AC288}" dt="2023-04-18T09:13:28.465" v="2452"/>
        <pc:sldMkLst>
          <pc:docMk/>
          <pc:sldMk cId="233320373" sldId="278"/>
        </pc:sldMkLst>
      </pc:sldChg>
      <pc:sldChg chg="addSp modSp mod">
        <pc:chgData name="Yuval Marciano" userId="c9d21cfb-affd-4f01-a8e0-d23db6d92ebc" providerId="ADAL" clId="{77610BB8-66F4-4BD8-A3E3-DD969E1AC288}" dt="2023-04-18T12:31:25.542" v="2746" actId="5793"/>
        <pc:sldMkLst>
          <pc:docMk/>
          <pc:sldMk cId="2156696474" sldId="1508"/>
        </pc:sldMkLst>
        <pc:spChg chg="mod">
          <ac:chgData name="Yuval Marciano" userId="c9d21cfb-affd-4f01-a8e0-d23db6d92ebc" providerId="ADAL" clId="{77610BB8-66F4-4BD8-A3E3-DD969E1AC288}" dt="2023-04-18T12:31:25.542" v="2746" actId="5793"/>
          <ac:spMkLst>
            <pc:docMk/>
            <pc:sldMk cId="2156696474" sldId="1508"/>
            <ac:spMk id="3" creationId="{9349F7A3-F95C-2845-9321-E6614AD4EF27}"/>
          </ac:spMkLst>
        </pc:spChg>
        <pc:picChg chg="add mod">
          <ac:chgData name="Yuval Marciano" userId="c9d21cfb-affd-4f01-a8e0-d23db6d92ebc" providerId="ADAL" clId="{77610BB8-66F4-4BD8-A3E3-DD969E1AC288}" dt="2023-04-17T14:42:30.622" v="742" actId="1076"/>
          <ac:picMkLst>
            <pc:docMk/>
            <pc:sldMk cId="2156696474" sldId="1508"/>
            <ac:picMk id="9" creationId="{C36A5673-E48B-428C-5144-1C5615EC6069}"/>
          </ac:picMkLst>
        </pc:picChg>
      </pc:sldChg>
      <pc:sldChg chg="addSp delSp modSp mod">
        <pc:chgData name="Yuval Marciano" userId="c9d21cfb-affd-4f01-a8e0-d23db6d92ebc" providerId="ADAL" clId="{77610BB8-66F4-4BD8-A3E3-DD969E1AC288}" dt="2023-04-18T11:23:14.110" v="2466" actId="20577"/>
        <pc:sldMkLst>
          <pc:docMk/>
          <pc:sldMk cId="2760043371" sldId="1815"/>
        </pc:sldMkLst>
        <pc:spChg chg="mod">
          <ac:chgData name="Yuval Marciano" userId="c9d21cfb-affd-4f01-a8e0-d23db6d92ebc" providerId="ADAL" clId="{77610BB8-66F4-4BD8-A3E3-DD969E1AC288}" dt="2023-04-18T11:23:14.110" v="2466" actId="20577"/>
          <ac:spMkLst>
            <pc:docMk/>
            <pc:sldMk cId="2760043371" sldId="1815"/>
            <ac:spMk id="2" creationId="{5A757D78-3B27-2245-80F4-E6EA2F0B82F2}"/>
          </ac:spMkLst>
        </pc:spChg>
        <pc:spChg chg="mod">
          <ac:chgData name="Yuval Marciano" userId="c9d21cfb-affd-4f01-a8e0-d23db6d92ebc" providerId="ADAL" clId="{77610BB8-66F4-4BD8-A3E3-DD969E1AC288}" dt="2023-04-18T09:15:10.889" v="2462" actId="6549"/>
          <ac:spMkLst>
            <pc:docMk/>
            <pc:sldMk cId="2760043371" sldId="1815"/>
            <ac:spMk id="3" creationId="{9349F7A3-F95C-2845-9321-E6614AD4EF27}"/>
          </ac:spMkLst>
        </pc:spChg>
        <pc:spChg chg="add del">
          <ac:chgData name="Yuval Marciano" userId="c9d21cfb-affd-4f01-a8e0-d23db6d92ebc" providerId="ADAL" clId="{77610BB8-66F4-4BD8-A3E3-DD969E1AC288}" dt="2023-04-17T11:29:40.519" v="588"/>
          <ac:spMkLst>
            <pc:docMk/>
            <pc:sldMk cId="2760043371" sldId="1815"/>
            <ac:spMk id="7" creationId="{CE150DFA-3C7C-6577-5BC0-6DDECB40A1A6}"/>
          </ac:spMkLst>
        </pc:spChg>
        <pc:spChg chg="del">
          <ac:chgData name="Yuval Marciano" userId="c9d21cfb-affd-4f01-a8e0-d23db6d92ebc" providerId="ADAL" clId="{77610BB8-66F4-4BD8-A3E3-DD969E1AC288}" dt="2023-04-17T11:27:38.740" v="584" actId="478"/>
          <ac:spMkLst>
            <pc:docMk/>
            <pc:sldMk cId="2760043371" sldId="1815"/>
            <ac:spMk id="10" creationId="{A58EFCC3-C461-81DE-CBD1-3481FFA5AB77}"/>
          </ac:spMkLst>
        </pc:spChg>
        <pc:spChg chg="del">
          <ac:chgData name="Yuval Marciano" userId="c9d21cfb-affd-4f01-a8e0-d23db6d92ebc" providerId="ADAL" clId="{77610BB8-66F4-4BD8-A3E3-DD969E1AC288}" dt="2023-04-17T11:27:42.138" v="585" actId="478"/>
          <ac:spMkLst>
            <pc:docMk/>
            <pc:sldMk cId="2760043371" sldId="1815"/>
            <ac:spMk id="11" creationId="{F0AD8C57-835F-A51B-8343-FF65CF076C96}"/>
          </ac:spMkLst>
        </pc:spChg>
        <pc:picChg chg="del">
          <ac:chgData name="Yuval Marciano" userId="c9d21cfb-affd-4f01-a8e0-d23db6d92ebc" providerId="ADAL" clId="{77610BB8-66F4-4BD8-A3E3-DD969E1AC288}" dt="2023-04-17T11:27:33.599" v="582" actId="478"/>
          <ac:picMkLst>
            <pc:docMk/>
            <pc:sldMk cId="2760043371" sldId="1815"/>
            <ac:picMk id="8" creationId="{C56F40E5-58BE-3704-C1CF-5D8EB4986529}"/>
          </ac:picMkLst>
        </pc:picChg>
        <pc:picChg chg="del">
          <ac:chgData name="Yuval Marciano" userId="c9d21cfb-affd-4f01-a8e0-d23db6d92ebc" providerId="ADAL" clId="{77610BB8-66F4-4BD8-A3E3-DD969E1AC288}" dt="2023-04-17T11:27:35.347" v="583" actId="478"/>
          <ac:picMkLst>
            <pc:docMk/>
            <pc:sldMk cId="2760043371" sldId="1815"/>
            <ac:picMk id="9" creationId="{80B46136-74DE-D7F7-8A75-565CA90E42CE}"/>
          </ac:picMkLst>
        </pc:picChg>
        <pc:picChg chg="add del mod">
          <ac:chgData name="Yuval Marciano" userId="c9d21cfb-affd-4f01-a8e0-d23db6d92ebc" providerId="ADAL" clId="{77610BB8-66F4-4BD8-A3E3-DD969E1AC288}" dt="2023-04-17T14:42:35.821" v="743" actId="478"/>
          <ac:picMkLst>
            <pc:docMk/>
            <pc:sldMk cId="2760043371" sldId="1815"/>
            <ac:picMk id="12" creationId="{892D6A3B-05D1-7955-200D-6167845FBBD6}"/>
          </ac:picMkLst>
        </pc:picChg>
        <pc:picChg chg="add mod ord">
          <ac:chgData name="Yuval Marciano" userId="c9d21cfb-affd-4f01-a8e0-d23db6d92ebc" providerId="ADAL" clId="{77610BB8-66F4-4BD8-A3E3-DD969E1AC288}" dt="2023-04-17T14:43:13.889" v="748" actId="167"/>
          <ac:picMkLst>
            <pc:docMk/>
            <pc:sldMk cId="2760043371" sldId="1815"/>
            <ac:picMk id="13" creationId="{905B1BC1-42CC-393A-3E22-5A734C5CB0D2}"/>
          </ac:picMkLst>
        </pc:picChg>
        <pc:picChg chg="add mod">
          <ac:chgData name="Yuval Marciano" userId="c9d21cfb-affd-4f01-a8e0-d23db6d92ebc" providerId="ADAL" clId="{77610BB8-66F4-4BD8-A3E3-DD969E1AC288}" dt="2023-04-17T14:43:01.953" v="746" actId="1076"/>
          <ac:picMkLst>
            <pc:docMk/>
            <pc:sldMk cId="2760043371" sldId="1815"/>
            <ac:picMk id="14" creationId="{BA5069B9-13D5-1F67-C1A2-F8B6F8018609}"/>
          </ac:picMkLst>
        </pc:picChg>
      </pc:sldChg>
      <pc:sldChg chg="del">
        <pc:chgData name="Yuval Marciano" userId="c9d21cfb-affd-4f01-a8e0-d23db6d92ebc" providerId="ADAL" clId="{77610BB8-66F4-4BD8-A3E3-DD969E1AC288}" dt="2023-04-17T18:22:57.515" v="1830" actId="47"/>
        <pc:sldMkLst>
          <pc:docMk/>
          <pc:sldMk cId="3568346994" sldId="1816"/>
        </pc:sldMkLst>
      </pc:sldChg>
      <pc:sldChg chg="del">
        <pc:chgData name="Yuval Marciano" userId="c9d21cfb-affd-4f01-a8e0-d23db6d92ebc" providerId="ADAL" clId="{77610BB8-66F4-4BD8-A3E3-DD969E1AC288}" dt="2023-04-17T18:22:59.116" v="1831" actId="47"/>
        <pc:sldMkLst>
          <pc:docMk/>
          <pc:sldMk cId="654793863" sldId="1817"/>
        </pc:sldMkLst>
      </pc:sldChg>
      <pc:sldChg chg="del">
        <pc:chgData name="Yuval Marciano" userId="c9d21cfb-affd-4f01-a8e0-d23db6d92ebc" providerId="ADAL" clId="{77610BB8-66F4-4BD8-A3E3-DD969E1AC288}" dt="2023-04-17T18:22:53.679" v="1829" actId="47"/>
        <pc:sldMkLst>
          <pc:docMk/>
          <pc:sldMk cId="1714185871" sldId="1818"/>
        </pc:sldMkLst>
      </pc:sldChg>
      <pc:sldChg chg="addSp modSp mod ord">
        <pc:chgData name="Yuval Marciano" userId="c9d21cfb-affd-4f01-a8e0-d23db6d92ebc" providerId="ADAL" clId="{77610BB8-66F4-4BD8-A3E3-DD969E1AC288}" dt="2023-04-18T11:24:02.584" v="2483" actId="20577"/>
        <pc:sldMkLst>
          <pc:docMk/>
          <pc:sldMk cId="1657737812" sldId="1820"/>
        </pc:sldMkLst>
        <pc:spChg chg="mod">
          <ac:chgData name="Yuval Marciano" userId="c9d21cfb-affd-4f01-a8e0-d23db6d92ebc" providerId="ADAL" clId="{77610BB8-66F4-4BD8-A3E3-DD969E1AC288}" dt="2023-04-18T11:24:02.584" v="2483" actId="20577"/>
          <ac:spMkLst>
            <pc:docMk/>
            <pc:sldMk cId="1657737812" sldId="1820"/>
            <ac:spMk id="2" creationId="{5A757D78-3B27-2245-80F4-E6EA2F0B82F2}"/>
          </ac:spMkLst>
        </pc:spChg>
        <pc:spChg chg="add mod">
          <ac:chgData name="Yuval Marciano" userId="c9d21cfb-affd-4f01-a8e0-d23db6d92ebc" providerId="ADAL" clId="{77610BB8-66F4-4BD8-A3E3-DD969E1AC288}" dt="2023-04-17T18:22:43.033" v="1827" actId="20577"/>
          <ac:spMkLst>
            <pc:docMk/>
            <pc:sldMk cId="1657737812" sldId="1820"/>
            <ac:spMk id="3" creationId="{6127DEC1-783B-887F-2475-769EEA82A7CE}"/>
          </ac:spMkLst>
        </pc:spChg>
      </pc:sldChg>
      <pc:sldChg chg="add del">
        <pc:chgData name="Yuval Marciano" userId="c9d21cfb-affd-4f01-a8e0-d23db6d92ebc" providerId="ADAL" clId="{77610BB8-66F4-4BD8-A3E3-DD969E1AC288}" dt="2023-04-17T18:22:52.503" v="1828" actId="47"/>
        <pc:sldMkLst>
          <pc:docMk/>
          <pc:sldMk cId="4012700396" sldId="1821"/>
        </pc:sldMkLst>
      </pc:sldChg>
      <pc:sldChg chg="addSp delSp modSp add mod">
        <pc:chgData name="Yuval Marciano" userId="c9d21cfb-affd-4f01-a8e0-d23db6d92ebc" providerId="ADAL" clId="{77610BB8-66F4-4BD8-A3E3-DD969E1AC288}" dt="2023-04-18T11:23:49.429" v="2481" actId="20577"/>
        <pc:sldMkLst>
          <pc:docMk/>
          <pc:sldMk cId="2342742626" sldId="1822"/>
        </pc:sldMkLst>
        <pc:spChg chg="mod">
          <ac:chgData name="Yuval Marciano" userId="c9d21cfb-affd-4f01-a8e0-d23db6d92ebc" providerId="ADAL" clId="{77610BB8-66F4-4BD8-A3E3-DD969E1AC288}" dt="2023-04-18T11:23:49.429" v="2481" actId="20577"/>
          <ac:spMkLst>
            <pc:docMk/>
            <pc:sldMk cId="2342742626" sldId="1822"/>
            <ac:spMk id="2" creationId="{5A757D78-3B27-2245-80F4-E6EA2F0B82F2}"/>
          </ac:spMkLst>
        </pc:spChg>
        <pc:spChg chg="mod">
          <ac:chgData name="Yuval Marciano" userId="c9d21cfb-affd-4f01-a8e0-d23db6d92ebc" providerId="ADAL" clId="{77610BB8-66F4-4BD8-A3E3-DD969E1AC288}" dt="2023-04-17T14:45:30.748" v="864" actId="5793"/>
          <ac:spMkLst>
            <pc:docMk/>
            <pc:sldMk cId="2342742626" sldId="1822"/>
            <ac:spMk id="3" creationId="{9349F7A3-F95C-2845-9321-E6614AD4EF27}"/>
          </ac:spMkLst>
        </pc:spChg>
        <pc:spChg chg="add mod">
          <ac:chgData name="Yuval Marciano" userId="c9d21cfb-affd-4f01-a8e0-d23db6d92ebc" providerId="ADAL" clId="{77610BB8-66F4-4BD8-A3E3-DD969E1AC288}" dt="2023-04-17T14:47:31.808" v="982" actId="1076"/>
          <ac:spMkLst>
            <pc:docMk/>
            <pc:sldMk cId="2342742626" sldId="1822"/>
            <ac:spMk id="7" creationId="{CFEC3E79-44BC-0295-967D-E7EE7CFC68B1}"/>
          </ac:spMkLst>
        </pc:spChg>
        <pc:picChg chg="del">
          <ac:chgData name="Yuval Marciano" userId="c9d21cfb-affd-4f01-a8e0-d23db6d92ebc" providerId="ADAL" clId="{77610BB8-66F4-4BD8-A3E3-DD969E1AC288}" dt="2023-04-17T14:41:07.194" v="738" actId="478"/>
          <ac:picMkLst>
            <pc:docMk/>
            <pc:sldMk cId="2342742626" sldId="1822"/>
            <ac:picMk id="12" creationId="{892D6A3B-05D1-7955-200D-6167845FBBD6}"/>
          </ac:picMkLst>
        </pc:picChg>
      </pc:sldChg>
      <pc:sldChg chg="new del">
        <pc:chgData name="Yuval Marciano" userId="c9d21cfb-affd-4f01-a8e0-d23db6d92ebc" providerId="ADAL" clId="{77610BB8-66F4-4BD8-A3E3-DD969E1AC288}" dt="2023-04-17T14:40:25.732" v="720" actId="680"/>
        <pc:sldMkLst>
          <pc:docMk/>
          <pc:sldMk cId="4150218578" sldId="1822"/>
        </pc:sldMkLst>
      </pc:sldChg>
      <pc:sldChg chg="addSp delSp modSp add mod ord">
        <pc:chgData name="Yuval Marciano" userId="c9d21cfb-affd-4f01-a8e0-d23db6d92ebc" providerId="ADAL" clId="{77610BB8-66F4-4BD8-A3E3-DD969E1AC288}" dt="2023-04-17T18:21:41.473" v="1759" actId="20577"/>
        <pc:sldMkLst>
          <pc:docMk/>
          <pc:sldMk cId="2518788391" sldId="1823"/>
        </pc:sldMkLst>
        <pc:spChg chg="mod">
          <ac:chgData name="Yuval Marciano" userId="c9d21cfb-affd-4f01-a8e0-d23db6d92ebc" providerId="ADAL" clId="{77610BB8-66F4-4BD8-A3E3-DD969E1AC288}" dt="2023-04-17T14:58:58.463" v="1036" actId="20577"/>
          <ac:spMkLst>
            <pc:docMk/>
            <pc:sldMk cId="2518788391" sldId="1823"/>
            <ac:spMk id="2" creationId="{5A757D78-3B27-2245-80F4-E6EA2F0B82F2}"/>
          </ac:spMkLst>
        </pc:spChg>
        <pc:spChg chg="mod">
          <ac:chgData name="Yuval Marciano" userId="c9d21cfb-affd-4f01-a8e0-d23db6d92ebc" providerId="ADAL" clId="{77610BB8-66F4-4BD8-A3E3-DD969E1AC288}" dt="2023-04-17T18:21:41.473" v="1759" actId="20577"/>
          <ac:spMkLst>
            <pc:docMk/>
            <pc:sldMk cId="2518788391" sldId="1823"/>
            <ac:spMk id="3" creationId="{9349F7A3-F95C-2845-9321-E6614AD4EF27}"/>
          </ac:spMkLst>
        </pc:spChg>
        <pc:picChg chg="add mod">
          <ac:chgData name="Yuval Marciano" userId="c9d21cfb-affd-4f01-a8e0-d23db6d92ebc" providerId="ADAL" clId="{77610BB8-66F4-4BD8-A3E3-DD969E1AC288}" dt="2023-04-17T15:24:19.049" v="1705" actId="1076"/>
          <ac:picMkLst>
            <pc:docMk/>
            <pc:sldMk cId="2518788391" sldId="1823"/>
            <ac:picMk id="7" creationId="{D29B1F77-1169-7095-9C2C-E86A9C30E637}"/>
          </ac:picMkLst>
        </pc:picChg>
        <pc:picChg chg="del">
          <ac:chgData name="Yuval Marciano" userId="c9d21cfb-affd-4f01-a8e0-d23db6d92ebc" providerId="ADAL" clId="{77610BB8-66F4-4BD8-A3E3-DD969E1AC288}" dt="2023-04-17T14:59:02.612" v="1037" actId="478"/>
          <ac:picMkLst>
            <pc:docMk/>
            <pc:sldMk cId="2518788391" sldId="1823"/>
            <ac:picMk id="13" creationId="{905B1BC1-42CC-393A-3E22-5A734C5CB0D2}"/>
          </ac:picMkLst>
        </pc:picChg>
        <pc:picChg chg="del">
          <ac:chgData name="Yuval Marciano" userId="c9d21cfb-affd-4f01-a8e0-d23db6d92ebc" providerId="ADAL" clId="{77610BB8-66F4-4BD8-A3E3-DD969E1AC288}" dt="2023-04-17T14:59:03.855" v="1038" actId="478"/>
          <ac:picMkLst>
            <pc:docMk/>
            <pc:sldMk cId="2518788391" sldId="1823"/>
            <ac:picMk id="14" creationId="{BA5069B9-13D5-1F67-C1A2-F8B6F8018609}"/>
          </ac:picMkLst>
        </pc:picChg>
      </pc:sldChg>
      <pc:sldChg chg="addSp delSp modSp add mod">
        <pc:chgData name="Yuval Marciano" userId="c9d21cfb-affd-4f01-a8e0-d23db6d92ebc" providerId="ADAL" clId="{77610BB8-66F4-4BD8-A3E3-DD969E1AC288}" dt="2023-04-18T12:39:37.604" v="2748" actId="1076"/>
        <pc:sldMkLst>
          <pc:docMk/>
          <pc:sldMk cId="3679515701" sldId="1824"/>
        </pc:sldMkLst>
        <pc:spChg chg="mod">
          <ac:chgData name="Yuval Marciano" userId="c9d21cfb-affd-4f01-a8e0-d23db6d92ebc" providerId="ADAL" clId="{77610BB8-66F4-4BD8-A3E3-DD969E1AC288}" dt="2023-04-18T11:23:36.483" v="2477" actId="6549"/>
          <ac:spMkLst>
            <pc:docMk/>
            <pc:sldMk cId="3679515701" sldId="1824"/>
            <ac:spMk id="2" creationId="{5A757D78-3B27-2245-80F4-E6EA2F0B82F2}"/>
          </ac:spMkLst>
        </pc:spChg>
        <pc:spChg chg="del mod">
          <ac:chgData name="Yuval Marciano" userId="c9d21cfb-affd-4f01-a8e0-d23db6d92ebc" providerId="ADAL" clId="{77610BB8-66F4-4BD8-A3E3-DD969E1AC288}" dt="2023-04-17T19:43:12.836" v="1863" actId="478"/>
          <ac:spMkLst>
            <pc:docMk/>
            <pc:sldMk cId="3679515701" sldId="1824"/>
            <ac:spMk id="3" creationId="{9349F7A3-F95C-2845-9321-E6614AD4EF27}"/>
          </ac:spMkLst>
        </pc:spChg>
        <pc:spChg chg="add del mod">
          <ac:chgData name="Yuval Marciano" userId="c9d21cfb-affd-4f01-a8e0-d23db6d92ebc" providerId="ADAL" clId="{77610BB8-66F4-4BD8-A3E3-DD969E1AC288}" dt="2023-04-17T19:43:17.974" v="1865" actId="478"/>
          <ac:spMkLst>
            <pc:docMk/>
            <pc:sldMk cId="3679515701" sldId="1824"/>
            <ac:spMk id="10" creationId="{61441AAA-238C-61F0-540A-11FBCD8105BB}"/>
          </ac:spMkLst>
        </pc:spChg>
        <pc:spChg chg="add mod">
          <ac:chgData name="Yuval Marciano" userId="c9d21cfb-affd-4f01-a8e0-d23db6d92ebc" providerId="ADAL" clId="{77610BB8-66F4-4BD8-A3E3-DD969E1AC288}" dt="2023-04-17T19:48:00.810" v="1985" actId="6549"/>
          <ac:spMkLst>
            <pc:docMk/>
            <pc:sldMk cId="3679515701" sldId="1824"/>
            <ac:spMk id="11" creationId="{3BE57103-C9BC-5F0F-CAB2-0FEEA6EE96F0}"/>
          </ac:spMkLst>
        </pc:spChg>
        <pc:picChg chg="add mod">
          <ac:chgData name="Yuval Marciano" userId="c9d21cfb-affd-4f01-a8e0-d23db6d92ebc" providerId="ADAL" clId="{77610BB8-66F4-4BD8-A3E3-DD969E1AC288}" dt="2023-04-18T12:39:37.604" v="2748" actId="1076"/>
          <ac:picMkLst>
            <pc:docMk/>
            <pc:sldMk cId="3679515701" sldId="1824"/>
            <ac:picMk id="8" creationId="{B590EAED-8794-6CD4-459B-2C5FC6B30E5C}"/>
          </ac:picMkLst>
        </pc:picChg>
        <pc:picChg chg="del">
          <ac:chgData name="Yuval Marciano" userId="c9d21cfb-affd-4f01-a8e0-d23db6d92ebc" providerId="ADAL" clId="{77610BB8-66F4-4BD8-A3E3-DD969E1AC288}" dt="2023-04-17T19:41:45.576" v="1851" actId="478"/>
          <ac:picMkLst>
            <pc:docMk/>
            <pc:sldMk cId="3679515701" sldId="1824"/>
            <ac:picMk id="13" creationId="{905B1BC1-42CC-393A-3E22-5A734C5CB0D2}"/>
          </ac:picMkLst>
        </pc:picChg>
        <pc:picChg chg="del">
          <ac:chgData name="Yuval Marciano" userId="c9d21cfb-affd-4f01-a8e0-d23db6d92ebc" providerId="ADAL" clId="{77610BB8-66F4-4BD8-A3E3-DD969E1AC288}" dt="2023-04-17T19:41:46.286" v="1852" actId="478"/>
          <ac:picMkLst>
            <pc:docMk/>
            <pc:sldMk cId="3679515701" sldId="1824"/>
            <ac:picMk id="14" creationId="{BA5069B9-13D5-1F67-C1A2-F8B6F8018609}"/>
          </ac:picMkLst>
        </pc:picChg>
      </pc:sldChg>
      <pc:sldChg chg="delSp modSp add mod ord">
        <pc:chgData name="Yuval Marciano" userId="c9d21cfb-affd-4f01-a8e0-d23db6d92ebc" providerId="ADAL" clId="{77610BB8-66F4-4BD8-A3E3-DD969E1AC288}" dt="2023-04-18T12:29:57.768" v="2715" actId="6549"/>
        <pc:sldMkLst>
          <pc:docMk/>
          <pc:sldMk cId="3015141247" sldId="1825"/>
        </pc:sldMkLst>
        <pc:spChg chg="mod">
          <ac:chgData name="Yuval Marciano" userId="c9d21cfb-affd-4f01-a8e0-d23db6d92ebc" providerId="ADAL" clId="{77610BB8-66F4-4BD8-A3E3-DD969E1AC288}" dt="2023-04-18T12:29:57.768" v="2715" actId="6549"/>
          <ac:spMkLst>
            <pc:docMk/>
            <pc:sldMk cId="3015141247" sldId="1825"/>
            <ac:spMk id="2" creationId="{5A757D78-3B27-2245-80F4-E6EA2F0B82F2}"/>
          </ac:spMkLst>
        </pc:spChg>
        <pc:spChg chg="mod">
          <ac:chgData name="Yuval Marciano" userId="c9d21cfb-affd-4f01-a8e0-d23db6d92ebc" providerId="ADAL" clId="{77610BB8-66F4-4BD8-A3E3-DD969E1AC288}" dt="2023-04-18T09:04:56.774" v="2041" actId="20577"/>
          <ac:spMkLst>
            <pc:docMk/>
            <pc:sldMk cId="3015141247" sldId="1825"/>
            <ac:spMk id="3" creationId="{9349F7A3-F95C-2845-9321-E6614AD4EF27}"/>
          </ac:spMkLst>
        </pc:spChg>
        <pc:picChg chg="del">
          <ac:chgData name="Yuval Marciano" userId="c9d21cfb-affd-4f01-a8e0-d23db6d92ebc" providerId="ADAL" clId="{77610BB8-66F4-4BD8-A3E3-DD969E1AC288}" dt="2023-04-18T09:03:45.838" v="2025" actId="478"/>
          <ac:picMkLst>
            <pc:docMk/>
            <pc:sldMk cId="3015141247" sldId="1825"/>
            <ac:picMk id="13" creationId="{905B1BC1-42CC-393A-3E22-5A734C5CB0D2}"/>
          </ac:picMkLst>
        </pc:picChg>
        <pc:picChg chg="del">
          <ac:chgData name="Yuval Marciano" userId="c9d21cfb-affd-4f01-a8e0-d23db6d92ebc" providerId="ADAL" clId="{77610BB8-66F4-4BD8-A3E3-DD969E1AC288}" dt="2023-04-18T09:03:46.564" v="2026" actId="478"/>
          <ac:picMkLst>
            <pc:docMk/>
            <pc:sldMk cId="3015141247" sldId="1825"/>
            <ac:picMk id="14" creationId="{BA5069B9-13D5-1F67-C1A2-F8B6F8018609}"/>
          </ac:picMkLst>
        </pc:picChg>
      </pc:sldChg>
      <pc:sldChg chg="addSp modSp add mod">
        <pc:chgData name="Yuval Marciano" userId="c9d21cfb-affd-4f01-a8e0-d23db6d92ebc" providerId="ADAL" clId="{77610BB8-66F4-4BD8-A3E3-DD969E1AC288}" dt="2023-04-18T12:30:11.176" v="2721" actId="6549"/>
        <pc:sldMkLst>
          <pc:docMk/>
          <pc:sldMk cId="3648506538" sldId="1826"/>
        </pc:sldMkLst>
        <pc:spChg chg="mod">
          <ac:chgData name="Yuval Marciano" userId="c9d21cfb-affd-4f01-a8e0-d23db6d92ebc" providerId="ADAL" clId="{77610BB8-66F4-4BD8-A3E3-DD969E1AC288}" dt="2023-04-18T12:30:11.176" v="2721" actId="6549"/>
          <ac:spMkLst>
            <pc:docMk/>
            <pc:sldMk cId="3648506538" sldId="1826"/>
            <ac:spMk id="2" creationId="{5A757D78-3B27-2245-80F4-E6EA2F0B82F2}"/>
          </ac:spMkLst>
        </pc:spChg>
        <pc:spChg chg="mod">
          <ac:chgData name="Yuval Marciano" userId="c9d21cfb-affd-4f01-a8e0-d23db6d92ebc" providerId="ADAL" clId="{77610BB8-66F4-4BD8-A3E3-DD969E1AC288}" dt="2023-04-18T12:29:12.975" v="2705" actId="6549"/>
          <ac:spMkLst>
            <pc:docMk/>
            <pc:sldMk cId="3648506538" sldId="1826"/>
            <ac:spMk id="3" creationId="{9349F7A3-F95C-2845-9321-E6614AD4EF27}"/>
          </ac:spMkLst>
        </pc:spChg>
        <pc:graphicFrameChg chg="add mod modGraphic">
          <ac:chgData name="Yuval Marciano" userId="c9d21cfb-affd-4f01-a8e0-d23db6d92ebc" providerId="ADAL" clId="{77610BB8-66F4-4BD8-A3E3-DD969E1AC288}" dt="2023-04-18T12:29:04.099" v="2704" actId="1076"/>
          <ac:graphicFrameMkLst>
            <pc:docMk/>
            <pc:sldMk cId="3648506538" sldId="1826"/>
            <ac:graphicFrameMk id="7" creationId="{AE271FC6-0683-BFA7-5F2C-2EAFEDED66D3}"/>
          </ac:graphicFrameMkLst>
        </pc:graphicFrameChg>
      </pc:sldChg>
      <pc:sldChg chg="addSp delSp modSp add mod ord">
        <pc:chgData name="Yuval Marciano" userId="c9d21cfb-affd-4f01-a8e0-d23db6d92ebc" providerId="ADAL" clId="{77610BB8-66F4-4BD8-A3E3-DD969E1AC288}" dt="2023-04-18T13:16:54.887" v="3079" actId="20577"/>
        <pc:sldMkLst>
          <pc:docMk/>
          <pc:sldMk cId="3344737228" sldId="1827"/>
        </pc:sldMkLst>
        <pc:spChg chg="mod">
          <ac:chgData name="Yuval Marciano" userId="c9d21cfb-affd-4f01-a8e0-d23db6d92ebc" providerId="ADAL" clId="{77610BB8-66F4-4BD8-A3E3-DD969E1AC288}" dt="2023-04-18T12:30:48.011" v="2734" actId="20577"/>
          <ac:spMkLst>
            <pc:docMk/>
            <pc:sldMk cId="3344737228" sldId="1827"/>
            <ac:spMk id="2" creationId="{5A757D78-3B27-2245-80F4-E6EA2F0B82F2}"/>
          </ac:spMkLst>
        </pc:spChg>
        <pc:spChg chg="del">
          <ac:chgData name="Yuval Marciano" userId="c9d21cfb-affd-4f01-a8e0-d23db6d92ebc" providerId="ADAL" clId="{77610BB8-66F4-4BD8-A3E3-DD969E1AC288}" dt="2023-04-18T11:58:45.634" v="2488" actId="478"/>
          <ac:spMkLst>
            <pc:docMk/>
            <pc:sldMk cId="3344737228" sldId="1827"/>
            <ac:spMk id="3" creationId="{6127DEC1-783B-887F-2475-769EEA82A7CE}"/>
          </ac:spMkLst>
        </pc:spChg>
        <pc:graphicFrameChg chg="add del mod modGraphic">
          <ac:chgData name="Yuval Marciano" userId="c9d21cfb-affd-4f01-a8e0-d23db6d92ebc" providerId="ADAL" clId="{77610BB8-66F4-4BD8-A3E3-DD969E1AC288}" dt="2023-04-18T12:30:30.010" v="2723" actId="478"/>
          <ac:graphicFrameMkLst>
            <pc:docMk/>
            <pc:sldMk cId="3344737228" sldId="1827"/>
            <ac:graphicFrameMk id="7" creationId="{A73D4489-F36D-86F7-14F7-B203D5E80F4A}"/>
          </ac:graphicFrameMkLst>
        </pc:graphicFrameChg>
        <pc:graphicFrameChg chg="add mod modGraphic">
          <ac:chgData name="Yuval Marciano" userId="c9d21cfb-affd-4f01-a8e0-d23db6d92ebc" providerId="ADAL" clId="{77610BB8-66F4-4BD8-A3E3-DD969E1AC288}" dt="2023-04-18T13:16:54.887" v="3079" actId="20577"/>
          <ac:graphicFrameMkLst>
            <pc:docMk/>
            <pc:sldMk cId="3344737228" sldId="1827"/>
            <ac:graphicFrameMk id="8" creationId="{79811452-E3EF-3CDA-AC7C-9C0AB6652B31}"/>
          </ac:graphicFrameMkLst>
        </pc:graphicFrameChg>
        <pc:picChg chg="del">
          <ac:chgData name="Yuval Marciano" userId="c9d21cfb-affd-4f01-a8e0-d23db6d92ebc" providerId="ADAL" clId="{77610BB8-66F4-4BD8-A3E3-DD969E1AC288}" dt="2023-04-18T11:58:47.823" v="2489" actId="478"/>
          <ac:picMkLst>
            <pc:docMk/>
            <pc:sldMk cId="3344737228" sldId="1827"/>
            <ac:picMk id="14" creationId="{0A85BB8E-3295-83B4-46C1-D0283D47B780}"/>
          </ac:picMkLst>
        </pc:picChg>
      </pc:sldChg>
      <pc:sldChg chg="modSp add mod">
        <pc:chgData name="Yuval Marciano" userId="c9d21cfb-affd-4f01-a8e0-d23db6d92ebc" providerId="ADAL" clId="{77610BB8-66F4-4BD8-A3E3-DD969E1AC288}" dt="2023-04-18T13:19:45.971" v="3102" actId="313"/>
        <pc:sldMkLst>
          <pc:docMk/>
          <pc:sldMk cId="4259062689" sldId="1828"/>
        </pc:sldMkLst>
        <pc:graphicFrameChg chg="modGraphic">
          <ac:chgData name="Yuval Marciano" userId="c9d21cfb-affd-4f01-a8e0-d23db6d92ebc" providerId="ADAL" clId="{77610BB8-66F4-4BD8-A3E3-DD969E1AC288}" dt="2023-04-18T13:19:45.971" v="3102" actId="313"/>
          <ac:graphicFrameMkLst>
            <pc:docMk/>
            <pc:sldMk cId="4259062689" sldId="1828"/>
            <ac:graphicFrameMk id="7" creationId="{A73D4489-F36D-86F7-14F7-B203D5E80F4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6D66-8614-7C46-803F-6AD81378C7BA}" type="datetimeFigureOut">
              <a:rPr lang="en-DE" smtClean="0"/>
              <a:t>04/19/2023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F7834-9943-3A4D-9D73-6BA60012BAB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0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F7834-9943-3A4D-9D73-6BA60012BABE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194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etlesat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3624-2CC0-D140-8BFB-597CB06B6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4116"/>
            <a:ext cx="9144000" cy="998257"/>
          </a:xfrm>
        </p:spPr>
        <p:txBody>
          <a:bodyPr anchor="b"/>
          <a:lstStyle>
            <a:lvl1pPr algn="ctr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067DC-1376-2D40-B8D5-07481EB4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9926"/>
            <a:ext cx="9144000" cy="523754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5351-4AD1-5649-A8D6-CF3504F5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DF7C22-356A-AA41-97D4-42BD10823E0D}" type="datetime7">
              <a:rPr lang="de-DE" smtClean="0"/>
              <a:t>Apr-23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ED0F-930E-2F4E-8617-C2FB1BCF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392B-8488-3745-90B5-3FDBF60C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D53759-F8F4-C849-89FA-AAFF5776DB0A}" type="slidenum">
              <a:rPr lang="en-DE" smtClean="0"/>
              <a:pPr/>
              <a:t>‹#›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66FF6-B785-DC4E-9940-3CEF6E814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2153" y="251446"/>
            <a:ext cx="518769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B69F-4FA4-F84A-B545-1EBA64BA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61D39-D60F-AC4F-AA25-7D2E131C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0D5C-BCAC-C141-9387-CB9DDA8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0D4-EDB1-5740-A950-3E366F00C639}" type="datetime7">
              <a:rPr lang="de-DE" smtClean="0"/>
              <a:t>Apr-23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14E0-1480-8C45-AA25-0C96D0AC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174B-515D-9641-9ED2-531EA78D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09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51619-98B6-7C4B-93C4-F27F8C09F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560A-5A37-2249-9A6A-E547D9B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520F-C27A-3348-9F0C-D06550B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57CB-7F05-B04F-8F42-9728ECA39482}" type="datetime7">
              <a:rPr lang="de-DE" smtClean="0"/>
              <a:t>Apr-23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650F-3153-6D4C-9C0B-5E7F927C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EA5B-F7AA-5646-A80F-AD5ED72B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04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C73B-63BD-A647-AD7E-EAD37232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3B52-DF29-6F4C-A1A5-705C917D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12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spcBef>
                <a:spcPts val="0"/>
              </a:spcBef>
              <a:spcAft>
                <a:spcPts val="12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ts val="0"/>
              </a:spcBef>
              <a:spcAft>
                <a:spcPts val="1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ts val="0"/>
              </a:spcBef>
              <a:spcAft>
                <a:spcPts val="12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ts val="0"/>
              </a:spcBef>
              <a:spcAft>
                <a:spcPts val="12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95FA-ADD1-544D-8A94-73C407BB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9BF6FA-6EA4-D24D-93F9-14FEDF8FCC28}" type="datetime7">
              <a:rPr lang="de-DE" smtClean="0"/>
              <a:t>Apr-23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B1FA-932B-6148-80D4-9F399923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10C9-3E4A-C240-B494-8221488C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D53759-F8F4-C849-89FA-AAFF5776DB0A}" type="slidenum">
              <a:rPr lang="en-DE" smtClean="0"/>
              <a:pPr/>
              <a:t>‹#›</a:t>
            </a:fld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A5F2C-E3E5-F44D-BB72-A830F12553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9155" y="230188"/>
            <a:ext cx="1440000" cy="7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5CED-4175-A849-BB0E-1E45ADAC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85743-098C-4641-99EF-F6CF13DF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4A4D-6FC7-B942-BC80-0F7DE7C2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1B33-0A3B-D046-90FC-1B6023DB03C9}" type="datetime7">
              <a:rPr lang="de-DE" smtClean="0"/>
              <a:t>Apr-23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6AA6-8B69-B44F-A3F3-490F2B61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2F9C-AF71-4047-8B1A-AD3B92F5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8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9575-5DDE-584D-BA45-5A7450DB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D3AE-2E11-7A49-9DC7-3F7AF20FF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866A-6639-724E-A3A8-9EA78794B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D9B42-0BBF-104D-8179-433597D4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A033-0D88-DE4C-A04D-66B03D0D067C}" type="datetime7">
              <a:rPr lang="de-DE" smtClean="0"/>
              <a:t>Apr-23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73A5-11EF-3C48-B0ED-EEC898D7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7FFD5-F197-EE4A-BCDD-84C7433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662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BC9C-1330-5B49-9BBB-B363D259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C1F20-4C04-C242-A3C9-158C5565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4802-0738-7D4F-B414-1ECB3BDE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949F9-FE62-214A-B3FF-B5FB74F63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937E9-D4E2-D948-841E-DF32C6A0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58CE7-F247-B448-9826-79345C31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0472-2E03-5542-990A-CE54B806CAB1}" type="datetime7">
              <a:rPr lang="de-DE" smtClean="0"/>
              <a:t>Apr-23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48CDE-0F49-CE47-8F1A-501537B4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0A8E2-9CFA-B649-8AC2-31279331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27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565E-2396-EC49-8D3A-3DF88626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8356F-EE82-B64E-AF48-8EF08B2C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903-5EF6-5142-98E4-C922013C0D22}" type="datetime7">
              <a:rPr lang="de-DE" smtClean="0"/>
              <a:t>Apr-23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641AC-3662-724F-B5FE-819344FA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058-A9D4-3A4B-8965-4AE70B50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14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0EF1F-E1CA-D441-B57C-CBC1382C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5A4A-25C1-1E4A-8446-4BB2CDE727E0}" type="datetime7">
              <a:rPr lang="de-DE" smtClean="0"/>
              <a:t>Apr-23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88D7B-39A4-834E-913E-A580FFF5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1693-6DBC-904D-A2FA-80D78473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3C2F-9989-EE4C-9969-8B4EACEE43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725" y="917684"/>
            <a:ext cx="3890771" cy="21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49EE7-FA40-0341-A253-89FFB045A4AF}"/>
              </a:ext>
            </a:extLst>
          </p:cNvPr>
          <p:cNvSpPr txBox="1"/>
          <p:nvPr userDrawn="1"/>
        </p:nvSpPr>
        <p:spPr>
          <a:xfrm>
            <a:off x="5061133" y="5492280"/>
            <a:ext cx="206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u="none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beetlesat.com</a:t>
            </a:r>
            <a:r>
              <a:rPr lang="en-DE" sz="2400" b="1" u="none" dirty="0">
                <a:solidFill>
                  <a:srgbClr val="C00000"/>
                </a:solidFill>
              </a:rPr>
              <a:t> </a:t>
            </a:r>
            <a:endParaRPr lang="en-DE" sz="2000" b="1" u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7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1CF5-2C25-3641-8AF5-E1B8BD33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BC3-2AF2-3A4B-A32C-7CEF099E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FAB62-8307-5048-82A3-8037A8B3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58E2-789E-E844-8550-E5921DAD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94BA-0D85-8742-A641-D088733A828F}" type="datetime7">
              <a:rPr lang="de-DE" smtClean="0"/>
              <a:t>Apr-23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2BC1-CAC2-E84B-9CA2-DB3C842A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6FEA-CCF8-C04B-804D-F638E644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3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45F5-5293-9245-BA05-5C1E75D3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C195D-3CCE-F942-A82E-6D619DCB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C4E94-3B94-0942-BAC4-78082A8B9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74EC-CE69-6B47-8ECC-A61117AC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E3E-CEBF-964F-AD00-162E84E1356F}" type="datetime7">
              <a:rPr lang="de-DE" smtClean="0"/>
              <a:t>Apr-23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84AD-9D02-7247-9DEE-1651EF6F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3907-96FE-7948-9D82-3F4535D6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433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F5E8-8920-A84C-9E9C-AE825A37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5217-9BC3-7240-A9CC-2885CF77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E7FD-77B2-4F4F-B94B-1619A01BD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C644-CE9E-DD4E-BB6B-A674AE2EA255}" type="datetime7">
              <a:rPr lang="de-DE" smtClean="0"/>
              <a:t>Apr-23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64DD-366C-1544-A7A2-B6FB8DD6A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4294-A026-B64E-BC7F-010160BD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3759-F8F4-C849-89FA-AAFF5776DB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762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163C-EFCC-8840-85B2-6D92AC9D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7355"/>
            <a:ext cx="9144000" cy="1062346"/>
          </a:xfrm>
        </p:spPr>
        <p:txBody>
          <a:bodyPr>
            <a:normAutofit fontScale="90000"/>
          </a:bodyPr>
          <a:lstStyle/>
          <a:p>
            <a:pPr defTabSz="914400" rtl="1" eaLnBrk="1" latinLnBrk="0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he-IL" sz="2800" dirty="0"/>
              <a:t>חוזר הביתה – דו"ח מצב</a:t>
            </a:r>
            <a:br>
              <a:rPr lang="en-US" sz="2800" dirty="0"/>
            </a:br>
            <a:r>
              <a:rPr lang="en-US" sz="1600" dirty="0"/>
              <a:t>23</a:t>
            </a:r>
            <a:r>
              <a:rPr lang="he-IL" sz="1600" dirty="0"/>
              <a:t> אפריל 2023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3DCB-8FE3-194D-AE17-50AE4239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95F0-1EEF-7D45-A67A-6B278DDD7B82}" type="datetime7">
              <a:rPr lang="en-US" smtClean="0"/>
              <a:t>Apr-23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F2E03-55C9-DC43-886D-9DA3D02C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C0909-02DC-8E7C-054A-2242AE84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47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04959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b="1" dirty="0">
                <a:solidFill>
                  <a:srgbClr val="C00000"/>
                </a:solidFill>
              </a:rPr>
              <a:t>"חוזר הביתה" (</a:t>
            </a:r>
            <a:r>
              <a:rPr lang="en-US" sz="3200" b="1" dirty="0">
                <a:solidFill>
                  <a:srgbClr val="C00000"/>
                </a:solidFill>
              </a:rPr>
              <a:t>going live</a:t>
            </a:r>
            <a:r>
              <a:rPr lang="he-IL" sz="3200" b="1" dirty="0">
                <a:solidFill>
                  <a:srgbClr val="C00000"/>
                </a:solidFill>
              </a:rPr>
              <a:t>-</a:t>
            </a:r>
            <a:r>
              <a:rPr lang="en-US" sz="3200" b="1" dirty="0">
                <a:solidFill>
                  <a:srgbClr val="C00000"/>
                </a:solidFill>
              </a:rPr>
              <a:t>LoRa</a:t>
            </a:r>
            <a:r>
              <a:rPr lang="he-IL" sz="3200" b="1" dirty="0">
                <a:solidFill>
                  <a:srgbClr val="C00000"/>
                </a:solidFill>
              </a:rPr>
              <a:t>)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630"/>
            <a:ext cx="2743200" cy="365125"/>
          </a:xfrm>
        </p:spPr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630"/>
            <a:ext cx="2743200" cy="365125"/>
          </a:xfrm>
        </p:spPr>
        <p:txBody>
          <a:bodyPr/>
          <a:lstStyle/>
          <a:p>
            <a:fld id="{86D53759-F8F4-C849-89FA-AAFF5776DB0A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8440" y="6310630"/>
            <a:ext cx="4114800" cy="365125"/>
          </a:xfrm>
        </p:spPr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18A44-3CA1-3007-E6BC-8681D7F7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14" y="791360"/>
            <a:ext cx="1851745" cy="111513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3CE41A-7852-5B02-ADB0-1645B3713188}"/>
              </a:ext>
            </a:extLst>
          </p:cNvPr>
          <p:cNvSpPr/>
          <p:nvPr/>
        </p:nvSpPr>
        <p:spPr>
          <a:xfrm>
            <a:off x="397566" y="4767711"/>
            <a:ext cx="2295939" cy="957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Gate way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1F7531-38F6-8153-1991-4A8AF510784D}"/>
              </a:ext>
            </a:extLst>
          </p:cNvPr>
          <p:cNvSpPr/>
          <p:nvPr/>
        </p:nvSpPr>
        <p:spPr>
          <a:xfrm>
            <a:off x="9477802" y="2503775"/>
            <a:ext cx="2002735" cy="5864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Semtec</a:t>
            </a:r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b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decoder+de-modulator</a:t>
            </a:r>
            <a:endParaRPr lang="en-US" sz="13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BB7175-E637-3904-22DD-E3F045B836DB}"/>
              </a:ext>
            </a:extLst>
          </p:cNvPr>
          <p:cNvGrpSpPr/>
          <p:nvPr/>
        </p:nvGrpSpPr>
        <p:grpSpPr>
          <a:xfrm>
            <a:off x="4935882" y="2694939"/>
            <a:ext cx="6372198" cy="3393247"/>
            <a:chOff x="4935882" y="2740659"/>
            <a:chExt cx="6372198" cy="339324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86F2A59-044A-6574-206B-6EC1AB79BED0}"/>
                </a:ext>
              </a:extLst>
            </p:cNvPr>
            <p:cNvSpPr/>
            <p:nvPr/>
          </p:nvSpPr>
          <p:spPr>
            <a:xfrm>
              <a:off x="9528096" y="3383271"/>
              <a:ext cx="1242391" cy="58640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Matlab</a:t>
              </a:r>
              <a:r>
                <a:rPr lang="en-US" sz="13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analyzer</a:t>
              </a:r>
              <a:endParaRPr lang="en-US" sz="13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BE1F6D-64A2-FC22-25FF-8B7C6CCDBB3D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8586892" y="3676475"/>
              <a:ext cx="941204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AC144F-E05B-5D8F-8372-AE65D07DD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716" y="2740659"/>
              <a:ext cx="0" cy="9315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A2A4AA-5644-C1C1-E150-E782877798BC}"/>
                </a:ext>
              </a:extLst>
            </p:cNvPr>
            <p:cNvGrpSpPr/>
            <p:nvPr/>
          </p:nvGrpSpPr>
          <p:grpSpPr>
            <a:xfrm>
              <a:off x="4935882" y="3970079"/>
              <a:ext cx="6372198" cy="2163827"/>
              <a:chOff x="4935882" y="3970079"/>
              <a:chExt cx="6372198" cy="2163827"/>
            </a:xfrm>
          </p:grpSpPr>
          <p:pic>
            <p:nvPicPr>
              <p:cNvPr id="24" name="Picture 1">
                <a:extLst>
                  <a:ext uri="{FF2B5EF4-FFF2-40B4-BE49-F238E27FC236}">
                    <a16:creationId xmlns:a16="http://schemas.microsoft.com/office/drawing/2014/main" id="{55130870-8756-5CB2-21BB-EF561A4F2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82" y="4660674"/>
                <a:ext cx="1572644" cy="1409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4">
                <a:extLst>
                  <a:ext uri="{FF2B5EF4-FFF2-40B4-BE49-F238E27FC236}">
                    <a16:creationId xmlns:a16="http://schemas.microsoft.com/office/drawing/2014/main" id="{8605C3B8-8B2D-A072-F0C3-3910F5480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4986" y="4592238"/>
                <a:ext cx="1721160" cy="154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2F4FED92-E8E5-E837-C9E2-E37E95418B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0566" y="4746126"/>
                <a:ext cx="2747514" cy="138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9BAB44D-0362-4816-A689-D0DBF4E20AD1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H="1">
                <a:off x="9934323" y="3970079"/>
                <a:ext cx="191818" cy="7760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69B9A0C-44EC-4C2B-361D-82D10870DD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3320" y="3983864"/>
                <a:ext cx="2612821" cy="762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B609CBC-14EA-4401-65CD-3107571545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9315" y="3983864"/>
                <a:ext cx="4506826" cy="6382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CD4F311-CF7B-1F36-73F6-4572AED4994A}"/>
                </a:ext>
              </a:extLst>
            </p:cNvPr>
            <p:cNvSpPr/>
            <p:nvPr/>
          </p:nvSpPr>
          <p:spPr>
            <a:xfrm>
              <a:off x="7344501" y="3378542"/>
              <a:ext cx="1242391" cy="58640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keysight</a:t>
              </a:r>
              <a:r>
                <a:rPr lang="en-US" sz="13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ADC</a:t>
              </a:r>
              <a:endParaRPr lang="en-US" sz="13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829EE8-2852-348F-E9B4-2F964A4E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9716" y="3676475"/>
              <a:ext cx="284785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43783C-2270-8192-A094-D6DAEDCCBD2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132285" y="2592900"/>
            <a:ext cx="4345517" cy="20407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60A5-4A86-E2E7-2D69-65A79F80AD7B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563186" y="2050170"/>
            <a:ext cx="2711857" cy="270993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AE76F0-5196-6DBF-0037-16FDC71E4C0B}"/>
              </a:ext>
            </a:extLst>
          </p:cNvPr>
          <p:cNvSpPr/>
          <p:nvPr/>
        </p:nvSpPr>
        <p:spPr>
          <a:xfrm>
            <a:off x="4275043" y="2467604"/>
            <a:ext cx="830358" cy="2932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SDR</a:t>
            </a:r>
            <a:endParaRPr 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D0505D-7724-2AC1-B666-DBCF7AE3F372}"/>
              </a:ext>
            </a:extLst>
          </p:cNvPr>
          <p:cNvSpPr txBox="1"/>
          <p:nvPr/>
        </p:nvSpPr>
        <p:spPr>
          <a:xfrm>
            <a:off x="1483674" y="3025642"/>
            <a:ext cx="14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Symbols over control message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F5BFD0-4956-97C1-A034-9E92708BD215}"/>
              </a:ext>
            </a:extLst>
          </p:cNvPr>
          <p:cNvCxnSpPr>
            <a:cxnSpLocks/>
          </p:cNvCxnSpPr>
          <p:nvPr/>
        </p:nvCxnSpPr>
        <p:spPr>
          <a:xfrm>
            <a:off x="2257288" y="3556469"/>
            <a:ext cx="222957" cy="27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4A8730-D6DE-93F0-3B21-0D0E58B931CB}"/>
              </a:ext>
            </a:extLst>
          </p:cNvPr>
          <p:cNvSpPr/>
          <p:nvPr/>
        </p:nvSpPr>
        <p:spPr>
          <a:xfrm>
            <a:off x="4275043" y="1903568"/>
            <a:ext cx="830358" cy="2932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OBC</a:t>
            </a:r>
            <a:endParaRPr lang="en-US" sz="9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14316-0C52-6777-1E86-B7C53D79CEF4}"/>
              </a:ext>
            </a:extLst>
          </p:cNvPr>
          <p:cNvCxnSpPr>
            <a:cxnSpLocks/>
          </p:cNvCxnSpPr>
          <p:nvPr/>
        </p:nvCxnSpPr>
        <p:spPr>
          <a:xfrm flipV="1">
            <a:off x="4690222" y="2189299"/>
            <a:ext cx="0" cy="27830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53948F9-60F0-FC23-843A-F8981E55ACDB}"/>
              </a:ext>
            </a:extLst>
          </p:cNvPr>
          <p:cNvSpPr txBox="1"/>
          <p:nvPr/>
        </p:nvSpPr>
        <p:spPr>
          <a:xfrm>
            <a:off x="6096000" y="1377611"/>
            <a:ext cx="573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On going </a:t>
            </a:r>
            <a:r>
              <a:rPr lang="en-US" sz="3200" dirty="0"/>
              <a:t>with verified message!!</a:t>
            </a:r>
          </a:p>
        </p:txBody>
      </p:sp>
    </p:spTree>
    <p:extLst>
      <p:ext uri="{BB962C8B-B14F-4D97-AF65-F5344CB8AC3E}">
        <p14:creationId xmlns:p14="http://schemas.microsoft.com/office/powerpoint/2010/main" val="42028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</a:t>
            </a:r>
            <a:r>
              <a:rPr lang="en-US" b="1" dirty="0">
                <a:solidFill>
                  <a:srgbClr val="C00000"/>
                </a:solidFill>
              </a:rPr>
              <a:t>Commissioning Plan - 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85BB8E-3295-83B4-46C1-D0283D47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8" y="1134382"/>
            <a:ext cx="9345324" cy="4962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7DEC1-783B-887F-2475-769EEA82A7CE}"/>
              </a:ext>
            </a:extLst>
          </p:cNvPr>
          <p:cNvSpPr/>
          <p:nvPr/>
        </p:nvSpPr>
        <p:spPr>
          <a:xfrm rot="1075403">
            <a:off x="1640227" y="2043690"/>
            <a:ext cx="8174182" cy="23795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DRAFT</a:t>
            </a:r>
            <a:endParaRPr lang="en-IL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773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NSL-3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F7A3-F95C-2845-9321-E6614AD4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810" y="1519880"/>
            <a:ext cx="8620990" cy="4972993"/>
          </a:xfrm>
        </p:spPr>
        <p:txBody>
          <a:bodyPr>
            <a:normAutofit/>
          </a:bodyPr>
          <a:lstStyle/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1600" dirty="0"/>
              <a:t>NSL-Comm</a:t>
            </a:r>
            <a:r>
              <a:rPr lang="he-IL" sz="1600" dirty="0"/>
              <a:t> ערוכה לבנות ולשגר לווין בעל יכולות דומות ל </a:t>
            </a:r>
            <a:r>
              <a:rPr lang="en-US" sz="1600" dirty="0"/>
              <a:t>NSL-2</a:t>
            </a:r>
            <a:r>
              <a:rPr lang="he-IL" sz="1600" dirty="0"/>
              <a:t> בתוך זמן קצר (</a:t>
            </a:r>
            <a:r>
              <a:rPr lang="he-IL" sz="1600" b="1" dirty="0"/>
              <a:t>כשנה וחצי</a:t>
            </a:r>
            <a:r>
              <a:rPr lang="he-IL" sz="1600" dirty="0"/>
              <a:t>)</a:t>
            </a:r>
            <a:br>
              <a:rPr lang="en-US" sz="1600" dirty="0"/>
            </a:br>
            <a:endParaRPr lang="he-IL" sz="1600" dirty="0"/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1600" dirty="0"/>
              <a:t>NSL-3</a:t>
            </a:r>
            <a:r>
              <a:rPr lang="he-IL" sz="1600" dirty="0"/>
              <a:t> מתוכנן להיות דומה ל-</a:t>
            </a:r>
            <a:r>
              <a:rPr lang="en-US" sz="1600" dirty="0"/>
              <a:t>NSL-2</a:t>
            </a:r>
            <a:r>
              <a:rPr lang="he-IL" sz="1600" dirty="0"/>
              <a:t> ובנוסף לתמוך ב:</a:t>
            </a:r>
          </a:p>
          <a:p>
            <a:pPr algn="r" rtl="1">
              <a:spcAft>
                <a:spcPts val="600"/>
              </a:spcAft>
              <a:buClr>
                <a:srgbClr val="C00000"/>
              </a:buClr>
            </a:pPr>
            <a:r>
              <a:rPr lang="en-US" sz="1600" dirty="0"/>
              <a:t>S band Rx</a:t>
            </a:r>
          </a:p>
          <a:p>
            <a:pPr algn="r" rtl="1">
              <a:spcAft>
                <a:spcPts val="600"/>
              </a:spcAft>
              <a:buClr>
                <a:srgbClr val="C00000"/>
              </a:buClr>
            </a:pPr>
            <a:r>
              <a:rPr lang="en-US" sz="1600" dirty="0"/>
              <a:t>IoT wave form</a:t>
            </a:r>
          </a:p>
          <a:p>
            <a:pPr algn="r" rtl="1">
              <a:spcAft>
                <a:spcPts val="600"/>
              </a:spcAft>
              <a:buClr>
                <a:srgbClr val="C00000"/>
              </a:buClr>
            </a:pPr>
            <a:r>
              <a:rPr lang="en-US" sz="1600" dirty="0"/>
              <a:t>Channelizer mode FW</a:t>
            </a:r>
            <a:br>
              <a:rPr lang="en-US" sz="1600" dirty="0"/>
            </a:br>
            <a:endParaRPr lang="en-US" sz="1600" dirty="0"/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1600" dirty="0"/>
              <a:t>NSL-3</a:t>
            </a:r>
            <a:r>
              <a:rPr lang="he-IL" sz="1600" dirty="0"/>
              <a:t> יאפשר ניצול נכסים קיימים בצורה מיטבית (</a:t>
            </a:r>
            <a:r>
              <a:rPr lang="en-US" sz="1600" dirty="0"/>
              <a:t>tech reuse</a:t>
            </a:r>
            <a:r>
              <a:rPr lang="he-IL" sz="1600" dirty="0"/>
              <a:t>, איגום משאבים, התמחות טכנית ותפעולית).</a:t>
            </a:r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endParaRPr lang="he-IL" sz="1600" dirty="0"/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r>
              <a:rPr lang="he-IL" sz="1600" dirty="0"/>
              <a:t>השילוב של נוכחות מוגברת בחלל (שני הלווינים בו זמנית) יחד עם היכולות החדשות של </a:t>
            </a:r>
            <a:r>
              <a:rPr lang="en-US" sz="1600" dirty="0"/>
              <a:t>NSL-3</a:t>
            </a:r>
            <a:r>
              <a:rPr lang="he-IL" sz="1600" dirty="0"/>
              <a:t> יאפשר בחינת אפליקציות נוספות (לדוגמא אפליקציות איכון מתקדמות) שבעבר לא היו אפשריות.</a:t>
            </a:r>
            <a:endParaRPr lang="he-IL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B1F77-1169-7095-9C2C-E86A9C30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4016"/>
            <a:ext cx="2239092" cy="20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7B80F-8CDF-944D-84D9-936B29AC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EEF-C42E-8D47-BAC5-DDA438233497}" type="datetime7">
              <a:rPr lang="de-DE" smtClean="0"/>
              <a:t>Apr-23</a:t>
            </a:fld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0F918-D498-CD4A-9808-A1E27F47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t>13</a:t>
            </a:fld>
            <a:endParaRPr lang="en-DE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B75962B-494A-8D4D-B86A-7CA9A84F48DD}"/>
              </a:ext>
            </a:extLst>
          </p:cNvPr>
          <p:cNvSpPr txBox="1">
            <a:spLocks/>
          </p:cNvSpPr>
          <p:nvPr/>
        </p:nvSpPr>
        <p:spPr>
          <a:xfrm>
            <a:off x="5162550" y="3523812"/>
            <a:ext cx="1866900" cy="3651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D4B3-DD29-82B4-B839-59A9AF19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538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- </a:t>
            </a:r>
            <a:r>
              <a:rPr lang="en-US" b="1" dirty="0">
                <a:solidFill>
                  <a:srgbClr val="C00000"/>
                </a:solidFill>
              </a:rPr>
              <a:t>Host Integration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F7A3-F95C-2845-9321-E6614AD4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09" y="1314590"/>
            <a:ext cx="10806546" cy="4972993"/>
          </a:xfrm>
        </p:spPr>
        <p:txBody>
          <a:bodyPr>
            <a:normAutofit/>
          </a:bodyPr>
          <a:lstStyle/>
          <a:p>
            <a:r>
              <a:rPr lang="en-US" sz="1600" dirty="0"/>
              <a:t>First session was on March 13</a:t>
            </a:r>
            <a:r>
              <a:rPr lang="en-US" sz="1600" baseline="30000" dirty="0"/>
              <a:t>th</a:t>
            </a:r>
            <a:r>
              <a:rPr lang="en-US" sz="1600" dirty="0"/>
              <a:t>, we check basic files transfer from host to L-band terminal, with success.</a:t>
            </a:r>
          </a:p>
          <a:p>
            <a:r>
              <a:rPr lang="en-US" sz="1600" dirty="0"/>
              <a:t>Cont. session scheduled to April 19</a:t>
            </a:r>
            <a:r>
              <a:rPr lang="en-US" sz="1600" baseline="30000" dirty="0"/>
              <a:t>th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To check multiple files transfer to/from the Ka terminal using the customer’s cable.</a:t>
            </a:r>
          </a:p>
          <a:p>
            <a:pPr lvl="1"/>
            <a:r>
              <a:rPr lang="en-US" sz="1600" dirty="0"/>
              <a:t>To check that config file being parsed well.</a:t>
            </a:r>
          </a:p>
          <a:p>
            <a:pPr lvl="1"/>
            <a:r>
              <a:rPr lang="en-US" sz="1600" dirty="0"/>
              <a:t>To integrate between Host to GW Server.</a:t>
            </a:r>
            <a:endParaRPr lang="he-IL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514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he-IL" b="1" dirty="0">
                <a:solidFill>
                  <a:srgbClr val="C00000"/>
                </a:solidFill>
              </a:rPr>
              <a:t> - </a:t>
            </a:r>
            <a:r>
              <a:rPr lang="en-US" b="1" dirty="0">
                <a:solidFill>
                  <a:srgbClr val="C00000"/>
                </a:solidFill>
              </a:rPr>
              <a:t>STT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F7A3-F95C-2845-9321-E6614AD4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09" y="1314590"/>
            <a:ext cx="10806546" cy="4972993"/>
          </a:xfrm>
        </p:spPr>
        <p:txBody>
          <a:bodyPr>
            <a:normAutofit/>
          </a:bodyPr>
          <a:lstStyle/>
          <a:p>
            <a:r>
              <a:rPr lang="en-US" sz="1600" dirty="0"/>
              <a:t>Main hypothesis for the cause is some focal length misalignment that was caused in the launch.</a:t>
            </a:r>
            <a:br>
              <a:rPr lang="en-US" sz="1600" dirty="0"/>
            </a:br>
            <a:r>
              <a:rPr lang="en-US" sz="1600" dirty="0"/>
              <a:t>This issue can be mitigated by SW patch.</a:t>
            </a:r>
          </a:p>
          <a:p>
            <a:r>
              <a:rPr lang="en-US" sz="1600" dirty="0"/>
              <a:t>Hyperion delivered a set of commands to Clyde for having more info from the STT, that will allow us to confirm the hypothesis.</a:t>
            </a:r>
          </a:p>
          <a:p>
            <a:r>
              <a:rPr lang="en-US" sz="1600" dirty="0"/>
              <a:t>Clyde will use those commands on a terrestrial setup for fix investigation and validation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he-IL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271FC6-0683-BFA7-5F2C-2EAFEDED6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99149"/>
              </p:ext>
            </p:extLst>
          </p:nvPr>
        </p:nvGraphicFramePr>
        <p:xfrm>
          <a:off x="838200" y="3808806"/>
          <a:ext cx="5694217" cy="1395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699">
                  <a:extLst>
                    <a:ext uri="{9D8B030D-6E8A-4147-A177-3AD203B41FA5}">
                      <a16:colId xmlns:a16="http://schemas.microsoft.com/office/drawing/2014/main" val="3876384832"/>
                    </a:ext>
                  </a:extLst>
                </a:gridCol>
                <a:gridCol w="3522518">
                  <a:extLst>
                    <a:ext uri="{9D8B030D-6E8A-4147-A177-3AD203B41FA5}">
                      <a16:colId xmlns:a16="http://schemas.microsoft.com/office/drawing/2014/main" val="258778676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  <a:endParaRPr lang="en-IL" sz="1200" b="1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IL" sz="1200" b="1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24374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the STT currently useful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1504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accuracy level today? 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&lt;5deg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0223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Suspected RCA is related to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HW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26658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plan for resolution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SW patch that will be tested on the ground</a:t>
                      </a:r>
                      <a:endParaRPr lang="en-IL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8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50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E943-18BB-4B00-B7D2-8F2C546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“Back Home”</a:t>
            </a:r>
            <a:endParaRPr lang="en-IL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07B4-4950-476C-DEE1-FEC2673E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200" dirty="0"/>
              <a:t>April-23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3843-359F-94B6-9982-C5D8F5E6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A4BC-A019-44B5-6F50-D361D542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pPr/>
              <a:t>16</a:t>
            </a:fld>
            <a:endParaRPr lang="en-DE" dirty="0"/>
          </a:p>
        </p:txBody>
      </p:sp>
      <p:pic>
        <p:nvPicPr>
          <p:cNvPr id="1026" name="Picture 3">
            <a:extLst>
              <a:ext uri="{FF2B5EF4-FFF2-40B4-BE49-F238E27FC236}">
                <a16:creationId xmlns:a16="http://schemas.microsoft.com/office/drawing/2014/main" id="{914C60D9-6173-40B1-9BA8-DD0FB6AE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01" y="1209004"/>
            <a:ext cx="914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44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E943-18BB-4B00-B7D2-8F2C546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“Back Home”</a:t>
            </a:r>
            <a:endParaRPr lang="en-IL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07B4-4950-476C-DEE1-FEC2673E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200" dirty="0"/>
              <a:t>April-23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3843-359F-94B6-9982-C5D8F5E6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A4BC-A019-44B5-6F50-D361D542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pPr/>
              <a:t>17</a:t>
            </a:fld>
            <a:endParaRPr lang="en-DE" dirty="0"/>
          </a:p>
        </p:txBody>
      </p:sp>
      <p:pic>
        <p:nvPicPr>
          <p:cNvPr id="2050" name="Picture 4">
            <a:extLst>
              <a:ext uri="{FF2B5EF4-FFF2-40B4-BE49-F238E27FC236}">
                <a16:creationId xmlns:a16="http://schemas.microsoft.com/office/drawing/2014/main" id="{DBAB1375-CC5E-0314-45DE-4E794A61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60" y="365126"/>
            <a:ext cx="6667500" cy="59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83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E943-18BB-4B00-B7D2-8F2C546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“Back Home”</a:t>
            </a:r>
            <a:endParaRPr lang="en-IL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07B4-4950-476C-DEE1-FEC2673E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200" dirty="0"/>
              <a:t>April-23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3843-359F-94B6-9982-C5D8F5E6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A4BC-A019-44B5-6F50-D361D542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DE" smtClean="0"/>
              <a:pPr/>
              <a:t>18</a:t>
            </a:fld>
            <a:endParaRPr lang="en-DE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5D020B3C-5926-E453-3E78-5D239207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7037"/>
            <a:ext cx="6697663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2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– אבני דרך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11452-E3EF-3CDA-AC7C-9C0AB6652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22587"/>
              </p:ext>
            </p:extLst>
          </p:nvPr>
        </p:nvGraphicFramePr>
        <p:xfrm>
          <a:off x="957560" y="1162681"/>
          <a:ext cx="10508139" cy="530651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13103">
                  <a:extLst>
                    <a:ext uri="{9D8B030D-6E8A-4147-A177-3AD203B41FA5}">
                      <a16:colId xmlns:a16="http://schemas.microsoft.com/office/drawing/2014/main" val="1479847251"/>
                    </a:ext>
                  </a:extLst>
                </a:gridCol>
                <a:gridCol w="1425651">
                  <a:extLst>
                    <a:ext uri="{9D8B030D-6E8A-4147-A177-3AD203B41FA5}">
                      <a16:colId xmlns:a16="http://schemas.microsoft.com/office/drawing/2014/main" val="2141283864"/>
                    </a:ext>
                  </a:extLst>
                </a:gridCol>
                <a:gridCol w="2738759">
                  <a:extLst>
                    <a:ext uri="{9D8B030D-6E8A-4147-A177-3AD203B41FA5}">
                      <a16:colId xmlns:a16="http://schemas.microsoft.com/office/drawing/2014/main" val="3487705459"/>
                    </a:ext>
                  </a:extLst>
                </a:gridCol>
                <a:gridCol w="1163036">
                  <a:extLst>
                    <a:ext uri="{9D8B030D-6E8A-4147-A177-3AD203B41FA5}">
                      <a16:colId xmlns:a16="http://schemas.microsoft.com/office/drawing/2014/main" val="3341404332"/>
                    </a:ext>
                  </a:extLst>
                </a:gridCol>
                <a:gridCol w="1275590">
                  <a:extLst>
                    <a:ext uri="{9D8B030D-6E8A-4147-A177-3AD203B41FA5}">
                      <a16:colId xmlns:a16="http://schemas.microsoft.com/office/drawing/2014/main" val="255161792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4374087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מספר הזמנה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מספר פריט/אבן דרך בהזמנה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תיאור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מועד אספקה חוזי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מועד אספקה חוזי אחרון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הערות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25110434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4441155274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30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גמר מימוש מדגים מעבדתי טרמינל קולט – 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+mn-lt"/>
                          <a:cs typeface="+mn-cs"/>
                        </a:rPr>
                        <a:t>LoRa 2200MHz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20/12/2021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31/03/2023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נשלחה חשבונית,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he-IL" sz="12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לתשלום.</a:t>
                      </a:r>
                      <a:endParaRPr lang="en-IL" sz="12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6336527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444115527</a:t>
                      </a: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4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גמר מימוש מדגים מעבדתי טרמינל קולט – 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+mn-lt"/>
                          <a:cs typeface="+mn-cs"/>
                        </a:rPr>
                        <a:t>LoRa 2200MHz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20/11/2021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31/03/2023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נשלחה חשבונית,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he-IL" sz="12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לתשלום.</a:t>
                      </a:r>
                      <a:endParaRPr lang="en-IL" sz="12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36654585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4441189263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10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השלמת בדיקות קצה לקצה – שידור מלווין לטרמינל קולט 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+mn-lt"/>
                          <a:cs typeface="+mn-cs"/>
                        </a:rPr>
                        <a:t>LoRa 2200MHz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28/02/2022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b="1" dirty="0">
                          <a:effectLst/>
                          <a:latin typeface="+mn-lt"/>
                          <a:cs typeface="+mn-cs"/>
                        </a:rPr>
                        <a:t>31/08/2023</a:t>
                      </a:r>
                      <a:endParaRPr lang="en-IL" sz="1200" b="1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1006677947"/>
                  </a:ext>
                </a:extLst>
              </a:tr>
              <a:tr h="475179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4441189263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20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מסירת דו"ח מסכם – חלק א'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31/05/2022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31/03/2023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marL="0" marR="0" lvl="0" indent="18034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5093970" algn="r"/>
                        </a:tabLst>
                        <a:defRPr/>
                      </a:pPr>
                      <a:r>
                        <a:rPr lang="he-IL" sz="1200" b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לתשלום, החברה ממתינה להזמנה מעודכנת ואז תצא חשבונית</a:t>
                      </a: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1800589556"/>
                  </a:ext>
                </a:extLst>
              </a:tr>
              <a:tr h="367331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>
                          <a:effectLst/>
                          <a:latin typeface="+mn-lt"/>
                          <a:cs typeface="+mn-cs"/>
                        </a:rPr>
                        <a:t>4441189263</a:t>
                      </a:r>
                      <a:endParaRPr lang="en-IL" sz="120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30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מסירת דו"ח מסכם – חלק ב'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31/05/2022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b="1" dirty="0">
                          <a:effectLst/>
                          <a:latin typeface="+mn-lt"/>
                          <a:cs typeface="+mn-cs"/>
                        </a:rPr>
                        <a:t>31/07/2023</a:t>
                      </a:r>
                      <a:endParaRPr lang="en-IL" sz="1200" b="1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endParaRPr lang="en-IL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614716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4441007143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180; 190-191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FRR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15/02/2022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28/02/2023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marL="0" marR="0" lvl="0" indent="18034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5093970" algn="r"/>
                        </a:tabLst>
                        <a:defRPr/>
                      </a:pPr>
                      <a:r>
                        <a:rPr lang="he-IL" sz="1200" b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לתשלום, החברה ממתינה להזמנה מעודכנת ואז תצא חשבונית</a:t>
                      </a: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29490757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>
                          <a:effectLst/>
                          <a:latin typeface="+mn-lt"/>
                          <a:cs typeface="+mn-cs"/>
                        </a:rPr>
                        <a:t>4441007143</a:t>
                      </a:r>
                      <a:endParaRPr lang="en-IL" sz="120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192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הצגת תוצאות מדידה טרמינל הייסקיי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15/02/2022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31/03/2023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marL="0" marR="0" lvl="0" indent="18034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5093970" algn="r"/>
                        </a:tabLst>
                        <a:defRPr/>
                      </a:pPr>
                      <a:r>
                        <a:rPr lang="he-IL" sz="1200" b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לתשלום, החברה ממתינה להזמנה מעודכנת ואז תצא חשבונית</a:t>
                      </a: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3034461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4441007143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260-270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שיגור הלווין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31/03/2022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28/02/2023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marL="0" marR="0" lvl="0" indent="18034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5093970" algn="r"/>
                        </a:tabLst>
                        <a:defRPr/>
                      </a:pPr>
                      <a:r>
                        <a:rPr lang="he-IL" sz="1200" b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לתשלום, החברה ממתינה להזמנה מעודכנת ואז תצא חשבונית</a:t>
                      </a: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3682740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>
                          <a:effectLst/>
                          <a:latin typeface="+mn-lt"/>
                          <a:cs typeface="+mn-cs"/>
                        </a:rPr>
                        <a:t>4441007143</a:t>
                      </a:r>
                      <a:endParaRPr lang="en-IL" sz="120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280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השלמת </a:t>
                      </a: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IOT</a:t>
                      </a: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 ללווין מול התחנה בישראל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>
                          <a:effectLst/>
                          <a:latin typeface="+mn-lt"/>
                          <a:cs typeface="+mn-cs"/>
                        </a:rPr>
                        <a:t>31/05/2022</a:t>
                      </a:r>
                      <a:endParaRPr lang="en-IL" sz="120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b="1" dirty="0">
                          <a:effectLst/>
                          <a:latin typeface="+mn-lt"/>
                          <a:cs typeface="+mn-cs"/>
                        </a:rPr>
                        <a:t>30/06/2023</a:t>
                      </a:r>
                      <a:endParaRPr lang="en-IL" sz="1200" b="1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14635250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4441007143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0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cs typeface="+mn-cs"/>
                        </a:rPr>
                        <a:t>290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השלמת בדיקות קצה לקצה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dirty="0">
                          <a:effectLst/>
                          <a:latin typeface="+mn-lt"/>
                          <a:cs typeface="+mn-cs"/>
                        </a:rPr>
                        <a:t>31/07/2022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r>
                        <a:rPr lang="he-IL" sz="1200" b="1" dirty="0">
                          <a:effectLst/>
                          <a:latin typeface="+mn-lt"/>
                          <a:cs typeface="+mn-cs"/>
                        </a:rPr>
                        <a:t>31/08/2023</a:t>
                      </a:r>
                      <a:endParaRPr lang="en-IL" sz="1200" b="1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tc>
                  <a:txBody>
                    <a:bodyPr/>
                    <a:lstStyle/>
                    <a:p>
                      <a:pPr indent="180340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93970" algn="r"/>
                        </a:tabLst>
                      </a:pP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27645" marR="27645" marT="0" marB="0" anchor="ctr"/>
                </a:tc>
                <a:extLst>
                  <a:ext uri="{0D108BD9-81ED-4DB2-BD59-A6C34878D82A}">
                    <a16:rowId xmlns:a16="http://schemas.microsoft.com/office/drawing/2014/main" val="47309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תוכן עניינים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F7A3-F95C-2845-9321-E6614AD4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3706746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  <a:buClr>
                <a:srgbClr val="C00000"/>
              </a:buClr>
            </a:pPr>
            <a:r>
              <a:rPr lang="en-US" sz="1600" dirty="0"/>
              <a:t>“</a:t>
            </a:r>
            <a:r>
              <a:rPr lang="he-IL" sz="1600" dirty="0"/>
              <a:t>חוזר הביתה</a:t>
            </a:r>
            <a:r>
              <a:rPr lang="en-US" sz="1600" dirty="0"/>
              <a:t>"</a:t>
            </a:r>
            <a:endParaRPr lang="he-IL" sz="1600" dirty="0"/>
          </a:p>
          <a:p>
            <a:pPr algn="r" rtl="1">
              <a:spcAft>
                <a:spcPts val="600"/>
              </a:spcAft>
              <a:buClr>
                <a:srgbClr val="C00000"/>
              </a:buClr>
            </a:pPr>
            <a:r>
              <a:rPr lang="he-IL" sz="1600" dirty="0"/>
              <a:t>3</a:t>
            </a:r>
            <a:r>
              <a:rPr lang="en-US" sz="1600" dirty="0"/>
              <a:t>NSL</a:t>
            </a:r>
            <a:endParaRPr lang="he-IL" sz="1600" dirty="0"/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endParaRPr lang="he-IL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3C127-75BD-8D84-89C9-CBBE920E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9502"/>
            <a:ext cx="1878153" cy="1705897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2503A32-B751-EFD8-64E2-55D085AE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6969"/>
            <a:ext cx="1834903" cy="2537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6A5673-E48B-428C-5144-1C5615EC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03" y="3283808"/>
            <a:ext cx="2846085" cy="21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– משימות פתוחות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3D4489-F36D-86F7-14F7-B203D5E80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12139"/>
              </p:ext>
            </p:extLst>
          </p:nvPr>
        </p:nvGraphicFramePr>
        <p:xfrm>
          <a:off x="550719" y="1421317"/>
          <a:ext cx="11191008" cy="3909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17">
                  <a:extLst>
                    <a:ext uri="{9D8B030D-6E8A-4147-A177-3AD203B41FA5}">
                      <a16:colId xmlns:a16="http://schemas.microsoft.com/office/drawing/2014/main" val="2787989458"/>
                    </a:ext>
                  </a:extLst>
                </a:gridCol>
                <a:gridCol w="3002104">
                  <a:extLst>
                    <a:ext uri="{9D8B030D-6E8A-4147-A177-3AD203B41FA5}">
                      <a16:colId xmlns:a16="http://schemas.microsoft.com/office/drawing/2014/main" val="3086418350"/>
                    </a:ext>
                  </a:extLst>
                </a:gridCol>
                <a:gridCol w="653924">
                  <a:extLst>
                    <a:ext uri="{9D8B030D-6E8A-4147-A177-3AD203B41FA5}">
                      <a16:colId xmlns:a16="http://schemas.microsoft.com/office/drawing/2014/main" val="2389085192"/>
                    </a:ext>
                  </a:extLst>
                </a:gridCol>
                <a:gridCol w="743095">
                  <a:extLst>
                    <a:ext uri="{9D8B030D-6E8A-4147-A177-3AD203B41FA5}">
                      <a16:colId xmlns:a16="http://schemas.microsoft.com/office/drawing/2014/main" val="1246571814"/>
                    </a:ext>
                  </a:extLst>
                </a:gridCol>
                <a:gridCol w="1188952">
                  <a:extLst>
                    <a:ext uri="{9D8B030D-6E8A-4147-A177-3AD203B41FA5}">
                      <a16:colId xmlns:a16="http://schemas.microsoft.com/office/drawing/2014/main" val="1000440464"/>
                    </a:ext>
                  </a:extLst>
                </a:gridCol>
                <a:gridCol w="876851">
                  <a:extLst>
                    <a:ext uri="{9D8B030D-6E8A-4147-A177-3AD203B41FA5}">
                      <a16:colId xmlns:a16="http://schemas.microsoft.com/office/drawing/2014/main" val="1652237843"/>
                    </a:ext>
                  </a:extLst>
                </a:gridCol>
                <a:gridCol w="3329065">
                  <a:extLst>
                    <a:ext uri="{9D8B030D-6E8A-4147-A177-3AD203B41FA5}">
                      <a16:colId xmlns:a16="http://schemas.microsoft.com/office/drawing/2014/main" val="438883416"/>
                    </a:ext>
                  </a:extLst>
                </a:gridCol>
              </a:tblGrid>
              <a:tr h="150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DD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DD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24697"/>
                  </a:ext>
                </a:extLst>
              </a:tr>
              <a:tr h="603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to validate expected lifetime of NSL-SAT2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January 2023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now April 24 with SC of 50%</a:t>
                      </a:r>
                      <a:b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Yuval to ask for this information</a:t>
                      </a:r>
                      <a:b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Estimation is now 1.7yrs, need to get analysis and comparison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2236"/>
                  </a:ext>
                </a:extLst>
              </a:tr>
              <a:tr h="452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Proof of Design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the POD tests (Hisky)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February 2023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prepare the document again with clear understanding on the purpose</a:t>
                      </a:r>
                      <a:b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Roy to ask Hisky to prepare their POD doc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28462"/>
                  </a:ext>
                </a:extLst>
              </a:tr>
              <a:tr h="3015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LORA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LORA without using spectrum analyzer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going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could establish LORA transmission with GNU-Radio, now continue to full coverage</a:t>
                      </a: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53969"/>
                  </a:ext>
                </a:extLst>
              </a:tr>
              <a:tr h="3015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and tests for host-terminal connection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87636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Emulator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the implication of emulating the host</a:t>
                      </a:r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January 2023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need, we are working with real host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58458"/>
                  </a:ext>
                </a:extLst>
              </a:tr>
              <a:tr h="3015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to update capacity analysis with current launch and orbital parameters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January 2023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 to validate the schedule with Alberto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50018"/>
                  </a:ext>
                </a:extLst>
              </a:tr>
              <a:tr h="280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LORA terminal tests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to coordinate with </a:t>
                      </a:r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Gebi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(GOV)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Terminal was identified and ordered – need to be available any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89287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E2E Test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comprehensive E2E test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07-Feb-23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09-May-23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55273"/>
                  </a:ext>
                </a:extLst>
              </a:tr>
              <a:tr h="452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NSL will provide a document that will describe </a:t>
                      </a:r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range we can/cannot use in terms of ITU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07-Feb-23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3" marR="6853" marT="6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20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5B1BC1-42CC-393A-3E22-5A734C5C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5" y="1640125"/>
            <a:ext cx="3461211" cy="178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F7A3-F95C-2845-9321-E6614AD4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519880"/>
            <a:ext cx="8153399" cy="4972993"/>
          </a:xfrm>
        </p:spPr>
        <p:txBody>
          <a:bodyPr>
            <a:normAutofit/>
          </a:bodyPr>
          <a:lstStyle/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r>
              <a:rPr lang="he-IL" sz="1600" dirty="0"/>
              <a:t>פרויקט "חוזר הביתה" (</a:t>
            </a:r>
            <a:r>
              <a:rPr lang="en-US" sz="1600" dirty="0"/>
              <a:t>NSLSAT-2</a:t>
            </a:r>
            <a:r>
              <a:rPr lang="he-IL" sz="1600" dirty="0"/>
              <a:t>) הינו פרויקט מו"פ משותף הכולל יעדים טכנולוגיים ופרויקטליים משותפים ומאתגרים. </a:t>
            </a:r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r>
              <a:rPr lang="he-IL" sz="1600" dirty="0"/>
              <a:t>ב - </a:t>
            </a:r>
            <a:r>
              <a:rPr lang="he-IL" sz="1600" b="1" dirty="0"/>
              <a:t>03/01/2023 הלווין שוגר בהצלחה </a:t>
            </a:r>
            <a:r>
              <a:rPr lang="he-IL" sz="1600" dirty="0"/>
              <a:t>לחלל למסלול</a:t>
            </a:r>
            <a:r>
              <a:rPr lang="en-US" sz="1600" dirty="0"/>
              <a:t>SSO </a:t>
            </a:r>
            <a:r>
              <a:rPr lang="he-IL" sz="1600" dirty="0"/>
              <a:t> ולגובה של כ- 530 ק"מ. </a:t>
            </a:r>
            <a:endParaRPr lang="en-US" sz="1600" dirty="0"/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endParaRPr lang="en-US" sz="1600" dirty="0"/>
          </a:p>
          <a:p>
            <a:pPr algn="r" rtl="1">
              <a:spcAft>
                <a:spcPts val="600"/>
              </a:spcAft>
              <a:buClr>
                <a:srgbClr val="C00000"/>
              </a:buClr>
              <a:buFontTx/>
              <a:buChar char="-"/>
            </a:pPr>
            <a:r>
              <a:rPr lang="he-IL" sz="1600" dirty="0"/>
              <a:t>תקשורת הפיקוד והטלמטריה</a:t>
            </a:r>
          </a:p>
          <a:p>
            <a:pPr algn="r" rtl="1">
              <a:spcAft>
                <a:spcPts val="600"/>
              </a:spcAft>
              <a:buClr>
                <a:srgbClr val="C00000"/>
              </a:buClr>
              <a:buFontTx/>
              <a:buChar char="-"/>
            </a:pPr>
            <a:r>
              <a:rPr lang="he-IL" sz="1600" dirty="0"/>
              <a:t>מדידות מערכות הלווין תקינות ובתחום הנומינלי </a:t>
            </a:r>
            <a:endParaRPr lang="en-US" sz="1600" dirty="0"/>
          </a:p>
          <a:p>
            <a:pPr algn="r" rtl="1">
              <a:spcAft>
                <a:spcPts val="600"/>
              </a:spcAft>
              <a:buClr>
                <a:srgbClr val="C00000"/>
              </a:buClr>
              <a:buFontTx/>
              <a:buChar char="-"/>
            </a:pPr>
            <a:r>
              <a:rPr lang="he-IL" sz="1600" dirty="0"/>
              <a:t>בשל הרצון לוודא את המטע"ד ולצמצם זמנים למוכנות, החלנו בפעילות </a:t>
            </a:r>
            <a:r>
              <a:rPr lang="en-US" sz="1600" dirty="0"/>
              <a:t>Payload commissioning</a:t>
            </a:r>
            <a:r>
              <a:rPr lang="he-IL" sz="1600" dirty="0"/>
              <a:t> ששזורה בפעילות ה-</a:t>
            </a:r>
            <a:r>
              <a:rPr lang="en-US" sz="1600" dirty="0"/>
              <a:t>Platform</a:t>
            </a:r>
            <a:r>
              <a:rPr lang="he-IL" sz="1600" dirty="0"/>
              <a:t>.</a:t>
            </a:r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None/>
            </a:pPr>
            <a:br>
              <a:rPr lang="en-US" sz="1600" dirty="0"/>
            </a:br>
            <a:r>
              <a:rPr lang="he-IL" sz="1600" dirty="0"/>
              <a:t>עדכונים מסוף ינואר:</a:t>
            </a:r>
          </a:p>
          <a:p>
            <a:pPr algn="r" rtl="1">
              <a:spcAft>
                <a:spcPts val="600"/>
              </a:spcAft>
              <a:buClr>
                <a:srgbClr val="C00000"/>
              </a:buClr>
              <a:buFontTx/>
              <a:buChar char="-"/>
            </a:pPr>
            <a:r>
              <a:rPr lang="en-US" sz="1600" dirty="0"/>
              <a:t>Platform commissioning</a:t>
            </a:r>
            <a:br>
              <a:rPr lang="he-IL" sz="1600" dirty="0"/>
            </a:br>
            <a:r>
              <a:rPr lang="en-US" sz="1600" dirty="0"/>
              <a:t>ADCS</a:t>
            </a:r>
            <a:r>
              <a:rPr lang="he-IL" sz="1600" dirty="0"/>
              <a:t> – הושלם ברובו </a:t>
            </a:r>
          </a:p>
          <a:p>
            <a:pPr algn="r" rtl="1">
              <a:spcAft>
                <a:spcPts val="600"/>
              </a:spcAft>
              <a:buClr>
                <a:srgbClr val="C00000"/>
              </a:buClr>
              <a:buFontTx/>
              <a:buChar char="-"/>
            </a:pPr>
            <a:r>
              <a:rPr lang="en-US" sz="1600" dirty="0"/>
              <a:t>Payload Commissioning</a:t>
            </a:r>
            <a:br>
              <a:rPr lang="en-US" sz="1600" dirty="0"/>
            </a:br>
            <a:r>
              <a:rPr lang="he-IL" sz="1600" dirty="0"/>
              <a:t>הורדה תמונת האנטנה באמצעות תקשורת </a:t>
            </a:r>
            <a:r>
              <a:rPr lang="en-US" sz="1600" dirty="0"/>
              <a:t>UHF/VHF</a:t>
            </a:r>
            <a:r>
              <a:rPr lang="he-IL" sz="1600" dirty="0"/>
              <a:t>.</a:t>
            </a:r>
            <a:br>
              <a:rPr lang="en-US" sz="1600" dirty="0"/>
            </a:br>
            <a:r>
              <a:rPr lang="he-IL" sz="1600" dirty="0"/>
              <a:t>בוצעה תקשורת </a:t>
            </a:r>
            <a:r>
              <a:rPr lang="en-US" sz="1600" dirty="0"/>
              <a:t>Ka</a:t>
            </a:r>
            <a:r>
              <a:rPr lang="he-IL" sz="1600" dirty="0"/>
              <a:t> דו-כיוונית מתחנת הקרקע בישראל (סה"כ הועלו</a:t>
            </a:r>
            <a:r>
              <a:rPr lang="en-US" sz="1600" dirty="0"/>
              <a:t> </a:t>
            </a:r>
            <a:r>
              <a:rPr lang="he-IL" sz="1600" dirty="0"/>
              <a:t>קבצים במשקל</a:t>
            </a:r>
            <a:r>
              <a:rPr lang="en-US" sz="1600" dirty="0"/>
              <a:t>MB </a:t>
            </a:r>
            <a:r>
              <a:rPr lang="he-IL" sz="1600" dirty="0"/>
              <a:t> 5.5</a:t>
            </a:r>
            <a:r>
              <a:rPr lang="en-US" sz="1600" dirty="0"/>
              <a:t>(</a:t>
            </a:r>
            <a:endParaRPr lang="he-IL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A5069B9-13D5-1F67-C1A2-F8B6F801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9" y="4167851"/>
            <a:ext cx="3250571" cy="17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0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– שבוע בחיים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0EAED-8794-6CD4-459B-2C5FC6B3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85" y="2144994"/>
            <a:ext cx="8653029" cy="38457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E57103-C9BC-5F0F-CAB2-0FEEA6EE96F0}"/>
              </a:ext>
            </a:extLst>
          </p:cNvPr>
          <p:cNvSpPr txBox="1">
            <a:spLocks/>
          </p:cNvSpPr>
          <p:nvPr/>
        </p:nvSpPr>
        <p:spPr>
          <a:xfrm>
            <a:off x="3200400" y="1519880"/>
            <a:ext cx="8153399" cy="9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he-IL" sz="1600" dirty="0"/>
              <a:t>לו"ז 18-24 באפריל (7 ימים)  - 14 משימות </a:t>
            </a:r>
            <a:r>
              <a:rPr lang="en-US" sz="1600" dirty="0"/>
              <a:t>S-band</a:t>
            </a:r>
            <a:r>
              <a:rPr lang="he-IL" sz="1600" dirty="0"/>
              <a:t>.</a:t>
            </a:r>
          </a:p>
          <a:p>
            <a:pPr marL="0" indent="0" algn="r" rtl="1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None/>
            </a:pPr>
            <a:br>
              <a:rPr lang="en-US" sz="1600" dirty="0"/>
            </a:b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6795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(</a:t>
            </a:r>
            <a:r>
              <a:rPr lang="en-US" b="1" dirty="0">
                <a:solidFill>
                  <a:srgbClr val="C00000"/>
                </a:solidFill>
              </a:rPr>
              <a:t>phase 1</a:t>
            </a:r>
            <a:r>
              <a:rPr lang="he-IL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LoRa</a:t>
            </a:r>
            <a:r>
              <a:rPr lang="he-IL" b="1" dirty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F638C-60CA-D556-5F3C-449A052915CA}"/>
              </a:ext>
            </a:extLst>
          </p:cNvPr>
          <p:cNvSpPr/>
          <p:nvPr/>
        </p:nvSpPr>
        <p:spPr>
          <a:xfrm>
            <a:off x="744332" y="2549495"/>
            <a:ext cx="1828799" cy="5864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Semtec</a:t>
            </a:r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encoder+modulator</a:t>
            </a:r>
            <a:endParaRPr lang="en-US" sz="13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FBFD0-CC84-0629-C6D1-611891F7E0C8}"/>
              </a:ext>
            </a:extLst>
          </p:cNvPr>
          <p:cNvSpPr/>
          <p:nvPr/>
        </p:nvSpPr>
        <p:spPr>
          <a:xfrm>
            <a:off x="3040270" y="2549495"/>
            <a:ext cx="1242391" cy="5864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keysight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ADC</a:t>
            </a:r>
            <a:endParaRPr lang="en-US" sz="13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B28E09-071D-CA5C-8FD8-F6CC58B7DF7E}"/>
              </a:ext>
            </a:extLst>
          </p:cNvPr>
          <p:cNvSpPr/>
          <p:nvPr/>
        </p:nvSpPr>
        <p:spPr>
          <a:xfrm>
            <a:off x="4723296" y="2549495"/>
            <a:ext cx="1242391" cy="5864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keysight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analyzer</a:t>
            </a:r>
            <a:endParaRPr lang="en-US" sz="13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B7AFF8-4132-1CC1-5A0D-D2C2B543A3BA}"/>
              </a:ext>
            </a:extLst>
          </p:cNvPr>
          <p:cNvSpPr/>
          <p:nvPr/>
        </p:nvSpPr>
        <p:spPr>
          <a:xfrm>
            <a:off x="6441108" y="2549495"/>
            <a:ext cx="1242391" cy="5864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SDR modulator</a:t>
            </a:r>
            <a:endParaRPr lang="en-US" sz="13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48F89D-E517-E9CE-77DF-50B3692CDD5B}"/>
              </a:ext>
            </a:extLst>
          </p:cNvPr>
          <p:cNvSpPr/>
          <p:nvPr/>
        </p:nvSpPr>
        <p:spPr>
          <a:xfrm>
            <a:off x="9515612" y="2549495"/>
            <a:ext cx="2002735" cy="5864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Semtec</a:t>
            </a:r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b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decoder+de-modulator</a:t>
            </a:r>
            <a:endParaRPr lang="en-US" sz="13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32AA2-E356-77C9-4C07-95C50868972D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573131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70AED2-1B85-A8E1-BEE6-4DBD4076C75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282661" y="2842699"/>
            <a:ext cx="4406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5077A6-3040-420D-1356-EDC5A3DD141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965687" y="2842699"/>
            <a:ext cx="475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C9F766-1CA9-48B9-691B-0E7DEFC46951}"/>
              </a:ext>
            </a:extLst>
          </p:cNvPr>
          <p:cNvCxnSpPr>
            <a:endCxn id="19" idx="1"/>
          </p:cNvCxnSpPr>
          <p:nvPr/>
        </p:nvCxnSpPr>
        <p:spPr>
          <a:xfrm>
            <a:off x="7733792" y="2842699"/>
            <a:ext cx="1781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ADCDF3-E153-7540-EB99-AEB19E49EA4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344492" y="3135903"/>
            <a:ext cx="0" cy="6731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D7854D-5119-0644-B40D-ECBE2DC01397}"/>
              </a:ext>
            </a:extLst>
          </p:cNvPr>
          <p:cNvSpPr txBox="1"/>
          <p:nvPr/>
        </p:nvSpPr>
        <p:spPr>
          <a:xfrm>
            <a:off x="4909820" y="3832998"/>
            <a:ext cx="98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unstable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30AEB5-34CA-4924-149C-4F6F99198017}"/>
              </a:ext>
            </a:extLst>
          </p:cNvPr>
          <p:cNvCxnSpPr/>
          <p:nvPr/>
        </p:nvCxnSpPr>
        <p:spPr>
          <a:xfrm flipV="1">
            <a:off x="1013348" y="975360"/>
            <a:ext cx="9250680" cy="352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90DB41-6A0F-A5FB-C80F-2B80EB5C8F7B}"/>
              </a:ext>
            </a:extLst>
          </p:cNvPr>
          <p:cNvCxnSpPr>
            <a:cxnSpLocks/>
          </p:cNvCxnSpPr>
          <p:nvPr/>
        </p:nvCxnSpPr>
        <p:spPr>
          <a:xfrm>
            <a:off x="939800" y="1158240"/>
            <a:ext cx="9128760" cy="343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A321E0-2457-EB70-DB29-AAFF31A46432}"/>
              </a:ext>
            </a:extLst>
          </p:cNvPr>
          <p:cNvGrpSpPr/>
          <p:nvPr/>
        </p:nvGrpSpPr>
        <p:grpSpPr>
          <a:xfrm>
            <a:off x="5788840" y="2150278"/>
            <a:ext cx="1717812" cy="599824"/>
            <a:chOff x="5396394" y="2088986"/>
            <a:chExt cx="1717812" cy="5998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D76E92-B74E-8892-9E4B-1AAB58993C96}"/>
                </a:ext>
              </a:extLst>
            </p:cNvPr>
            <p:cNvSpPr txBox="1"/>
            <p:nvPr/>
          </p:nvSpPr>
          <p:spPr>
            <a:xfrm>
              <a:off x="5396394" y="2088986"/>
              <a:ext cx="171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symbols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C943551-38DD-6D78-7FB4-2F25F1B29CC5}"/>
                </a:ext>
              </a:extLst>
            </p:cNvPr>
            <p:cNvCxnSpPr>
              <a:cxnSpLocks/>
            </p:cNvCxnSpPr>
            <p:nvPr/>
          </p:nvCxnSpPr>
          <p:spPr>
            <a:xfrm>
              <a:off x="5792634" y="2396763"/>
              <a:ext cx="0" cy="292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84B373-0A39-A6AB-4BF6-41C2BB6CD3BE}"/>
              </a:ext>
            </a:extLst>
          </p:cNvPr>
          <p:cNvCxnSpPr/>
          <p:nvPr/>
        </p:nvCxnSpPr>
        <p:spPr>
          <a:xfrm>
            <a:off x="277193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CE05AE-658D-8ED8-01EA-730ABD11D510}"/>
              </a:ext>
            </a:extLst>
          </p:cNvPr>
          <p:cNvSpPr txBox="1"/>
          <p:nvPr/>
        </p:nvSpPr>
        <p:spPr>
          <a:xfrm>
            <a:off x="80894" y="2150278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8385FD-2277-D66D-5959-01EE84013BF7}"/>
              </a:ext>
            </a:extLst>
          </p:cNvPr>
          <p:cNvCxnSpPr>
            <a:cxnSpLocks/>
          </p:cNvCxnSpPr>
          <p:nvPr/>
        </p:nvCxnSpPr>
        <p:spPr>
          <a:xfrm>
            <a:off x="477134" y="2458055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858ADC-65BB-F836-42E6-4EE4C8D6DD89}"/>
              </a:ext>
            </a:extLst>
          </p:cNvPr>
          <p:cNvSpPr txBox="1"/>
          <p:nvPr/>
        </p:nvSpPr>
        <p:spPr>
          <a:xfrm>
            <a:off x="11333094" y="2136476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41AD3F-01F4-ECB9-442C-2B6FA7846188}"/>
              </a:ext>
            </a:extLst>
          </p:cNvPr>
          <p:cNvCxnSpPr>
            <a:cxnSpLocks/>
          </p:cNvCxnSpPr>
          <p:nvPr/>
        </p:nvCxnSpPr>
        <p:spPr>
          <a:xfrm>
            <a:off x="11729334" y="2444253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074275-8812-E99E-CA6A-B9BCE7B6E2F9}"/>
              </a:ext>
            </a:extLst>
          </p:cNvPr>
          <p:cNvCxnSpPr/>
          <p:nvPr/>
        </p:nvCxnSpPr>
        <p:spPr>
          <a:xfrm>
            <a:off x="11518347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57194A-99FB-9A51-3DD3-E377813C6D95}"/>
              </a:ext>
            </a:extLst>
          </p:cNvPr>
          <p:cNvSpPr txBox="1"/>
          <p:nvPr/>
        </p:nvSpPr>
        <p:spPr>
          <a:xfrm>
            <a:off x="8152628" y="2142658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6E37F1-BB52-A6D6-574C-B1539B2ED5D5}"/>
              </a:ext>
            </a:extLst>
          </p:cNvPr>
          <p:cNvCxnSpPr>
            <a:cxnSpLocks/>
          </p:cNvCxnSpPr>
          <p:nvPr/>
        </p:nvCxnSpPr>
        <p:spPr>
          <a:xfrm>
            <a:off x="8422708" y="2451768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(</a:t>
            </a:r>
            <a:r>
              <a:rPr lang="en-US" b="1" dirty="0">
                <a:solidFill>
                  <a:srgbClr val="C00000"/>
                </a:solidFill>
              </a:rPr>
              <a:t>phase 2</a:t>
            </a:r>
            <a:r>
              <a:rPr lang="he-IL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LoRa</a:t>
            </a:r>
            <a:r>
              <a:rPr lang="he-IL" b="1" dirty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F638C-60CA-D556-5F3C-449A052915CA}"/>
              </a:ext>
            </a:extLst>
          </p:cNvPr>
          <p:cNvSpPr/>
          <p:nvPr/>
        </p:nvSpPr>
        <p:spPr>
          <a:xfrm>
            <a:off x="695740" y="2549495"/>
            <a:ext cx="1828799" cy="5864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Semtec</a:t>
            </a:r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encoder+modulator</a:t>
            </a:r>
            <a:endParaRPr lang="en-US" sz="13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FBFD0-CC84-0629-C6D1-611891F7E0C8}"/>
              </a:ext>
            </a:extLst>
          </p:cNvPr>
          <p:cNvSpPr/>
          <p:nvPr/>
        </p:nvSpPr>
        <p:spPr>
          <a:xfrm>
            <a:off x="2991678" y="2549495"/>
            <a:ext cx="1242391" cy="5864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keysight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ADC</a:t>
            </a:r>
            <a:endParaRPr lang="en-US" sz="13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B7AFF8-4132-1CC1-5A0D-D2C2B543A3BA}"/>
              </a:ext>
            </a:extLst>
          </p:cNvPr>
          <p:cNvSpPr/>
          <p:nvPr/>
        </p:nvSpPr>
        <p:spPr>
          <a:xfrm>
            <a:off x="6369988" y="2549495"/>
            <a:ext cx="1242391" cy="5864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SDR modulator</a:t>
            </a:r>
            <a:endParaRPr lang="en-US" sz="13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48F89D-E517-E9CE-77DF-50B3692CDD5B}"/>
              </a:ext>
            </a:extLst>
          </p:cNvPr>
          <p:cNvSpPr/>
          <p:nvPr/>
        </p:nvSpPr>
        <p:spPr>
          <a:xfrm>
            <a:off x="9444492" y="2549495"/>
            <a:ext cx="2002735" cy="5864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Semtec</a:t>
            </a:r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b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decoder+de-modulator</a:t>
            </a:r>
            <a:endParaRPr lang="en-US" sz="13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32AA2-E356-77C9-4C07-95C50868972D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524539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70AED2-1B85-A8E1-BEE6-4DBD4076C75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234069" y="2842699"/>
            <a:ext cx="4406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5077A6-3040-420D-1356-EDC5A3DD141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94567" y="2842699"/>
            <a:ext cx="475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C9F766-1CA9-48B9-691B-0E7DEFC46951}"/>
              </a:ext>
            </a:extLst>
          </p:cNvPr>
          <p:cNvCxnSpPr>
            <a:endCxn id="19" idx="1"/>
          </p:cNvCxnSpPr>
          <p:nvPr/>
        </p:nvCxnSpPr>
        <p:spPr>
          <a:xfrm>
            <a:off x="7662672" y="2842699"/>
            <a:ext cx="1781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105486-9CB1-6521-A6FB-77A87FB4D2F8}"/>
              </a:ext>
            </a:extLst>
          </p:cNvPr>
          <p:cNvSpPr/>
          <p:nvPr/>
        </p:nvSpPr>
        <p:spPr>
          <a:xfrm>
            <a:off x="4652176" y="2559198"/>
            <a:ext cx="1242391" cy="5864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Matlab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analyzer</a:t>
            </a:r>
            <a:endParaRPr lang="en-US" sz="13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AE6147-F7B8-B2BC-2985-4C8C03AC4C69}"/>
              </a:ext>
            </a:extLst>
          </p:cNvPr>
          <p:cNvGrpSpPr/>
          <p:nvPr/>
        </p:nvGrpSpPr>
        <p:grpSpPr>
          <a:xfrm>
            <a:off x="1806272" y="3141521"/>
            <a:ext cx="1653208" cy="1315958"/>
            <a:chOff x="1806272" y="3141521"/>
            <a:chExt cx="1653208" cy="131595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F3FCE7-38CC-1B81-E6E6-E4FE4F259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992" y="3161399"/>
              <a:ext cx="845488" cy="9898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060A5-A76F-399D-5F92-AE0060318A4D}"/>
                </a:ext>
              </a:extLst>
            </p:cNvPr>
            <p:cNvSpPr txBox="1"/>
            <p:nvPr/>
          </p:nvSpPr>
          <p:spPr>
            <a:xfrm>
              <a:off x="1806272" y="4088147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A bit awkward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40120E-A0DC-F8FC-38BB-1E28A26EB0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9235" y="3141521"/>
              <a:ext cx="774757" cy="99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F7B4FD-5794-CD41-D733-33AC952D0DBA}"/>
              </a:ext>
            </a:extLst>
          </p:cNvPr>
          <p:cNvGrpSpPr/>
          <p:nvPr/>
        </p:nvGrpSpPr>
        <p:grpSpPr>
          <a:xfrm>
            <a:off x="5731674" y="2088986"/>
            <a:ext cx="1717812" cy="599824"/>
            <a:chOff x="5396394" y="2088986"/>
            <a:chExt cx="1717812" cy="5998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0E7AAE-DC0C-323A-33EC-6EEF2108DB73}"/>
                </a:ext>
              </a:extLst>
            </p:cNvPr>
            <p:cNvSpPr txBox="1"/>
            <p:nvPr/>
          </p:nvSpPr>
          <p:spPr>
            <a:xfrm>
              <a:off x="5396394" y="2088986"/>
              <a:ext cx="171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symbols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8799F20-04F4-855E-B2E9-235DF2E006EB}"/>
                </a:ext>
              </a:extLst>
            </p:cNvPr>
            <p:cNvCxnSpPr>
              <a:cxnSpLocks/>
            </p:cNvCxnSpPr>
            <p:nvPr/>
          </p:nvCxnSpPr>
          <p:spPr>
            <a:xfrm>
              <a:off x="5792634" y="2396763"/>
              <a:ext cx="0" cy="292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1209D0-8F0F-28F6-4FB3-998CE87A4C6C}"/>
              </a:ext>
            </a:extLst>
          </p:cNvPr>
          <p:cNvCxnSpPr/>
          <p:nvPr/>
        </p:nvCxnSpPr>
        <p:spPr>
          <a:xfrm>
            <a:off x="208281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608A6F-F340-DF75-A17B-9B64BE202FCD}"/>
              </a:ext>
            </a:extLst>
          </p:cNvPr>
          <p:cNvSpPr txBox="1"/>
          <p:nvPr/>
        </p:nvSpPr>
        <p:spPr>
          <a:xfrm>
            <a:off x="80894" y="2150278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4C240F-5543-14A1-EAF5-3716CC70A2FE}"/>
              </a:ext>
            </a:extLst>
          </p:cNvPr>
          <p:cNvCxnSpPr>
            <a:cxnSpLocks/>
          </p:cNvCxnSpPr>
          <p:nvPr/>
        </p:nvCxnSpPr>
        <p:spPr>
          <a:xfrm>
            <a:off x="477134" y="2458055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F97365-C09B-F326-6F99-4D1440863806}"/>
              </a:ext>
            </a:extLst>
          </p:cNvPr>
          <p:cNvSpPr txBox="1"/>
          <p:nvPr/>
        </p:nvSpPr>
        <p:spPr>
          <a:xfrm>
            <a:off x="11255181" y="2150278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6247A7-6FC1-36BE-75B1-61252C4AEDEB}"/>
              </a:ext>
            </a:extLst>
          </p:cNvPr>
          <p:cNvCxnSpPr>
            <a:cxnSpLocks/>
          </p:cNvCxnSpPr>
          <p:nvPr/>
        </p:nvCxnSpPr>
        <p:spPr>
          <a:xfrm>
            <a:off x="11651421" y="2458055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F7A29B-6A6E-E44C-D78E-5551980B4DAC}"/>
              </a:ext>
            </a:extLst>
          </p:cNvPr>
          <p:cNvCxnSpPr/>
          <p:nvPr/>
        </p:nvCxnSpPr>
        <p:spPr>
          <a:xfrm>
            <a:off x="11447227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B19EE28-CAEC-E6A7-8AF1-5DCE1EB8AA57}"/>
              </a:ext>
            </a:extLst>
          </p:cNvPr>
          <p:cNvSpPr txBox="1"/>
          <p:nvPr/>
        </p:nvSpPr>
        <p:spPr>
          <a:xfrm>
            <a:off x="208281" y="4968240"/>
            <a:ext cx="460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Partially verified!!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AF1084-F3F1-2267-651B-239F70106F70}"/>
              </a:ext>
            </a:extLst>
          </p:cNvPr>
          <p:cNvGrpSpPr/>
          <p:nvPr/>
        </p:nvGrpSpPr>
        <p:grpSpPr>
          <a:xfrm>
            <a:off x="4935882" y="3161399"/>
            <a:ext cx="6372198" cy="2972507"/>
            <a:chOff x="4935882" y="3161399"/>
            <a:chExt cx="6372198" cy="297250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36F50B2-2D3A-1DCA-0975-914E18F81D4E}"/>
                </a:ext>
              </a:extLst>
            </p:cNvPr>
            <p:cNvGrpSpPr/>
            <p:nvPr/>
          </p:nvGrpSpPr>
          <p:grpSpPr>
            <a:xfrm>
              <a:off x="4935882" y="4592238"/>
              <a:ext cx="6372198" cy="1541668"/>
              <a:chOff x="4935882" y="4592238"/>
              <a:chExt cx="6372198" cy="1541668"/>
            </a:xfrm>
          </p:grpSpPr>
          <p:pic>
            <p:nvPicPr>
              <p:cNvPr id="45" name="Picture 1">
                <a:extLst>
                  <a:ext uri="{FF2B5EF4-FFF2-40B4-BE49-F238E27FC236}">
                    <a16:creationId xmlns:a16="http://schemas.microsoft.com/office/drawing/2014/main" id="{2A0FEFF4-D791-AD46-C6A0-2807815579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82" y="4660674"/>
                <a:ext cx="1572644" cy="1409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4">
                <a:extLst>
                  <a:ext uri="{FF2B5EF4-FFF2-40B4-BE49-F238E27FC236}">
                    <a16:creationId xmlns:a16="http://schemas.microsoft.com/office/drawing/2014/main" id="{5CC77391-02F5-1892-AACC-6D193F2A1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4986" y="4592238"/>
                <a:ext cx="1721160" cy="154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">
                <a:extLst>
                  <a:ext uri="{FF2B5EF4-FFF2-40B4-BE49-F238E27FC236}">
                    <a16:creationId xmlns:a16="http://schemas.microsoft.com/office/drawing/2014/main" id="{023E95A9-8659-A7C9-8F4A-F5B25304BB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0566" y="4746126"/>
                <a:ext cx="2747514" cy="138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5D5196B-2543-F9AE-E11F-4EC2F362ACF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237469" y="3161399"/>
              <a:ext cx="4696854" cy="15847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60776EC-7D36-E2E5-240E-516D7D43720C}"/>
                </a:ext>
              </a:extLst>
            </p:cNvPr>
            <p:cNvCxnSpPr>
              <a:cxnSpLocks/>
            </p:cNvCxnSpPr>
            <p:nvPr/>
          </p:nvCxnSpPr>
          <p:spPr>
            <a:xfrm>
              <a:off x="5239139" y="3167963"/>
              <a:ext cx="2397438" cy="1559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56310FE-99CE-7994-7D94-734570C8BEDE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5239139" y="3162925"/>
              <a:ext cx="483065" cy="14977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1C9808-33AA-2701-FB88-6A436804727F}"/>
              </a:ext>
            </a:extLst>
          </p:cNvPr>
          <p:cNvSpPr txBox="1"/>
          <p:nvPr/>
        </p:nvSpPr>
        <p:spPr>
          <a:xfrm>
            <a:off x="8103152" y="2160248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ED42F-3854-1D0E-D0C2-39B539926408}"/>
              </a:ext>
            </a:extLst>
          </p:cNvPr>
          <p:cNvCxnSpPr>
            <a:cxnSpLocks/>
          </p:cNvCxnSpPr>
          <p:nvPr/>
        </p:nvCxnSpPr>
        <p:spPr>
          <a:xfrm>
            <a:off x="8373232" y="2469358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(</a:t>
            </a:r>
            <a:r>
              <a:rPr lang="en-US" b="1" dirty="0">
                <a:solidFill>
                  <a:srgbClr val="C00000"/>
                </a:solidFill>
              </a:rPr>
              <a:t>phase 3</a:t>
            </a:r>
            <a:r>
              <a:rPr lang="he-IL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LoRa</a:t>
            </a:r>
            <a:r>
              <a:rPr lang="he-IL" b="1" dirty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48F89D-E517-E9CE-77DF-50B3692CDD5B}"/>
              </a:ext>
            </a:extLst>
          </p:cNvPr>
          <p:cNvSpPr/>
          <p:nvPr/>
        </p:nvSpPr>
        <p:spPr>
          <a:xfrm>
            <a:off x="9477802" y="2549495"/>
            <a:ext cx="2002735" cy="5864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Semtec</a:t>
            </a:r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b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sz="1300" dirty="0" err="1">
                <a:solidFill>
                  <a:srgbClr val="000000"/>
                </a:solidFill>
                <a:latin typeface="Helvetica" panose="020B0604020202020204" pitchFamily="34" charset="0"/>
              </a:rPr>
              <a:t>decoder+de-modulator</a:t>
            </a:r>
            <a:endParaRPr lang="en-US" sz="13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37F1E7-AC42-1AD5-A6A7-B9D9509EB24C}"/>
              </a:ext>
            </a:extLst>
          </p:cNvPr>
          <p:cNvGrpSpPr/>
          <p:nvPr/>
        </p:nvGrpSpPr>
        <p:grpSpPr>
          <a:xfrm>
            <a:off x="3952556" y="2157476"/>
            <a:ext cx="1717812" cy="601157"/>
            <a:chOff x="4466022" y="2095116"/>
            <a:chExt cx="1717812" cy="6011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0CBDCF-0BF5-4A13-DBC8-3AC5491ED752}"/>
                </a:ext>
              </a:extLst>
            </p:cNvPr>
            <p:cNvSpPr txBox="1"/>
            <p:nvPr/>
          </p:nvSpPr>
          <p:spPr>
            <a:xfrm>
              <a:off x="4466022" y="2095116"/>
              <a:ext cx="171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symbols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0EE3B7-86A9-DF94-53B1-23FF19FE7B86}"/>
                </a:ext>
              </a:extLst>
            </p:cNvPr>
            <p:cNvCxnSpPr>
              <a:cxnSpLocks/>
            </p:cNvCxnSpPr>
            <p:nvPr/>
          </p:nvCxnSpPr>
          <p:spPr>
            <a:xfrm>
              <a:off x="4811178" y="2404226"/>
              <a:ext cx="0" cy="292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1AB9-F344-0BD1-39C3-6B502029E5B6}"/>
              </a:ext>
            </a:extLst>
          </p:cNvPr>
          <p:cNvCxnSpPr/>
          <p:nvPr/>
        </p:nvCxnSpPr>
        <p:spPr>
          <a:xfrm>
            <a:off x="277193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CDC32D-F712-D087-2DCD-EB667782EC79}"/>
              </a:ext>
            </a:extLst>
          </p:cNvPr>
          <p:cNvSpPr txBox="1"/>
          <p:nvPr/>
        </p:nvSpPr>
        <p:spPr>
          <a:xfrm>
            <a:off x="80894" y="2150278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D5107C-6EFE-F378-149B-FA1AC8CA82E3}"/>
              </a:ext>
            </a:extLst>
          </p:cNvPr>
          <p:cNvCxnSpPr>
            <a:cxnSpLocks/>
          </p:cNvCxnSpPr>
          <p:nvPr/>
        </p:nvCxnSpPr>
        <p:spPr>
          <a:xfrm>
            <a:off x="477134" y="2458055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618165-40E5-69EA-91C9-3BC4408980BB}"/>
              </a:ext>
            </a:extLst>
          </p:cNvPr>
          <p:cNvSpPr txBox="1"/>
          <p:nvPr/>
        </p:nvSpPr>
        <p:spPr>
          <a:xfrm>
            <a:off x="11399961" y="2150278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message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B47CFB-F498-F786-77A2-C0F210746DF5}"/>
              </a:ext>
            </a:extLst>
          </p:cNvPr>
          <p:cNvCxnSpPr>
            <a:cxnSpLocks/>
          </p:cNvCxnSpPr>
          <p:nvPr/>
        </p:nvCxnSpPr>
        <p:spPr>
          <a:xfrm>
            <a:off x="11796201" y="2458055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F638C-60CA-D556-5F3C-449A052915CA}"/>
              </a:ext>
            </a:extLst>
          </p:cNvPr>
          <p:cNvSpPr/>
          <p:nvPr/>
        </p:nvSpPr>
        <p:spPr>
          <a:xfrm>
            <a:off x="745535" y="2549495"/>
            <a:ext cx="1828799" cy="5864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Helvetica" panose="020B0604020202020204" pitchFamily="34" charset="0"/>
              </a:rPr>
              <a:t>Gnu Radio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B7AFF8-4132-1CC1-5A0D-D2C2B543A3BA}"/>
              </a:ext>
            </a:extLst>
          </p:cNvPr>
          <p:cNvSpPr/>
          <p:nvPr/>
        </p:nvSpPr>
        <p:spPr>
          <a:xfrm>
            <a:off x="4935882" y="2547581"/>
            <a:ext cx="1242391" cy="5864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SDR modulator</a:t>
            </a:r>
            <a:endParaRPr lang="en-US" sz="13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5077A6-3040-420D-1356-EDC5A3DD141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74334" y="2842699"/>
            <a:ext cx="2361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C9F766-1CA9-48B9-691B-0E7DEFC46951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178273" y="2840785"/>
            <a:ext cx="3299529" cy="1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2997B-D1E7-0F13-1045-3D7D4FEAB1B4}"/>
              </a:ext>
            </a:extLst>
          </p:cNvPr>
          <p:cNvCxnSpPr/>
          <p:nvPr/>
        </p:nvCxnSpPr>
        <p:spPr>
          <a:xfrm>
            <a:off x="11518347" y="2842699"/>
            <a:ext cx="467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D64EF0-F30E-3E9C-E371-CC3D90606656}"/>
              </a:ext>
            </a:extLst>
          </p:cNvPr>
          <p:cNvSpPr txBox="1"/>
          <p:nvPr/>
        </p:nvSpPr>
        <p:spPr>
          <a:xfrm>
            <a:off x="208281" y="4968240"/>
            <a:ext cx="460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Partially verified!!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B20C51-D7E4-B107-6188-DBB67E1F7C27}"/>
              </a:ext>
            </a:extLst>
          </p:cNvPr>
          <p:cNvGrpSpPr/>
          <p:nvPr/>
        </p:nvGrpSpPr>
        <p:grpSpPr>
          <a:xfrm>
            <a:off x="4935882" y="2838422"/>
            <a:ext cx="6372198" cy="3295484"/>
            <a:chOff x="4935882" y="2838422"/>
            <a:chExt cx="6372198" cy="329548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B57AFBE-F129-6118-FFC4-8800AC24A97D}"/>
                </a:ext>
              </a:extLst>
            </p:cNvPr>
            <p:cNvSpPr/>
            <p:nvPr/>
          </p:nvSpPr>
          <p:spPr>
            <a:xfrm>
              <a:off x="9528096" y="3383271"/>
              <a:ext cx="1242391" cy="58640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Matlab</a:t>
              </a:r>
              <a:r>
                <a:rPr lang="en-US" sz="13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analyzer</a:t>
              </a:r>
              <a:endParaRPr lang="en-US" sz="13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06AB14-D63A-E9FD-E12E-56AAFFC673A3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8586892" y="3676475"/>
              <a:ext cx="941204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1411E0-17F9-E3E7-0863-C6B59C76D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716" y="2838422"/>
              <a:ext cx="3176" cy="8337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270D79-2A3D-1B9D-0101-9E805E71546A}"/>
                </a:ext>
              </a:extLst>
            </p:cNvPr>
            <p:cNvGrpSpPr/>
            <p:nvPr/>
          </p:nvGrpSpPr>
          <p:grpSpPr>
            <a:xfrm>
              <a:off x="4935882" y="3970079"/>
              <a:ext cx="6372198" cy="2163827"/>
              <a:chOff x="4935882" y="3970079"/>
              <a:chExt cx="6372198" cy="2163827"/>
            </a:xfrm>
          </p:grpSpPr>
          <p:pic>
            <p:nvPicPr>
              <p:cNvPr id="41" name="Picture 1">
                <a:extLst>
                  <a:ext uri="{FF2B5EF4-FFF2-40B4-BE49-F238E27FC236}">
                    <a16:creationId xmlns:a16="http://schemas.microsoft.com/office/drawing/2014/main" id="{79F72EEC-6A89-2844-1911-CB26B5CFCB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82" y="4660674"/>
                <a:ext cx="1572644" cy="1409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69D29228-6D2E-6864-9831-0EE14F493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4986" y="4592238"/>
                <a:ext cx="1721160" cy="154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3">
                <a:extLst>
                  <a:ext uri="{FF2B5EF4-FFF2-40B4-BE49-F238E27FC236}">
                    <a16:creationId xmlns:a16="http://schemas.microsoft.com/office/drawing/2014/main" id="{362DE256-170C-531D-B37A-6AE6E1A9F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0566" y="4746126"/>
                <a:ext cx="2747514" cy="138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4389B63-92C3-AF75-285C-5AA37D8CE984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9934323" y="3970079"/>
                <a:ext cx="191818" cy="7760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8E89B32-E458-88E1-7C91-162E54B76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3320" y="3983864"/>
                <a:ext cx="2612821" cy="762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CFD54F2-678D-17E5-5A0F-C4E9C87D2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9315" y="3983864"/>
                <a:ext cx="4506826" cy="6382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CFF5B3C-F35C-133A-573F-16F116FBAC70}"/>
                </a:ext>
              </a:extLst>
            </p:cNvPr>
            <p:cNvSpPr/>
            <p:nvPr/>
          </p:nvSpPr>
          <p:spPr>
            <a:xfrm>
              <a:off x="7344501" y="3378542"/>
              <a:ext cx="1242391" cy="58640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0" i="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keysight</a:t>
              </a:r>
              <a:r>
                <a:rPr lang="en-US" sz="13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 ADC</a:t>
              </a:r>
              <a:endParaRPr lang="en-US" sz="13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318437-F2DB-9F7B-8D9B-DD0D2933C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9716" y="3676475"/>
              <a:ext cx="284785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5A2459-09D2-CD02-501B-3A5220BC95DF}"/>
              </a:ext>
            </a:extLst>
          </p:cNvPr>
          <p:cNvSpPr txBox="1"/>
          <p:nvPr/>
        </p:nvSpPr>
        <p:spPr>
          <a:xfrm>
            <a:off x="7344501" y="2174050"/>
            <a:ext cx="17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E6BE8F-7677-0C85-72C4-34D701E98E04}"/>
              </a:ext>
            </a:extLst>
          </p:cNvPr>
          <p:cNvCxnSpPr>
            <a:cxnSpLocks/>
          </p:cNvCxnSpPr>
          <p:nvPr/>
        </p:nvCxnSpPr>
        <p:spPr>
          <a:xfrm>
            <a:off x="7614581" y="2483160"/>
            <a:ext cx="0" cy="29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7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39541"/>
            <a:ext cx="10515600" cy="957048"/>
          </a:xfrm>
        </p:spPr>
        <p:txBody>
          <a:bodyPr>
            <a:normAutofit fontScale="90000"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rgbClr val="C00000"/>
                </a:solidFill>
              </a:rPr>
              <a:t>"חוזר הביתה" (</a:t>
            </a:r>
            <a:r>
              <a:rPr lang="en-US" b="1" dirty="0">
                <a:solidFill>
                  <a:srgbClr val="C00000"/>
                </a:solidFill>
              </a:rPr>
              <a:t>verification plan-logical stage</a:t>
            </a:r>
            <a:r>
              <a:rPr lang="he-IL" b="1" dirty="0">
                <a:solidFill>
                  <a:srgbClr val="C00000"/>
                </a:solidFill>
              </a:rPr>
              <a:t>-</a:t>
            </a:r>
            <a:r>
              <a:rPr lang="en-US" b="1" dirty="0">
                <a:solidFill>
                  <a:srgbClr val="C00000"/>
                </a:solidFill>
              </a:rPr>
              <a:t>LoRa</a:t>
            </a:r>
            <a:r>
              <a:rPr lang="he-IL" b="1" dirty="0">
                <a:solidFill>
                  <a:srgbClr val="C00000"/>
                </a:solidFill>
              </a:rPr>
              <a:t>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B1DC36E0-21F1-2CDC-E28A-3B53A359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02762"/>
              </p:ext>
            </p:extLst>
          </p:nvPr>
        </p:nvGraphicFramePr>
        <p:xfrm>
          <a:off x="2346960" y="1919022"/>
          <a:ext cx="1137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 [</a:t>
                      </a:r>
                      <a:r>
                        <a:rPr lang="en-US" dirty="0" err="1"/>
                        <a:t>KHz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858A7A-9708-7986-82E7-FEE9F945E4CC}"/>
              </a:ext>
            </a:extLst>
          </p:cNvPr>
          <p:cNvGraphicFramePr>
            <a:graphicFrameLocks noGrp="1"/>
          </p:cNvGraphicFramePr>
          <p:nvPr/>
        </p:nvGraphicFramePr>
        <p:xfrm>
          <a:off x="3799840" y="1919022"/>
          <a:ext cx="11379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7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7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5811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99007CE-850C-3016-F67F-3F23A711ED03}"/>
              </a:ext>
            </a:extLst>
          </p:cNvPr>
          <p:cNvGraphicFramePr>
            <a:graphicFrameLocks noGrp="1"/>
          </p:cNvGraphicFramePr>
          <p:nvPr/>
        </p:nvGraphicFramePr>
        <p:xfrm>
          <a:off x="5278120" y="1919022"/>
          <a:ext cx="1137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‘1’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’8’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‘1’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’64’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4A50477-2DC2-0147-B18F-0A44BD3254FF}"/>
              </a:ext>
            </a:extLst>
          </p:cNvPr>
          <p:cNvSpPr/>
          <p:nvPr/>
        </p:nvSpPr>
        <p:spPr>
          <a:xfrm>
            <a:off x="2341880" y="5111484"/>
            <a:ext cx="4358640" cy="9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permutation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6DEF6D-78E5-EFBF-4FE1-999122B983C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915920" y="3031542"/>
            <a:ext cx="0" cy="20799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C547D4-C572-0D2B-30B0-E7417D8834DC}"/>
              </a:ext>
            </a:extLst>
          </p:cNvPr>
          <p:cNvCxnSpPr>
            <a:cxnSpLocks/>
          </p:cNvCxnSpPr>
          <p:nvPr/>
        </p:nvCxnSpPr>
        <p:spPr>
          <a:xfrm>
            <a:off x="4378960" y="4144062"/>
            <a:ext cx="0" cy="96742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F1947D-24EB-5308-4372-EA2BB335628D}"/>
              </a:ext>
            </a:extLst>
          </p:cNvPr>
          <p:cNvCxnSpPr>
            <a:cxnSpLocks/>
          </p:cNvCxnSpPr>
          <p:nvPr/>
        </p:nvCxnSpPr>
        <p:spPr>
          <a:xfrm>
            <a:off x="5847080" y="3031542"/>
            <a:ext cx="0" cy="20799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12E6A-79D3-709F-8303-E20EE62D71F7}"/>
              </a:ext>
            </a:extLst>
          </p:cNvPr>
          <p:cNvCxnSpPr>
            <a:cxnSpLocks/>
          </p:cNvCxnSpPr>
          <p:nvPr/>
        </p:nvCxnSpPr>
        <p:spPr>
          <a:xfrm>
            <a:off x="6700520" y="5590008"/>
            <a:ext cx="16611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4982BA-F873-AAE1-9E4E-8EF85B3AD245}"/>
              </a:ext>
            </a:extLst>
          </p:cNvPr>
          <p:cNvSpPr txBox="1"/>
          <p:nvPr/>
        </p:nvSpPr>
        <p:spPr>
          <a:xfrm>
            <a:off x="7123430" y="5211521"/>
            <a:ext cx="56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718E2C-C337-FD08-8CD0-FBFE7DE6159C}"/>
              </a:ext>
            </a:extLst>
          </p:cNvPr>
          <p:cNvSpPr txBox="1"/>
          <p:nvPr/>
        </p:nvSpPr>
        <p:spPr>
          <a:xfrm>
            <a:off x="8044180" y="2088515"/>
            <a:ext cx="287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status – in 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066A69-1FD3-3EC8-8519-9C3F88D38D04}"/>
              </a:ext>
            </a:extLst>
          </p:cNvPr>
          <p:cNvSpPr txBox="1"/>
          <p:nvPr/>
        </p:nvSpPr>
        <p:spPr>
          <a:xfrm>
            <a:off x="8044180" y="2655478"/>
            <a:ext cx="42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 date for conclusion – 20/05/23</a:t>
            </a:r>
          </a:p>
        </p:txBody>
      </p:sp>
    </p:spTree>
    <p:extLst>
      <p:ext uri="{BB962C8B-B14F-4D97-AF65-F5344CB8AC3E}">
        <p14:creationId xmlns:p14="http://schemas.microsoft.com/office/powerpoint/2010/main" val="18070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78-3B27-2245-80F4-E6EA2F0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412090"/>
            <a:ext cx="10515600" cy="95704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b="1" dirty="0">
                <a:solidFill>
                  <a:srgbClr val="C00000"/>
                </a:solidFill>
              </a:rPr>
              <a:t>"חוזר הביתה" (</a:t>
            </a:r>
            <a:r>
              <a:rPr lang="en-US" sz="3200" b="1" dirty="0">
                <a:solidFill>
                  <a:srgbClr val="C00000"/>
                </a:solidFill>
              </a:rPr>
              <a:t>verification plan-final stage</a:t>
            </a:r>
            <a:r>
              <a:rPr lang="he-IL" sz="3200" b="1" dirty="0">
                <a:solidFill>
                  <a:srgbClr val="C00000"/>
                </a:solidFill>
              </a:rPr>
              <a:t>-</a:t>
            </a:r>
            <a:r>
              <a:rPr lang="en-US" sz="3200" b="1" dirty="0">
                <a:solidFill>
                  <a:srgbClr val="C00000"/>
                </a:solidFill>
              </a:rPr>
              <a:t>LoRa</a:t>
            </a:r>
            <a:r>
              <a:rPr lang="he-IL" sz="3200" b="1" dirty="0">
                <a:solidFill>
                  <a:srgbClr val="C00000"/>
                </a:solidFill>
              </a:rPr>
              <a:t>)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4B3A-3AAE-524B-BF30-965ADC3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6F0-D620-4949-B203-8791C4E68BD0}" type="datetime7">
              <a:rPr lang="de-DE" smtClean="0"/>
              <a:t>Apr-23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C23E-CBD0-224F-B411-1A2B4AB7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759-F8F4-C849-89FA-AAFF5776DB0A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D566-A2AC-D12A-A83E-83D150C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8440" y="6356350"/>
            <a:ext cx="4114800" cy="365125"/>
          </a:xfrm>
        </p:spPr>
        <p:txBody>
          <a:bodyPr/>
          <a:lstStyle/>
          <a:p>
            <a:r>
              <a:rPr lang="en-GB" dirty="0"/>
              <a:t>CONFIDENTIAL</a:t>
            </a:r>
            <a:endParaRPr lang="en-DE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B1DC36E0-21F1-2CDC-E28A-3B53A359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79566"/>
              </p:ext>
            </p:extLst>
          </p:nvPr>
        </p:nvGraphicFramePr>
        <p:xfrm>
          <a:off x="701040" y="1919022"/>
          <a:ext cx="1137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BW[</a:t>
                      </a:r>
                      <a:r>
                        <a:rPr lang="en-US" dirty="0" err="1"/>
                        <a:t>KHz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858A7A-9708-7986-82E7-FEE9F945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71993"/>
              </p:ext>
            </p:extLst>
          </p:nvPr>
        </p:nvGraphicFramePr>
        <p:xfrm>
          <a:off x="2153920" y="1919022"/>
          <a:ext cx="11379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7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7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5811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99007CE-850C-3016-F67F-3F23A711E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64294"/>
              </p:ext>
            </p:extLst>
          </p:nvPr>
        </p:nvGraphicFramePr>
        <p:xfrm>
          <a:off x="3632200" y="1919022"/>
          <a:ext cx="1137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‘1’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’8’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‘1’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’64’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4A50477-2DC2-0147-B18F-0A44BD3254FF}"/>
              </a:ext>
            </a:extLst>
          </p:cNvPr>
          <p:cNvSpPr/>
          <p:nvPr/>
        </p:nvSpPr>
        <p:spPr>
          <a:xfrm>
            <a:off x="695960" y="5111484"/>
            <a:ext cx="7447280" cy="9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permutation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6DEF6D-78E5-EFBF-4FE1-999122B983C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270000" y="3031542"/>
            <a:ext cx="0" cy="20799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C547D4-C572-0D2B-30B0-E7417D8834DC}"/>
              </a:ext>
            </a:extLst>
          </p:cNvPr>
          <p:cNvCxnSpPr>
            <a:cxnSpLocks/>
          </p:cNvCxnSpPr>
          <p:nvPr/>
        </p:nvCxnSpPr>
        <p:spPr>
          <a:xfrm>
            <a:off x="2733040" y="4144062"/>
            <a:ext cx="0" cy="96742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F1947D-24EB-5308-4372-EA2BB335628D}"/>
              </a:ext>
            </a:extLst>
          </p:cNvPr>
          <p:cNvCxnSpPr>
            <a:cxnSpLocks/>
          </p:cNvCxnSpPr>
          <p:nvPr/>
        </p:nvCxnSpPr>
        <p:spPr>
          <a:xfrm>
            <a:off x="4201160" y="3031542"/>
            <a:ext cx="0" cy="20799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12E6A-79D3-709F-8303-E20EE62D71F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43240" y="5590008"/>
            <a:ext cx="2433320" cy="915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4982BA-F873-AAE1-9E4E-8EF85B3AD245}"/>
              </a:ext>
            </a:extLst>
          </p:cNvPr>
          <p:cNvSpPr txBox="1"/>
          <p:nvPr/>
        </p:nvSpPr>
        <p:spPr>
          <a:xfrm>
            <a:off x="8793480" y="5229831"/>
            <a:ext cx="56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066A69-1FD3-3EC8-8519-9C3F88D38D04}"/>
              </a:ext>
            </a:extLst>
          </p:cNvPr>
          <p:cNvSpPr txBox="1"/>
          <p:nvPr/>
        </p:nvSpPr>
        <p:spPr>
          <a:xfrm>
            <a:off x="8441690" y="2039777"/>
            <a:ext cx="42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 date for conclusion – 20/06/23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9D86EDB0-9F00-99F3-E359-BEC054309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98380"/>
              </p:ext>
            </p:extLst>
          </p:nvPr>
        </p:nvGraphicFramePr>
        <p:xfrm>
          <a:off x="5110480" y="1919022"/>
          <a:ext cx="1137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SNR[dB]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69230491-714E-DFC9-B253-79997BE1B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97175"/>
              </p:ext>
            </p:extLst>
          </p:nvPr>
        </p:nvGraphicFramePr>
        <p:xfrm>
          <a:off x="6588760" y="1919022"/>
          <a:ext cx="1874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121611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Freq. offset[</a:t>
                      </a:r>
                      <a:r>
                        <a:rPr lang="en-US" dirty="0" err="1"/>
                        <a:t>KHz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264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FFC711-E50A-2ADC-5C11-BA9FFD296B76}"/>
              </a:ext>
            </a:extLst>
          </p:cNvPr>
          <p:cNvCxnSpPr>
            <a:cxnSpLocks/>
          </p:cNvCxnSpPr>
          <p:nvPr/>
        </p:nvCxnSpPr>
        <p:spPr>
          <a:xfrm>
            <a:off x="5679440" y="3006969"/>
            <a:ext cx="0" cy="20799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170F0B-8B64-4D53-D4F8-1EB82292F354}"/>
              </a:ext>
            </a:extLst>
          </p:cNvPr>
          <p:cNvCxnSpPr>
            <a:cxnSpLocks/>
          </p:cNvCxnSpPr>
          <p:nvPr/>
        </p:nvCxnSpPr>
        <p:spPr>
          <a:xfrm>
            <a:off x="7505148" y="3006969"/>
            <a:ext cx="0" cy="20799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5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8E7F026AD70446B3FF06202A4DF3AC" ma:contentTypeVersion="12" ma:contentTypeDescription="Crear nuevo documento." ma:contentTypeScope="" ma:versionID="97c09d60640d9c30f4fb74cc23a50a71">
  <xsd:schema xmlns:xsd="http://www.w3.org/2001/XMLSchema" xmlns:xs="http://www.w3.org/2001/XMLSchema" xmlns:p="http://schemas.microsoft.com/office/2006/metadata/properties" xmlns:ns2="6e8373b0-f4a8-43e7-ae96-c6ffbb146852" targetNamespace="http://schemas.microsoft.com/office/2006/metadata/properties" ma:root="true" ma:fieldsID="fe98d05aaa62f3e1f533f62b8a20ebf9" ns2:_="">
    <xsd:import namespace="6e8373b0-f4a8-43e7-ae96-c6ffbb1468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373b0-f4a8-43e7-ae96-c6ffbb1468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e94338f-21c5-48cc-b22a-0a9b4e3f5a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8373b0-f4a8-43e7-ae96-c6ffbb1468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B2B80B-561C-49BD-9780-6CE5020E4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373b0-f4a8-43e7-ae96-c6ffbb1468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784BF-2A26-4500-946F-001E0973F8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514983-DD07-4981-BEF8-5E6D49290596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e8373b0-f4a8-43e7-ae96-c6ffbb1468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46328</TotalTime>
  <Words>1157</Words>
  <Application>Microsoft Office PowerPoint</Application>
  <PresentationFormat>Widescreen</PresentationFormat>
  <Paragraphs>329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Wingdings</vt:lpstr>
      <vt:lpstr>Office Theme</vt:lpstr>
      <vt:lpstr>חוזר הביתה – דו"ח מצב 23 אפריל 2023</vt:lpstr>
      <vt:lpstr>תוכן עניינים</vt:lpstr>
      <vt:lpstr>"חוזר הביתה"</vt:lpstr>
      <vt:lpstr>"חוזר הביתה" – שבוע בחיים</vt:lpstr>
      <vt:lpstr>"חוזר הביתה" (phase 1-LoRa)</vt:lpstr>
      <vt:lpstr>"חוזר הביתה" (phase 2-LoRa)</vt:lpstr>
      <vt:lpstr>"חוזר הביתה" (phase 3-LoRa)</vt:lpstr>
      <vt:lpstr>"חוזר הביתה" (verification plan-logical stage-LoRa)</vt:lpstr>
      <vt:lpstr>"חוזר הביתה" (verification plan-final stage-LoRa)</vt:lpstr>
      <vt:lpstr>"חוזר הביתה" (going live-LoRa)</vt:lpstr>
      <vt:lpstr>"חוזר הביתה"Commissioning Plan - </vt:lpstr>
      <vt:lpstr>NSL-3</vt:lpstr>
      <vt:lpstr>PowerPoint Presentation</vt:lpstr>
      <vt:lpstr>"חוזר הביתה" - Host Integration</vt:lpstr>
      <vt:lpstr>"חוזר הביתה"  - STT</vt:lpstr>
      <vt:lpstr>“Back Home”</vt:lpstr>
      <vt:lpstr>“Back Home”</vt:lpstr>
      <vt:lpstr>“Back Home”</vt:lpstr>
      <vt:lpstr>"חוזר הביתה" – אבני דרך</vt:lpstr>
      <vt:lpstr>"חוזר הביתה" – משימות פתוחות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Yuval@beetlesat.com</dc:creator>
  <cp:lastModifiedBy>Gilad Danin</cp:lastModifiedBy>
  <cp:revision>95</cp:revision>
  <dcterms:created xsi:type="dcterms:W3CDTF">2022-04-01T06:49:24Z</dcterms:created>
  <dcterms:modified xsi:type="dcterms:W3CDTF">2023-04-19T14:46:44Z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0x010100BC8E7F026AD70446B3FF06202A4DF3AC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