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FFF"/>
    <a:srgbClr val="75A1C7"/>
    <a:srgbClr val="F1FFFF"/>
    <a:srgbClr val="191A1C"/>
    <a:srgbClr val="594747"/>
    <a:srgbClr val="8B706F"/>
    <a:srgbClr val="E1EBFE"/>
    <a:srgbClr val="F4FCFC"/>
    <a:srgbClr val="FFFFFF"/>
    <a:srgbClr val="292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>
        <p:scale>
          <a:sx n="66" d="100"/>
          <a:sy n="66" d="100"/>
        </p:scale>
        <p:origin x="288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B0997-AB9B-4D67-A3A9-9DE028BB4269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1FF5A-FDEE-46A4-9280-42A8CED86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58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1FF5A-FDEE-46A4-9280-42A8CED8692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9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9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42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11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5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4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7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5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99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9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00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33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42C6-733A-4026-9BCD-1A852FA9276D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829E-8841-4E9E-988D-13B81BB88C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6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9606BB-4C83-43FF-AAB4-66D1DDD77FCE}"/>
              </a:ext>
            </a:extLst>
          </p:cNvPr>
          <p:cNvGrpSpPr/>
          <p:nvPr/>
        </p:nvGrpSpPr>
        <p:grpSpPr>
          <a:xfrm>
            <a:off x="1500319" y="2057401"/>
            <a:ext cx="3626652" cy="1179578"/>
            <a:chOff x="1500319" y="2057401"/>
            <a:chExt cx="3626652" cy="1179578"/>
          </a:xfrm>
        </p:grpSpPr>
        <p:pic>
          <p:nvPicPr>
            <p:cNvPr id="4" name="Picture 3" descr="A close up of a sign&#10;&#10;Description automatically generated">
              <a:extLst>
                <a:ext uri="{FF2B5EF4-FFF2-40B4-BE49-F238E27FC236}">
                  <a16:creationId xmlns:a16="http://schemas.microsoft.com/office/drawing/2014/main" id="{0C15ED0C-4196-49EE-A425-C95A5845B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0319" y="2057401"/>
              <a:ext cx="3626651" cy="1179578"/>
            </a:xfrm>
            <a:prstGeom prst="rect">
              <a:avLst/>
            </a:prstGeom>
          </p:spPr>
        </p:pic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B768C0DB-C4C6-464A-9A40-73AB2DD6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0320" y="2057401"/>
              <a:ext cx="3626651" cy="1179578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EF615B3-8C74-4D94-AEA9-71BD5DF09171}"/>
              </a:ext>
            </a:extLst>
          </p:cNvPr>
          <p:cNvSpPr/>
          <p:nvPr/>
        </p:nvSpPr>
        <p:spPr>
          <a:xfrm>
            <a:off x="-1228048" y="3752357"/>
            <a:ext cx="10800000" cy="93725"/>
          </a:xfrm>
          <a:prstGeom prst="rect">
            <a:avLst/>
          </a:prstGeom>
          <a:solidFill>
            <a:srgbClr val="F1FFFF">
              <a:alpha val="84706"/>
            </a:srgbClr>
          </a:solidFill>
          <a:ln>
            <a:noFill/>
          </a:ln>
          <a:effectLst>
            <a:glow rad="38100">
              <a:schemeClr val="bg1">
                <a:alpha val="25000"/>
              </a:schemeClr>
            </a:glow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27"/>
          </a:p>
        </p:txBody>
      </p:sp>
    </p:spTree>
    <p:extLst>
      <p:ext uri="{BB962C8B-B14F-4D97-AF65-F5344CB8AC3E}">
        <p14:creationId xmlns:p14="http://schemas.microsoft.com/office/powerpoint/2010/main" val="291914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C26AF7-1433-4A8B-8065-5BCDB69299D6}"/>
              </a:ext>
            </a:extLst>
          </p:cNvPr>
          <p:cNvGrpSpPr/>
          <p:nvPr/>
        </p:nvGrpSpPr>
        <p:grpSpPr>
          <a:xfrm>
            <a:off x="419450" y="887136"/>
            <a:ext cx="7193996" cy="4808990"/>
            <a:chOff x="419450" y="887136"/>
            <a:chExt cx="7193996" cy="4808990"/>
          </a:xfrm>
        </p:grpSpPr>
        <p:pic>
          <p:nvPicPr>
            <p:cNvPr id="5" name="Picture 4" descr="Diagram, engineering drawing&#10;&#10;Description automatically generated">
              <a:extLst>
                <a:ext uri="{FF2B5EF4-FFF2-40B4-BE49-F238E27FC236}">
                  <a16:creationId xmlns:a16="http://schemas.microsoft.com/office/drawing/2014/main" id="{AD56251D-22E8-4B62-B1E3-EA9FC76E1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450" y="887136"/>
              <a:ext cx="7026989" cy="480899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58ECA520-7A65-49C7-BB11-4BF44DC78A52}"/>
                </a:ext>
              </a:extLst>
            </p:cNvPr>
            <p:cNvSpPr/>
            <p:nvPr/>
          </p:nvSpPr>
          <p:spPr>
            <a:xfrm>
              <a:off x="3994276" y="1928630"/>
              <a:ext cx="1160790" cy="568568"/>
            </a:xfrm>
            <a:prstGeom prst="snip2DiagRect">
              <a:avLst>
                <a:gd name="adj1" fmla="val 9214"/>
                <a:gd name="adj2" fmla="val 8710"/>
              </a:avLst>
            </a:prstGeom>
            <a:solidFill>
              <a:schemeClr val="bg1">
                <a:alpha val="0"/>
              </a:schemeClr>
            </a:solidFill>
            <a:ln w="38100">
              <a:solidFill>
                <a:schemeClr val="bg1"/>
              </a:solidFill>
            </a:ln>
            <a:effectLst>
              <a:glow rad="63500">
                <a:srgbClr val="DBFFFF">
                  <a:alpha val="3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glow rad="101600">
                    <a:srgbClr val="DBFFFF">
                      <a:alpha val="10000"/>
                    </a:srgbClr>
                  </a:glow>
                </a:effectLst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DE7DBA-CE5C-4D97-A67F-986FCFDFA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525" y="1622737"/>
              <a:ext cx="289970" cy="26321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B8FD8A-BA5D-4501-958A-EBB8FA6754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491" y="1622737"/>
              <a:ext cx="1522033" cy="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0F50A6A-FFE5-4D81-A2E8-2A1A5CC2BE5F}"/>
                </a:ext>
              </a:extLst>
            </p:cNvPr>
            <p:cNvCxnSpPr>
              <a:cxnSpLocks/>
            </p:cNvCxnSpPr>
            <p:nvPr/>
          </p:nvCxnSpPr>
          <p:spPr>
            <a:xfrm>
              <a:off x="5959165" y="2150816"/>
              <a:ext cx="153860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CC13C0B-593C-420A-AFD0-178644FD8F95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4488180"/>
              <a:ext cx="105923" cy="29029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D476E5-109D-4C04-8884-681C53A158B8}"/>
                </a:ext>
              </a:extLst>
            </p:cNvPr>
            <p:cNvCxnSpPr>
              <a:cxnSpLocks/>
            </p:cNvCxnSpPr>
            <p:nvPr/>
          </p:nvCxnSpPr>
          <p:spPr>
            <a:xfrm>
              <a:off x="6049517" y="4773710"/>
              <a:ext cx="15639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FFED9E0-FC36-4BE8-A7B1-AE01771C0B43}"/>
                </a:ext>
              </a:extLst>
            </p:cNvPr>
            <p:cNvSpPr txBox="1"/>
            <p:nvPr/>
          </p:nvSpPr>
          <p:spPr>
            <a:xfrm>
              <a:off x="6036125" y="1781484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rgbClr val="DBFFFF">
                        <a:alpha val="10000"/>
                      </a:srgbClr>
                    </a:glow>
                  </a:effectLst>
                  <a:latin typeface="Supertext 01" panose="00000400000000000000" pitchFamily="2" charset="0"/>
                </a:rPr>
                <a:t>WEAPON 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4F6E519-4802-4EFA-93CD-A5B1E85B38C6}"/>
                </a:ext>
              </a:extLst>
            </p:cNvPr>
            <p:cNvSpPr txBox="1"/>
            <p:nvPr/>
          </p:nvSpPr>
          <p:spPr>
            <a:xfrm>
              <a:off x="6107132" y="4406131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rgbClr val="DBFFFF">
                        <a:alpha val="10000"/>
                      </a:srgbClr>
                    </a:glow>
                  </a:effectLst>
                  <a:latin typeface="Supertext 01" panose="00000400000000000000" pitchFamily="2" charset="0"/>
                </a:rPr>
                <a:t>WEAPON 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9F4459A-0A39-4596-9441-09D107DE6029}"/>
                </a:ext>
              </a:extLst>
            </p:cNvPr>
            <p:cNvSpPr txBox="1"/>
            <p:nvPr/>
          </p:nvSpPr>
          <p:spPr>
            <a:xfrm>
              <a:off x="5547434" y="1253407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rgbClr val="DBFFFF">
                        <a:alpha val="10000"/>
                      </a:srgbClr>
                    </a:glow>
                  </a:effectLst>
                  <a:latin typeface="Supertext 01" panose="00000400000000000000" pitchFamily="2" charset="0"/>
                </a:rPr>
                <a:t>WEAPON 3</a:t>
              </a:r>
            </a:p>
          </p:txBody>
        </p:sp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6C8DFB3E-B789-4D8D-A602-A2F2E12FF2B9}"/>
                </a:ext>
              </a:extLst>
            </p:cNvPr>
            <p:cNvSpPr/>
            <p:nvPr/>
          </p:nvSpPr>
          <p:spPr>
            <a:xfrm>
              <a:off x="5567219" y="2361012"/>
              <a:ext cx="1160789" cy="568568"/>
            </a:xfrm>
            <a:prstGeom prst="snip2DiagRect">
              <a:avLst>
                <a:gd name="adj1" fmla="val 9214"/>
                <a:gd name="adj2" fmla="val 8710"/>
              </a:avLst>
            </a:prstGeom>
            <a:solidFill>
              <a:schemeClr val="bg1">
                <a:alpha val="0"/>
              </a:schemeClr>
            </a:solidFill>
            <a:ln w="38100">
              <a:solidFill>
                <a:schemeClr val="bg1"/>
              </a:solidFill>
            </a:ln>
            <a:effectLst>
              <a:glow rad="63500">
                <a:srgbClr val="DBFFFF">
                  <a:alpha val="3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glow rad="101600">
                    <a:srgbClr val="DBFFFF">
                      <a:alpha val="10000"/>
                    </a:srgbClr>
                  </a:glow>
                </a:effectLst>
              </a:endParaRPr>
            </a:p>
          </p:txBody>
        </p:sp>
        <p:sp>
          <p:nvSpPr>
            <p:cNvPr id="7" name="Rectangle: Diagonal Corners Snipped 6">
              <a:extLst>
                <a:ext uri="{FF2B5EF4-FFF2-40B4-BE49-F238E27FC236}">
                  <a16:creationId xmlns:a16="http://schemas.microsoft.com/office/drawing/2014/main" id="{E7DE0DEB-A609-43A1-9584-1FDD52F99925}"/>
                </a:ext>
              </a:extLst>
            </p:cNvPr>
            <p:cNvSpPr/>
            <p:nvPr/>
          </p:nvSpPr>
          <p:spPr>
            <a:xfrm>
              <a:off x="5567218" y="3772109"/>
              <a:ext cx="1160789" cy="568568"/>
            </a:xfrm>
            <a:prstGeom prst="snip2DiagRect">
              <a:avLst>
                <a:gd name="adj1" fmla="val 9214"/>
                <a:gd name="adj2" fmla="val 8710"/>
              </a:avLst>
            </a:prstGeom>
            <a:solidFill>
              <a:schemeClr val="bg1">
                <a:alpha val="0"/>
              </a:schemeClr>
            </a:solidFill>
            <a:ln w="38100">
              <a:solidFill>
                <a:schemeClr val="bg1"/>
              </a:solidFill>
            </a:ln>
            <a:effectLst>
              <a:glow rad="63500">
                <a:srgbClr val="DBFFFF">
                  <a:alpha val="3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glow rad="101600">
                    <a:srgbClr val="DBFFFF">
                      <a:alpha val="10000"/>
                    </a:srgbClr>
                  </a:glow>
                </a:effectLst>
              </a:endParaRPr>
            </a:p>
          </p:txBody>
        </p:sp>
        <p:sp>
          <p:nvSpPr>
            <p:cNvPr id="23" name="Rectangle: Diagonal Corners Snipped 22">
              <a:extLst>
                <a:ext uri="{FF2B5EF4-FFF2-40B4-BE49-F238E27FC236}">
                  <a16:creationId xmlns:a16="http://schemas.microsoft.com/office/drawing/2014/main" id="{F3E3B376-9CE3-4688-9C88-D3DA93A1D505}"/>
                </a:ext>
              </a:extLst>
            </p:cNvPr>
            <p:cNvSpPr/>
            <p:nvPr/>
          </p:nvSpPr>
          <p:spPr>
            <a:xfrm>
              <a:off x="3990834" y="4210133"/>
              <a:ext cx="1160789" cy="568568"/>
            </a:xfrm>
            <a:prstGeom prst="snip2DiagRect">
              <a:avLst>
                <a:gd name="adj1" fmla="val 9214"/>
                <a:gd name="adj2" fmla="val 8710"/>
              </a:avLst>
            </a:prstGeom>
            <a:solidFill>
              <a:schemeClr val="bg1">
                <a:alpha val="0"/>
              </a:schemeClr>
            </a:solidFill>
            <a:ln w="38100">
              <a:solidFill>
                <a:schemeClr val="bg1"/>
              </a:solidFill>
            </a:ln>
            <a:effectLst>
              <a:glow rad="63500">
                <a:srgbClr val="DBFFFF">
                  <a:alpha val="3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glow rad="101600">
                    <a:srgbClr val="DBFFFF">
                      <a:alpha val="10000"/>
                    </a:srgbClr>
                  </a:glow>
                </a:effectLst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C725741-46B0-4A59-B606-FD796752A485}"/>
                </a:ext>
              </a:extLst>
            </p:cNvPr>
            <p:cNvCxnSpPr>
              <a:cxnSpLocks/>
            </p:cNvCxnSpPr>
            <p:nvPr/>
          </p:nvCxnSpPr>
          <p:spPr>
            <a:xfrm>
              <a:off x="4373880" y="4909245"/>
              <a:ext cx="198120" cy="3652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D2A8CB-4798-436E-9DD9-BFC28B2C8281}"/>
                </a:ext>
              </a:extLst>
            </p:cNvPr>
            <p:cNvCxnSpPr>
              <a:cxnSpLocks/>
            </p:cNvCxnSpPr>
            <p:nvPr/>
          </p:nvCxnSpPr>
          <p:spPr>
            <a:xfrm>
              <a:off x="4571228" y="5274469"/>
              <a:ext cx="147828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39A9DA-1142-4936-88FF-B53D1707E76B}"/>
                </a:ext>
              </a:extLst>
            </p:cNvPr>
            <p:cNvSpPr txBox="1"/>
            <p:nvPr/>
          </p:nvSpPr>
          <p:spPr>
            <a:xfrm>
              <a:off x="4571228" y="4909245"/>
              <a:ext cx="147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effectLst>
                    <a:glow rad="101600">
                      <a:srgbClr val="DBFFFF">
                        <a:alpha val="10000"/>
                      </a:srgbClr>
                    </a:glow>
                  </a:effectLst>
                  <a:latin typeface="Supertext 01" panose="00000400000000000000" pitchFamily="2" charset="0"/>
                </a:rPr>
                <a:t>WEAPON 4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301B96-FAED-4BA8-8F35-EA77B1AD04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1097" y="2148550"/>
              <a:ext cx="35397" cy="1241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87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54344-3E2D-4B63-9595-F25BEB0A2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39609" y="5596171"/>
            <a:ext cx="317572" cy="5335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533748-6955-4B85-AFB5-B145A5BAED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" t="1933" r="4994" b="2041"/>
          <a:stretch/>
        </p:blipFill>
        <p:spPr>
          <a:xfrm rot="5400000">
            <a:off x="2941981" y="5916264"/>
            <a:ext cx="303607" cy="448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03C567-8A19-40E9-86A3-1F7A6B1B3C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r="1924"/>
          <a:stretch/>
        </p:blipFill>
        <p:spPr>
          <a:xfrm rot="16200000" flipV="1">
            <a:off x="4004560" y="2813508"/>
            <a:ext cx="677216" cy="1531969"/>
          </a:xfrm>
          <a:prstGeom prst="rect">
            <a:avLst/>
          </a:prstGeom>
        </p:spPr>
      </p:pic>
      <p:pic>
        <p:nvPicPr>
          <p:cNvPr id="21" name="Picture 20" descr="A close up of a building&#10;&#10;Description automatically generated">
            <a:extLst>
              <a:ext uri="{FF2B5EF4-FFF2-40B4-BE49-F238E27FC236}">
                <a16:creationId xmlns:a16="http://schemas.microsoft.com/office/drawing/2014/main" id="{F9144A4B-42F2-46C7-B814-BB677D049F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2" t="10422" r="49798" b="-1"/>
          <a:stretch/>
        </p:blipFill>
        <p:spPr>
          <a:xfrm rot="16200000" flipV="1">
            <a:off x="845132" y="3551754"/>
            <a:ext cx="202606" cy="6825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B3CF0E-154F-4A63-A879-A2028DCCD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" t="1933" r="4994" b="2041"/>
          <a:stretch/>
        </p:blipFill>
        <p:spPr>
          <a:xfrm rot="16200000" flipV="1">
            <a:off x="2130728" y="4661849"/>
            <a:ext cx="303607" cy="4482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EEF340-BCCF-4E16-8E0B-FBEF6CF609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r="1924"/>
          <a:stretch/>
        </p:blipFill>
        <p:spPr>
          <a:xfrm rot="5400000">
            <a:off x="4004559" y="3465631"/>
            <a:ext cx="677216" cy="1531969"/>
          </a:xfrm>
          <a:prstGeom prst="rect">
            <a:avLst/>
          </a:prstGeom>
        </p:spPr>
      </p:pic>
      <p:pic>
        <p:nvPicPr>
          <p:cNvPr id="12" name="Picture 11" descr="A close up of a building&#10;&#10;Description automatically generated">
            <a:extLst>
              <a:ext uri="{FF2B5EF4-FFF2-40B4-BE49-F238E27FC236}">
                <a16:creationId xmlns:a16="http://schemas.microsoft.com/office/drawing/2014/main" id="{EECFA42A-D2D9-4418-99D1-E386E13643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2" t="10422" r="49798" b="-1"/>
          <a:stretch/>
        </p:blipFill>
        <p:spPr>
          <a:xfrm rot="5400000">
            <a:off x="844386" y="3898371"/>
            <a:ext cx="202606" cy="68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3A0D68-424F-4886-89AA-2C9D3C0C4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2503" y="6025808"/>
            <a:ext cx="317572" cy="532800"/>
          </a:xfrm>
          <a:prstGeom prst="rect">
            <a:avLst/>
          </a:prstGeom>
        </p:spPr>
      </p:pic>
      <p:pic>
        <p:nvPicPr>
          <p:cNvPr id="10" name="Picture 9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8A9C68D-6965-4FAE-B8C8-C64837A74358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1" t="41300" r="50372" b="53230"/>
          <a:stretch/>
        </p:blipFill>
        <p:spPr>
          <a:xfrm>
            <a:off x="-1372897" y="1408492"/>
            <a:ext cx="1042130" cy="10421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3450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A48E8F9-A825-47A3-B424-78849868EC4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5725" y="-8742735"/>
            <a:ext cx="3857625" cy="6858000"/>
          </a:xfrm>
          <a:prstGeom prst="rect">
            <a:avLst/>
          </a:prstGeom>
        </p:spPr>
      </p:pic>
      <p:sp>
        <p:nvSpPr>
          <p:cNvPr id="3" name="Circle: Hollow 2">
            <a:extLst>
              <a:ext uri="{FF2B5EF4-FFF2-40B4-BE49-F238E27FC236}">
                <a16:creationId xmlns:a16="http://schemas.microsoft.com/office/drawing/2014/main" id="{CF9884EB-3C53-4F95-904D-E0DD192EA377}"/>
              </a:ext>
            </a:extLst>
          </p:cNvPr>
          <p:cNvSpPr>
            <a:spLocks noChangeAspect="1"/>
          </p:cNvSpPr>
          <p:nvPr/>
        </p:nvSpPr>
        <p:spPr>
          <a:xfrm>
            <a:off x="6255016" y="782265"/>
            <a:ext cx="2272768" cy="2272768"/>
          </a:xfrm>
          <a:prstGeom prst="donut">
            <a:avLst>
              <a:gd name="adj" fmla="val 8248"/>
            </a:avLst>
          </a:prstGeom>
          <a:solidFill>
            <a:srgbClr val="75A1C7">
              <a:alpha val="34118"/>
            </a:srgbClr>
          </a:solidFill>
          <a:ln>
            <a:noFill/>
          </a:ln>
          <a:effectLst>
            <a:glow rad="101600">
              <a:srgbClr val="DBFFFF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>
                <a:ln>
                  <a:solidFill>
                    <a:srgbClr val="F1FFFF">
                      <a:alpha val="50000"/>
                    </a:srgbClr>
                  </a:solidFill>
                </a:ln>
                <a:solidFill>
                  <a:srgbClr val="DBFFFF">
                    <a:alpha val="50000"/>
                  </a:srgbClr>
                </a:solidFill>
                <a:effectLst>
                  <a:glow rad="101600">
                    <a:srgbClr val="DBFFFF">
                      <a:alpha val="20000"/>
                    </a:srgbClr>
                  </a:glow>
                </a:effectLst>
                <a:latin typeface="Supertext 01" panose="00000400000000000000" pitchFamily="2" charset="0"/>
              </a:rPr>
              <a:t>(HOVER)</a:t>
            </a:r>
          </a:p>
          <a:p>
            <a:pPr algn="ctr"/>
            <a:r>
              <a:rPr lang="en-GB" sz="3000">
                <a:ln>
                  <a:solidFill>
                    <a:srgbClr val="F1FFFF">
                      <a:alpha val="50000"/>
                    </a:srgbClr>
                  </a:solidFill>
                </a:ln>
                <a:solidFill>
                  <a:srgbClr val="DBFFFF">
                    <a:alpha val="50000"/>
                  </a:srgbClr>
                </a:solidFill>
                <a:effectLst>
                  <a:glow rad="101600">
                    <a:srgbClr val="DBFFFF">
                      <a:alpha val="20000"/>
                    </a:srgbClr>
                  </a:glow>
                </a:effectLst>
                <a:latin typeface="Supertext 01" panose="00000400000000000000" pitchFamily="2" charset="0"/>
              </a:rPr>
              <a:t>CHEAT</a:t>
            </a:r>
          </a:p>
          <a:p>
            <a:pPr algn="ctr"/>
            <a:r>
              <a:rPr lang="en-GB" sz="3000">
                <a:ln>
                  <a:solidFill>
                    <a:srgbClr val="F1FFFF">
                      <a:alpha val="50000"/>
                    </a:srgbClr>
                  </a:solidFill>
                </a:ln>
                <a:solidFill>
                  <a:srgbClr val="DBFFFF">
                    <a:alpha val="50000"/>
                  </a:srgbClr>
                </a:solidFill>
                <a:effectLst>
                  <a:glow rad="101600">
                    <a:srgbClr val="DBFFFF">
                      <a:alpha val="20000"/>
                    </a:srgbClr>
                  </a:glow>
                </a:effectLst>
                <a:latin typeface="Supertext 01" panose="00000400000000000000" pitchFamily="2" charset="0"/>
              </a:rPr>
              <a:t>SHEET</a:t>
            </a:r>
          </a:p>
        </p:txBody>
      </p:sp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F230D69-0990-4780-8203-40DE9F88AE4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5424" y="-5631426"/>
            <a:ext cx="12382500" cy="19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4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-Bit Skull And Crossbones Pixel Art Poster | Zazzle.co.uk">
            <a:extLst>
              <a:ext uri="{FF2B5EF4-FFF2-40B4-BE49-F238E27FC236}">
                <a16:creationId xmlns:a16="http://schemas.microsoft.com/office/drawing/2014/main" id="{8BD784C9-C1A7-4F0D-9107-DAC3F87AF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852" b="80000" l="13889" r="87593">
                        <a14:foregroundMark x1="43889" y1="21852" x2="53704" y2="20000"/>
                        <a14:foregroundMark x1="53704" y1="20000" x2="58704" y2="22222"/>
                        <a14:foregroundMark x1="52037" y1="17778" x2="50370" y2="16852"/>
                        <a14:foregroundMark x1="49259" y1="45185" x2="49259" y2="45185"/>
                        <a14:foregroundMark x1="34074" y1="51481" x2="34074" y2="51481"/>
                        <a14:foregroundMark x1="39259" y1="52407" x2="39259" y2="52407"/>
                        <a14:foregroundMark x1="36667" y1="43333" x2="36667" y2="43333"/>
                        <a14:foregroundMark x1="59630" y1="51667" x2="59630" y2="51667"/>
                        <a14:foregroundMark x1="64630" y1="50556" x2="64630" y2="50556"/>
                        <a14:foregroundMark x1="63889" y1="43148" x2="63889" y2="43148"/>
                        <a14:foregroundMark x1="79074" y1="49630" x2="79074" y2="49630"/>
                        <a14:foregroundMark x1="84815" y1="49074" x2="84815" y2="49074"/>
                        <a14:foregroundMark x1="87593" y1="49630" x2="87593" y2="49630"/>
                        <a14:foregroundMark x1="53333" y1="68333" x2="53333" y2="68333"/>
                        <a14:foregroundMark x1="61667" y1="63704" x2="61667" y2="63704"/>
                        <a14:foregroundMark x1="60370" y1="66296" x2="60370" y2="66296"/>
                        <a14:foregroundMark x1="40370" y1="66481" x2="40370" y2="66481"/>
                        <a14:foregroundMark x1="37407" y1="65185" x2="37407" y2="65185"/>
                        <a14:foregroundMark x1="31667" y1="58704" x2="31667" y2="58704"/>
                        <a14:foregroundMark x1="19259" y1="49630" x2="19259" y2="49630"/>
                        <a14:foregroundMark x1="33889" y1="71667" x2="33889" y2="71667"/>
                        <a14:foregroundMark x1="23889" y1="75556" x2="23889" y2="75556"/>
                        <a14:foregroundMark x1="23519" y1="78519" x2="23519" y2="78519"/>
                        <a14:foregroundMark x1="22593" y1="80185" x2="22593" y2="80185"/>
                        <a14:foregroundMark x1="16852" y1="48333" x2="16852" y2="48333"/>
                        <a14:foregroundMark x1="13889" y1="49630" x2="13889" y2="49630"/>
                        <a14:foregroundMark x1="66296" y1="71481" x2="66296" y2="71481"/>
                        <a14:foregroundMark x1="42037" y1="50926" x2="42037" y2="50926"/>
                        <a14:foregroundMark x1="42037" y1="50926" x2="42037" y2="50926"/>
                        <a14:foregroundMark x1="42037" y1="51111" x2="42037" y2="51111"/>
                        <a14:foregroundMark x1="42037" y1="51111" x2="42037" y2="51111"/>
                        <a14:foregroundMark x1="42037" y1="50926" x2="42037" y2="50926"/>
                        <a14:foregroundMark x1="41852" y1="50926" x2="42407" y2="50926"/>
                        <a14:foregroundMark x1="37222" y1="50926" x2="37407" y2="51111"/>
                        <a14:backgroundMark x1="36667" y1="52037" x2="36667" y2="52037"/>
                        <a14:backgroundMark x1="63519" y1="51296" x2="63519" y2="51296"/>
                        <a14:backgroundMark x1="65185" y1="43519" x2="65185" y2="43519"/>
                        <a14:backgroundMark x1="50185" y1="41667" x2="50185" y2="41667"/>
                        <a14:backgroundMark x1="20741" y1="78519" x2="20741" y2="78519"/>
                        <a14:backgroundMark x1="78704" y1="78704" x2="78704" y2="78704"/>
                        <a14:backgroundMark x1="37037" y1="65000" x2="37037" y2="65000"/>
                        <a14:backgroundMark x1="60370" y1="65741" x2="60370" y2="65741"/>
                        <a14:backgroundMark x1="34815" y1="43148" x2="34815" y2="43148"/>
                        <a14:backgroundMark x1="39259" y1="52963" x2="39259" y2="52963"/>
                        <a14:backgroundMark x1="39259" y1="52778" x2="39259" y2="52778"/>
                        <a14:backgroundMark x1="44259" y1="51296" x2="44259" y2="51296"/>
                        <a14:backgroundMark x1="42593" y1="51296" x2="42593" y2="51296"/>
                        <a14:backgroundMark x1="36852" y1="51296" x2="36852" y2="51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46" t="14974" r="11508" b="18155"/>
          <a:stretch/>
        </p:blipFill>
        <p:spPr bwMode="auto">
          <a:xfrm>
            <a:off x="2588003" y="1113114"/>
            <a:ext cx="3967993" cy="343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87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CAB8D62-711A-4731-864F-5C7AEB7DCB23}"/>
              </a:ext>
            </a:extLst>
          </p:cNvPr>
          <p:cNvGrpSpPr/>
          <p:nvPr/>
        </p:nvGrpSpPr>
        <p:grpSpPr>
          <a:xfrm>
            <a:off x="1185961" y="743834"/>
            <a:ext cx="5529921" cy="4744720"/>
            <a:chOff x="1862236" y="1058159"/>
            <a:chExt cx="5529921" cy="47447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645E00E-BA62-4789-B3D4-74709F12C989}"/>
                </a:ext>
              </a:extLst>
            </p:cNvPr>
            <p:cNvGrpSpPr/>
            <p:nvPr/>
          </p:nvGrpSpPr>
          <p:grpSpPr>
            <a:xfrm rot="1800000">
              <a:off x="2563200" y="1685362"/>
              <a:ext cx="4017600" cy="3487274"/>
              <a:chOff x="2563200" y="1685362"/>
              <a:chExt cx="4017600" cy="3487274"/>
            </a:xfrm>
          </p:grpSpPr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66F5D4BA-99B7-4FD4-B7C1-E281E32C7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3200" y="1685362"/>
                <a:ext cx="4017600" cy="3487274"/>
              </a:xfrm>
              <a:prstGeom prst="hexagon">
                <a:avLst>
                  <a:gd name="adj" fmla="val 29417"/>
                  <a:gd name="vf" fmla="val 115470"/>
                </a:avLst>
              </a:prstGeom>
              <a:blipFill dpi="0" rotWithShape="1">
                <a:blip r:embed="rId2">
                  <a:alphaModFix amt="2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solidFill>
                  <a:srgbClr val="7030A0">
                    <a:alpha val="2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9432E814-F970-4D27-931B-E6C2C1A954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37200" y="3138393"/>
                <a:ext cx="669600" cy="581212"/>
              </a:xfrm>
              <a:prstGeom prst="hexagon">
                <a:avLst>
                  <a:gd name="adj" fmla="val 29417"/>
                  <a:gd name="vf" fmla="val 115470"/>
                </a:avLst>
              </a:prstGeom>
              <a:noFill/>
              <a:ln w="12700">
                <a:solidFill>
                  <a:srgbClr val="7030A0">
                    <a:alpha val="1490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79857A02-F91B-4C65-9326-61F8E6B86D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2400" y="2847787"/>
                <a:ext cx="1339200" cy="1162424"/>
              </a:xfrm>
              <a:prstGeom prst="hexagon">
                <a:avLst>
                  <a:gd name="adj" fmla="val 29417"/>
                  <a:gd name="vf" fmla="val 115470"/>
                </a:avLst>
              </a:prstGeom>
              <a:noFill/>
              <a:ln w="12700">
                <a:solidFill>
                  <a:srgbClr val="7030A0">
                    <a:alpha val="1490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BB4B6F9A-3903-4CE9-B447-D8821E3081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7600" y="2557181"/>
                <a:ext cx="2008800" cy="1743636"/>
              </a:xfrm>
              <a:prstGeom prst="hexagon">
                <a:avLst>
                  <a:gd name="adj" fmla="val 29417"/>
                  <a:gd name="vf" fmla="val 115470"/>
                </a:avLst>
              </a:prstGeom>
              <a:noFill/>
              <a:ln w="12700">
                <a:solidFill>
                  <a:srgbClr val="7030A0">
                    <a:alpha val="1490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4D88E1D2-6546-427A-B35B-0A96C7428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8000" y="1975969"/>
                <a:ext cx="3348000" cy="2906060"/>
              </a:xfrm>
              <a:prstGeom prst="hexagon">
                <a:avLst>
                  <a:gd name="adj" fmla="val 29417"/>
                  <a:gd name="vf" fmla="val 115470"/>
                </a:avLst>
              </a:prstGeom>
              <a:noFill/>
              <a:ln w="12700">
                <a:solidFill>
                  <a:srgbClr val="7030A0">
                    <a:alpha val="1490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EBCFBA3E-9279-4195-AF14-2A68A390DC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2800" y="2266575"/>
                <a:ext cx="2678400" cy="2324848"/>
              </a:xfrm>
              <a:prstGeom prst="hexagon">
                <a:avLst>
                  <a:gd name="adj" fmla="val 29417"/>
                  <a:gd name="vf" fmla="val 115470"/>
                </a:avLst>
              </a:prstGeom>
              <a:noFill/>
              <a:ln w="12700">
                <a:solidFill>
                  <a:srgbClr val="7030A0">
                    <a:alpha val="1490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49A1EB3-49BA-4A6F-A16E-09AFD9E5C3F3}"/>
                  </a:ext>
                </a:extLst>
              </p:cNvPr>
              <p:cNvCxnSpPr>
                <a:cxnSpLocks/>
                <a:stCxn id="5" idx="4"/>
                <a:endCxn id="5" idx="1"/>
              </p:cNvCxnSpPr>
              <p:nvPr/>
            </p:nvCxnSpPr>
            <p:spPr>
              <a:xfrm>
                <a:off x="3589051" y="1685363"/>
                <a:ext cx="1965898" cy="3487272"/>
              </a:xfrm>
              <a:prstGeom prst="line">
                <a:avLst/>
              </a:prstGeom>
              <a:ln w="12700">
                <a:solidFill>
                  <a:srgbClr val="7030A0">
                    <a:alpha val="1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24FEE3-25F8-4BCE-B251-C815D6AC44F6}"/>
                  </a:ext>
                </a:extLst>
              </p:cNvPr>
              <p:cNvCxnSpPr>
                <a:cxnSpLocks/>
                <a:stCxn id="5" idx="5"/>
                <a:endCxn id="5" idx="2"/>
              </p:cNvCxnSpPr>
              <p:nvPr/>
            </p:nvCxnSpPr>
            <p:spPr>
              <a:xfrm flipH="1">
                <a:off x="3589051" y="1685363"/>
                <a:ext cx="1965898" cy="3487272"/>
              </a:xfrm>
              <a:prstGeom prst="line">
                <a:avLst/>
              </a:prstGeom>
              <a:ln w="12700">
                <a:solidFill>
                  <a:srgbClr val="7030A0">
                    <a:alpha val="1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860C003-7BFE-44F2-ACBF-DD8DCF70DC73}"/>
                  </a:ext>
                </a:extLst>
              </p:cNvPr>
              <p:cNvCxnSpPr>
                <a:cxnSpLocks/>
                <a:stCxn id="5" idx="0"/>
                <a:endCxn id="5" idx="3"/>
              </p:cNvCxnSpPr>
              <p:nvPr/>
            </p:nvCxnSpPr>
            <p:spPr>
              <a:xfrm flipH="1">
                <a:off x="2563200" y="3428999"/>
                <a:ext cx="4017600" cy="0"/>
              </a:xfrm>
              <a:prstGeom prst="line">
                <a:avLst/>
              </a:prstGeom>
              <a:ln w="12700">
                <a:solidFill>
                  <a:srgbClr val="7030A0">
                    <a:alpha val="1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3DC3FA-68A0-4F85-B996-D94AFB99D235}"/>
                </a:ext>
              </a:extLst>
            </p:cNvPr>
            <p:cNvSpPr txBox="1"/>
            <p:nvPr/>
          </p:nvSpPr>
          <p:spPr>
            <a:xfrm>
              <a:off x="4071307" y="1058159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Supertext 01" panose="00000400000000000000" pitchFamily="2" charset="0"/>
                </a:rPr>
                <a:t>Piloting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2A6F69-BBB3-4EE5-9F7C-A7DD77710EC6}"/>
                </a:ext>
              </a:extLst>
            </p:cNvPr>
            <p:cNvSpPr txBox="1"/>
            <p:nvPr/>
          </p:nvSpPr>
          <p:spPr>
            <a:xfrm>
              <a:off x="6311412" y="2055267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Supertext 01" panose="00000400000000000000" pitchFamily="2" charset="0"/>
                </a:rPr>
                <a:t>Engines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703548-D5ED-44F5-8081-3E7F4D88188A}"/>
                </a:ext>
              </a:extLst>
            </p:cNvPr>
            <p:cNvSpPr txBox="1"/>
            <p:nvPr/>
          </p:nvSpPr>
          <p:spPr>
            <a:xfrm>
              <a:off x="6305915" y="4433399"/>
              <a:ext cx="1035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Supertext 01" panose="00000400000000000000" pitchFamily="2" charset="0"/>
                </a:rPr>
                <a:t>Shields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335711-60E7-4906-A838-BE6C815E62ED}"/>
                </a:ext>
              </a:extLst>
            </p:cNvPr>
            <p:cNvSpPr txBox="1"/>
            <p:nvPr/>
          </p:nvSpPr>
          <p:spPr>
            <a:xfrm>
              <a:off x="3961897" y="5433547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Supertext 01" panose="00000400000000000000" pitchFamily="2" charset="0"/>
                </a:rPr>
                <a:t>Weapons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0EE9C2-0733-45D2-84DD-310FD3BE0744}"/>
                </a:ext>
              </a:extLst>
            </p:cNvPr>
            <p:cNvSpPr txBox="1"/>
            <p:nvPr/>
          </p:nvSpPr>
          <p:spPr>
            <a:xfrm>
              <a:off x="1956396" y="443195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Supertext 01" panose="00000400000000000000" pitchFamily="2" charset="0"/>
                </a:rPr>
                <a:t>Repair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64478A5-9870-4AE5-92CD-B10F9780B5D1}"/>
                </a:ext>
              </a:extLst>
            </p:cNvPr>
            <p:cNvSpPr txBox="1"/>
            <p:nvPr/>
          </p:nvSpPr>
          <p:spPr>
            <a:xfrm>
              <a:off x="1862236" y="2055267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65000"/>
                    </a:schemeClr>
                  </a:solidFill>
                  <a:latin typeface="Supertext 01" panose="00000400000000000000" pitchFamily="2" charset="0"/>
                </a:rPr>
                <a:t>Combat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33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91B8CC1-E036-4B93-B9D0-6A99815EECC2}"/>
              </a:ext>
            </a:extLst>
          </p:cNvPr>
          <p:cNvGrpSpPr/>
          <p:nvPr/>
        </p:nvGrpSpPr>
        <p:grpSpPr>
          <a:xfrm>
            <a:off x="1923299" y="780299"/>
            <a:ext cx="5297400" cy="5297400"/>
            <a:chOff x="1923299" y="780299"/>
            <a:chExt cx="5297400" cy="5297400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61CC830F-5B11-4CB2-93E1-B2A3EE8C1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3299" y="780299"/>
              <a:ext cx="5297400" cy="5297400"/>
            </a:xfrm>
            <a:prstGeom prst="snip2DiagRect">
              <a:avLst>
                <a:gd name="adj1" fmla="val 12390"/>
                <a:gd name="adj2" fmla="val 12198"/>
              </a:avLst>
            </a:prstGeom>
            <a:solidFill>
              <a:srgbClr val="F1FFFF"/>
            </a:solidFill>
            <a:ln>
              <a:noFill/>
            </a:ln>
            <a:effectLst>
              <a:glow rad="317500">
                <a:srgbClr val="CCFFFF">
                  <a:alpha val="15000"/>
                </a:srgbClr>
              </a:glow>
              <a:outerShdw blurRad="317500" sx="108000" sy="108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Rectangle: Diagonal Corners Snipped 57">
              <a:extLst>
                <a:ext uri="{FF2B5EF4-FFF2-40B4-BE49-F238E27FC236}">
                  <a16:creationId xmlns:a16="http://schemas.microsoft.com/office/drawing/2014/main" id="{3207DC22-212E-45A9-97E8-7C445526B152}"/>
                </a:ext>
              </a:extLst>
            </p:cNvPr>
            <p:cNvSpPr>
              <a:spLocks/>
            </p:cNvSpPr>
            <p:nvPr/>
          </p:nvSpPr>
          <p:spPr>
            <a:xfrm>
              <a:off x="2141999" y="998999"/>
              <a:ext cx="4860000" cy="4860000"/>
            </a:xfrm>
            <a:prstGeom prst="snip2DiagRect">
              <a:avLst>
                <a:gd name="adj1" fmla="val 10037"/>
                <a:gd name="adj2" fmla="val 10786"/>
              </a:avLst>
            </a:prstGeom>
            <a:solidFill>
              <a:srgbClr val="594747"/>
            </a:solidFill>
            <a:ln>
              <a:noFill/>
            </a:ln>
            <a:effectLst>
              <a:innerShdw blurRad="127000">
                <a:srgbClr val="CCFFFF">
                  <a:alpha val="5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6" descr="A close up of a screen&#10;&#10;Description automatically generated">
              <a:extLst>
                <a:ext uri="{FF2B5EF4-FFF2-40B4-BE49-F238E27FC236}">
                  <a16:creationId xmlns:a16="http://schemas.microsoft.com/office/drawing/2014/main" id="{E6D74750-3AB1-4B81-9137-8846407DE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82" t="18900" r="33678" b="17442"/>
            <a:stretch/>
          </p:blipFill>
          <p:spPr>
            <a:xfrm>
              <a:off x="2141999" y="998999"/>
              <a:ext cx="4860000" cy="4860000"/>
            </a:xfrm>
            <a:custGeom>
              <a:avLst/>
              <a:gdLst>
                <a:gd name="connsiteX0" fmla="*/ 485110 w 4861195"/>
                <a:gd name="connsiteY0" fmla="*/ 0 h 4833218"/>
                <a:gd name="connsiteX1" fmla="*/ 4339884 w 4861195"/>
                <a:gd name="connsiteY1" fmla="*/ 0 h 4833218"/>
                <a:gd name="connsiteX2" fmla="*/ 4861195 w 4861195"/>
                <a:gd name="connsiteY2" fmla="*/ 521311 h 4833218"/>
                <a:gd name="connsiteX3" fmla="*/ 4861195 w 4861195"/>
                <a:gd name="connsiteY3" fmla="*/ 4348108 h 4833218"/>
                <a:gd name="connsiteX4" fmla="*/ 4376085 w 4861195"/>
                <a:gd name="connsiteY4" fmla="*/ 4833218 h 4833218"/>
                <a:gd name="connsiteX5" fmla="*/ 521311 w 4861195"/>
                <a:gd name="connsiteY5" fmla="*/ 4833218 h 4833218"/>
                <a:gd name="connsiteX6" fmla="*/ 0 w 4861195"/>
                <a:gd name="connsiteY6" fmla="*/ 4311907 h 4833218"/>
                <a:gd name="connsiteX7" fmla="*/ 0 w 4861195"/>
                <a:gd name="connsiteY7" fmla="*/ 485110 h 483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195" h="4833218">
                  <a:moveTo>
                    <a:pt x="485110" y="0"/>
                  </a:moveTo>
                  <a:lnTo>
                    <a:pt x="4339884" y="0"/>
                  </a:lnTo>
                  <a:lnTo>
                    <a:pt x="4861195" y="521311"/>
                  </a:lnTo>
                  <a:lnTo>
                    <a:pt x="4861195" y="4348108"/>
                  </a:lnTo>
                  <a:lnTo>
                    <a:pt x="4376085" y="4833218"/>
                  </a:lnTo>
                  <a:lnTo>
                    <a:pt x="521311" y="4833218"/>
                  </a:lnTo>
                  <a:lnTo>
                    <a:pt x="0" y="4311907"/>
                  </a:lnTo>
                  <a:lnTo>
                    <a:pt x="0" y="485110"/>
                  </a:lnTo>
                  <a:close/>
                </a:path>
              </a:pathLst>
            </a:cu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7AD872-D6F7-4CBD-AC37-6606600158F8}"/>
                </a:ext>
              </a:extLst>
            </p:cNvPr>
            <p:cNvGrpSpPr/>
            <p:nvPr/>
          </p:nvGrpSpPr>
          <p:grpSpPr>
            <a:xfrm>
              <a:off x="2123509" y="1112026"/>
              <a:ext cx="4927460" cy="4633946"/>
              <a:chOff x="6437426" y="-3372760"/>
              <a:chExt cx="4927460" cy="4633946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8BEADAA-2470-42F1-9444-9C504ED6D695}"/>
                  </a:ext>
                </a:extLst>
              </p:cNvPr>
              <p:cNvGrpSpPr/>
              <p:nvPr/>
            </p:nvGrpSpPr>
            <p:grpSpPr>
              <a:xfrm rot="1800000">
                <a:off x="6873158" y="-2790666"/>
                <a:ext cx="4017602" cy="3487275"/>
                <a:chOff x="2563198" y="1685363"/>
                <a:chExt cx="4017602" cy="3487275"/>
              </a:xfrm>
              <a:effectLst>
                <a:outerShdw blurRad="101600" sx="102000" sy="102000" algn="c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06" name="Hexagon 105">
                  <a:extLst>
                    <a:ext uri="{FF2B5EF4-FFF2-40B4-BE49-F238E27FC236}">
                      <a16:creationId xmlns:a16="http://schemas.microsoft.com/office/drawing/2014/main" id="{978D69A6-1F14-4A2A-B449-FFFFDD3A9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7200" y="3138393"/>
                  <a:ext cx="669600" cy="581212"/>
                </a:xfrm>
                <a:prstGeom prst="hexagon">
                  <a:avLst>
                    <a:gd name="adj" fmla="val 29417"/>
                    <a:gd name="vf" fmla="val 115470"/>
                  </a:avLst>
                </a:prstGeom>
                <a:noFill/>
                <a:ln w="1270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Hexagon 106">
                  <a:extLst>
                    <a:ext uri="{FF2B5EF4-FFF2-40B4-BE49-F238E27FC236}">
                      <a16:creationId xmlns:a16="http://schemas.microsoft.com/office/drawing/2014/main" id="{DAD65301-E505-4872-A86F-2D565DE8C3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02400" y="2847787"/>
                  <a:ext cx="1339200" cy="1162424"/>
                </a:xfrm>
                <a:prstGeom prst="hexagon">
                  <a:avLst>
                    <a:gd name="adj" fmla="val 29417"/>
                    <a:gd name="vf" fmla="val 115470"/>
                  </a:avLst>
                </a:prstGeom>
                <a:noFill/>
                <a:ln w="1270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Hexagon 107">
                  <a:extLst>
                    <a:ext uri="{FF2B5EF4-FFF2-40B4-BE49-F238E27FC236}">
                      <a16:creationId xmlns:a16="http://schemas.microsoft.com/office/drawing/2014/main" id="{328F7350-0AA7-4B2E-BDAD-A365388A0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7600" y="2557181"/>
                  <a:ext cx="2008800" cy="1743636"/>
                </a:xfrm>
                <a:prstGeom prst="hexagon">
                  <a:avLst>
                    <a:gd name="adj" fmla="val 29417"/>
                    <a:gd name="vf" fmla="val 115470"/>
                  </a:avLst>
                </a:prstGeom>
                <a:noFill/>
                <a:ln w="3810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Hexagon 108">
                  <a:extLst>
                    <a:ext uri="{FF2B5EF4-FFF2-40B4-BE49-F238E27FC236}">
                      <a16:creationId xmlns:a16="http://schemas.microsoft.com/office/drawing/2014/main" id="{03CFBEB0-D1C7-4158-8234-539944F398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98000" y="1975969"/>
                  <a:ext cx="3348000" cy="2906060"/>
                </a:xfrm>
                <a:prstGeom prst="hexagon">
                  <a:avLst>
                    <a:gd name="adj" fmla="val 29417"/>
                    <a:gd name="vf" fmla="val 115470"/>
                  </a:avLst>
                </a:prstGeom>
                <a:noFill/>
                <a:ln w="1270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Hexagon 109">
                  <a:extLst>
                    <a:ext uri="{FF2B5EF4-FFF2-40B4-BE49-F238E27FC236}">
                      <a16:creationId xmlns:a16="http://schemas.microsoft.com/office/drawing/2014/main" id="{67FB3B19-E10C-4096-836C-402D5BCC2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32800" y="2266575"/>
                  <a:ext cx="2678400" cy="2324848"/>
                </a:xfrm>
                <a:prstGeom prst="hexagon">
                  <a:avLst>
                    <a:gd name="adj" fmla="val 29417"/>
                    <a:gd name="vf" fmla="val 115470"/>
                  </a:avLst>
                </a:prstGeom>
                <a:noFill/>
                <a:ln w="1270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C9930F2F-9F0E-4C05-ADA6-B7C9872A8DD9}"/>
                    </a:ext>
                  </a:extLst>
                </p:cNvPr>
                <p:cNvCxnSpPr>
                  <a:cxnSpLocks/>
                  <a:stCxn id="105" idx="4"/>
                  <a:endCxn id="105" idx="1"/>
                </p:cNvCxnSpPr>
                <p:nvPr/>
              </p:nvCxnSpPr>
              <p:spPr>
                <a:xfrm>
                  <a:off x="3589051" y="1685363"/>
                  <a:ext cx="1965898" cy="3487272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3DCA39E-B664-43E7-A580-48D778024143}"/>
                    </a:ext>
                  </a:extLst>
                </p:cNvPr>
                <p:cNvCxnSpPr>
                  <a:cxnSpLocks/>
                  <a:stCxn id="105" idx="5"/>
                  <a:endCxn id="105" idx="2"/>
                </p:cNvCxnSpPr>
                <p:nvPr/>
              </p:nvCxnSpPr>
              <p:spPr>
                <a:xfrm flipH="1">
                  <a:off x="3589051" y="1685363"/>
                  <a:ext cx="1965898" cy="3487272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46DCBCA-7388-4F56-8920-747ED40006B7}"/>
                    </a:ext>
                  </a:extLst>
                </p:cNvPr>
                <p:cNvCxnSpPr>
                  <a:cxnSpLocks/>
                  <a:stCxn id="105" idx="0"/>
                  <a:endCxn id="105" idx="3"/>
                </p:cNvCxnSpPr>
                <p:nvPr/>
              </p:nvCxnSpPr>
              <p:spPr>
                <a:xfrm flipH="1">
                  <a:off x="2563200" y="3428999"/>
                  <a:ext cx="4017600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Hexagon 104">
                  <a:extLst>
                    <a:ext uri="{FF2B5EF4-FFF2-40B4-BE49-F238E27FC236}">
                      <a16:creationId xmlns:a16="http://schemas.microsoft.com/office/drawing/2014/main" id="{2785707F-891B-422C-9B7E-4B53C44D2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3198" y="1685364"/>
                  <a:ext cx="4017600" cy="3487274"/>
                </a:xfrm>
                <a:prstGeom prst="hexagon">
                  <a:avLst>
                    <a:gd name="adj" fmla="val 29417"/>
                    <a:gd name="vf" fmla="val 115470"/>
                  </a:avLst>
                </a:prstGeom>
                <a:blipFill dpi="0" rotWithShape="1">
                  <a:blip r:embed="rId3">
                    <a:alphaModFix amt="2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810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228A84-25A5-4C9D-9713-5FD6C5676627}"/>
                  </a:ext>
                </a:extLst>
              </p:cNvPr>
              <p:cNvSpPr txBox="1"/>
              <p:nvPr/>
            </p:nvSpPr>
            <p:spPr>
              <a:xfrm>
                <a:off x="8408512" y="-3372760"/>
                <a:ext cx="1079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  <a:effectLst>
                      <a:glow rad="101600">
                        <a:srgbClr val="CCFFFF">
                          <a:alpha val="25000"/>
                        </a:srgbClr>
                      </a:glow>
                    </a:effectLst>
                    <a:latin typeface="Supertext 01" panose="00000400000000000000" pitchFamily="2" charset="0"/>
                  </a:rPr>
                  <a:t>WEAPONS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0B2E6F1-4B1B-4C57-9720-8416CBC4751F}"/>
                  </a:ext>
                </a:extLst>
              </p:cNvPr>
              <p:cNvSpPr txBox="1"/>
              <p:nvPr/>
            </p:nvSpPr>
            <p:spPr>
              <a:xfrm>
                <a:off x="10410779" y="-2439805"/>
                <a:ext cx="9541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  <a:effectLst>
                      <a:glow rad="101600">
                        <a:srgbClr val="CCFFFF">
                          <a:alpha val="25000"/>
                        </a:srgbClr>
                      </a:glow>
                    </a:effectLst>
                    <a:latin typeface="Supertext 01" panose="00000400000000000000" pitchFamily="2" charset="0"/>
                  </a:rPr>
                  <a:t>SHIELDS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C550FC4-5177-4D22-BD05-DB2A3F7D4F53}"/>
                  </a:ext>
                </a:extLst>
              </p:cNvPr>
              <p:cNvSpPr txBox="1"/>
              <p:nvPr/>
            </p:nvSpPr>
            <p:spPr>
              <a:xfrm>
                <a:off x="10495562" y="-50110"/>
                <a:ext cx="8467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  <a:effectLst>
                      <a:glow rad="101600">
                        <a:srgbClr val="CCFFFF">
                          <a:alpha val="25000"/>
                        </a:srgbClr>
                      </a:glow>
                    </a:effectLst>
                    <a:latin typeface="Supertext 01" panose="00000400000000000000" pitchFamily="2" charset="0"/>
                  </a:rPr>
                  <a:t>REPAIR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436643F-594D-492D-91F2-984998DCBA7D}"/>
                  </a:ext>
                </a:extLst>
              </p:cNvPr>
              <p:cNvSpPr txBox="1"/>
              <p:nvPr/>
            </p:nvSpPr>
            <p:spPr>
              <a:xfrm>
                <a:off x="8367406" y="953409"/>
                <a:ext cx="10262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  <a:effectLst>
                      <a:glow rad="101600">
                        <a:srgbClr val="CCFFFF">
                          <a:alpha val="25000"/>
                        </a:srgbClr>
                      </a:glow>
                    </a:effectLst>
                    <a:latin typeface="Supertext 01" panose="00000400000000000000" pitchFamily="2" charset="0"/>
                  </a:rPr>
                  <a:t>PILOTING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0FA01-1884-4488-9A4F-7CECB63A4BF1}"/>
                  </a:ext>
                </a:extLst>
              </p:cNvPr>
              <p:cNvSpPr txBox="1"/>
              <p:nvPr/>
            </p:nvSpPr>
            <p:spPr>
              <a:xfrm>
                <a:off x="6437426" y="10138"/>
                <a:ext cx="9541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  <a:effectLst>
                      <a:glow rad="101600">
                        <a:srgbClr val="CCFFFF">
                          <a:alpha val="25000"/>
                        </a:srgbClr>
                      </a:glow>
                    </a:effectLst>
                    <a:latin typeface="Supertext 01" panose="00000400000000000000" pitchFamily="2" charset="0"/>
                  </a:rPr>
                  <a:t>ENGINES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45D403E-BD2E-4CAC-AE0A-4C07DE970841}"/>
                  </a:ext>
                </a:extLst>
              </p:cNvPr>
              <p:cNvSpPr txBox="1"/>
              <p:nvPr/>
            </p:nvSpPr>
            <p:spPr>
              <a:xfrm>
                <a:off x="6443620" y="-2448828"/>
                <a:ext cx="9717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  <a:effectLst>
                      <a:glow rad="101600">
                        <a:srgbClr val="CCFFFF">
                          <a:alpha val="25000"/>
                        </a:srgbClr>
                      </a:glow>
                    </a:effectLst>
                    <a:latin typeface="Supertext 01" panose="00000400000000000000" pitchFamily="2" charset="0"/>
                  </a:rPr>
                  <a:t>COMBAT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91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82EDDD4-1BA4-49D9-8B18-4F21E2B83A91}"/>
              </a:ext>
            </a:extLst>
          </p:cNvPr>
          <p:cNvGrpSpPr/>
          <p:nvPr/>
        </p:nvGrpSpPr>
        <p:grpSpPr>
          <a:xfrm>
            <a:off x="3716625" y="2378213"/>
            <a:ext cx="611536" cy="421529"/>
            <a:chOff x="3716625" y="2378213"/>
            <a:chExt cx="611536" cy="42152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AB0358F-EB3F-4C2E-B688-DAA646A951FF}"/>
                </a:ext>
              </a:extLst>
            </p:cNvPr>
            <p:cNvGrpSpPr/>
            <p:nvPr/>
          </p:nvGrpSpPr>
          <p:grpSpPr>
            <a:xfrm>
              <a:off x="3716625" y="2378213"/>
              <a:ext cx="611536" cy="397477"/>
              <a:chOff x="1625031" y="2370005"/>
              <a:chExt cx="611536" cy="397477"/>
            </a:xfrm>
          </p:grpSpPr>
          <p:sp>
            <p:nvSpPr>
              <p:cNvPr id="53" name="Rectangle: Diagonal Corners Snipped 52">
                <a:extLst>
                  <a:ext uri="{FF2B5EF4-FFF2-40B4-BE49-F238E27FC236}">
                    <a16:creationId xmlns:a16="http://schemas.microsoft.com/office/drawing/2014/main" id="{EA30B093-B1B6-4149-A20E-C0F2724460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5031" y="2370005"/>
                <a:ext cx="611536" cy="397477"/>
              </a:xfrm>
              <a:prstGeom prst="snip2DiagRect">
                <a:avLst>
                  <a:gd name="adj1" fmla="val 6329"/>
                  <a:gd name="adj2" fmla="val 5909"/>
                </a:avLst>
              </a:prstGeom>
              <a:solidFill>
                <a:srgbClr val="DBFFFF"/>
              </a:solidFill>
              <a:ln>
                <a:noFill/>
              </a:ln>
              <a:effectLst>
                <a:glow rad="381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9939729-2CF7-4EE0-B091-BDA5D25B4D7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40019" y="2382282"/>
                <a:ext cx="582635" cy="372921"/>
                <a:chOff x="2825235" y="1006680"/>
                <a:chExt cx="3776901" cy="2417449"/>
              </a:xfrm>
            </p:grpSpPr>
            <p:sp>
              <p:nvSpPr>
                <p:cNvPr id="55" name="Rectangle: Diagonal Corners Snipped 54">
                  <a:extLst>
                    <a:ext uri="{FF2B5EF4-FFF2-40B4-BE49-F238E27FC236}">
                      <a16:creationId xmlns:a16="http://schemas.microsoft.com/office/drawing/2014/main" id="{382F80A8-C7D9-44FA-B0E1-A4E3C4CBBA00}"/>
                    </a:ext>
                  </a:extLst>
                </p:cNvPr>
                <p:cNvSpPr/>
                <p:nvPr/>
              </p:nvSpPr>
              <p:spPr>
                <a:xfrm>
                  <a:off x="2827090" y="1006680"/>
                  <a:ext cx="3775046" cy="1753298"/>
                </a:xfrm>
                <a:prstGeom prst="snip2DiagRect">
                  <a:avLst>
                    <a:gd name="adj1" fmla="val 9551"/>
                    <a:gd name="adj2" fmla="val 10447"/>
                  </a:avLst>
                </a:prstGeom>
                <a:solidFill>
                  <a:srgbClr val="8B70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: Diagonal Corners Snipped 55">
                  <a:extLst>
                    <a:ext uri="{FF2B5EF4-FFF2-40B4-BE49-F238E27FC236}">
                      <a16:creationId xmlns:a16="http://schemas.microsoft.com/office/drawing/2014/main" id="{0053CADA-4B6E-4AC8-B220-36622D11D6FD}"/>
                    </a:ext>
                  </a:extLst>
                </p:cNvPr>
                <p:cNvSpPr/>
                <p:nvPr/>
              </p:nvSpPr>
              <p:spPr>
                <a:xfrm>
                  <a:off x="2825235" y="2845189"/>
                  <a:ext cx="3775046" cy="578940"/>
                </a:xfrm>
                <a:prstGeom prst="snip2DiagRect">
                  <a:avLst>
                    <a:gd name="adj1" fmla="val 19694"/>
                    <a:gd name="adj2" fmla="val 26386"/>
                  </a:avLst>
                </a:prstGeom>
                <a:solidFill>
                  <a:srgbClr val="2924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9ED606A-89C6-4CF5-89B2-D664001027FF}"/>
                </a:ext>
              </a:extLst>
            </p:cNvPr>
            <p:cNvGrpSpPr/>
            <p:nvPr/>
          </p:nvGrpSpPr>
          <p:grpSpPr>
            <a:xfrm>
              <a:off x="3732658" y="2391005"/>
              <a:ext cx="580631" cy="373538"/>
              <a:chOff x="3732658" y="2391005"/>
              <a:chExt cx="580631" cy="373538"/>
            </a:xfrm>
          </p:grpSpPr>
          <p:pic>
            <p:nvPicPr>
              <p:cNvPr id="107" name="Picture 106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FF6475D3-5971-471D-A10F-E0C3CCA30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3732658" y="2391005"/>
                <a:ext cx="580345" cy="268087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  <p:pic>
            <p:nvPicPr>
              <p:cNvPr id="108" name="Picture 107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0E6A1182-341A-40F5-B663-5F7AFB659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3732944" y="2675234"/>
                <a:ext cx="580345" cy="89309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65552F-90EE-4A4B-9C98-13FA7741A933}"/>
                </a:ext>
              </a:extLst>
            </p:cNvPr>
            <p:cNvGrpSpPr/>
            <p:nvPr/>
          </p:nvGrpSpPr>
          <p:grpSpPr>
            <a:xfrm>
              <a:off x="3724074" y="2438282"/>
              <a:ext cx="596637" cy="361460"/>
              <a:chOff x="2799993" y="4938554"/>
              <a:chExt cx="596637" cy="36146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F76A4E4-E149-4B3B-97BE-02011931E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596" y="4938554"/>
                <a:ext cx="236832" cy="19377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CF95D3-AA06-47C6-9F92-81E4B5A93235}"/>
                  </a:ext>
                </a:extLst>
              </p:cNvPr>
              <p:cNvSpPr txBox="1"/>
              <p:nvPr/>
            </p:nvSpPr>
            <p:spPr>
              <a:xfrm>
                <a:off x="2799993" y="5130737"/>
                <a:ext cx="59663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00">
                    <a:solidFill>
                      <a:schemeClr val="bg1"/>
                    </a:solidFill>
                    <a:latin typeface="Supertext 01" panose="00000400000000000000" pitchFamily="2" charset="0"/>
                  </a:rPr>
                  <a:t>ELNUBNUB</a:t>
                </a:r>
                <a:endParaRPr lang="en-GB" sz="500" dirty="0">
                  <a:solidFill>
                    <a:schemeClr val="bg1"/>
                  </a:solidFill>
                  <a:latin typeface="Supertext 01" panose="00000400000000000000" pitchFamily="2" charset="0"/>
                </a:endParaRPr>
              </a:p>
            </p:txBody>
          </p:sp>
        </p:grpSp>
      </p:grpSp>
      <p:pic>
        <p:nvPicPr>
          <p:cNvPr id="78" name="Picture 2">
            <a:extLst>
              <a:ext uri="{FF2B5EF4-FFF2-40B4-BE49-F238E27FC236}">
                <a16:creationId xmlns:a16="http://schemas.microsoft.com/office/drawing/2014/main" id="{DCDB48C7-4624-47BB-9EF1-549F46C9E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92" y="3469541"/>
            <a:ext cx="921931" cy="9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E24271E-89D2-4DAE-9C97-0CE634C0EE61}"/>
              </a:ext>
            </a:extLst>
          </p:cNvPr>
          <p:cNvSpPr>
            <a:spLocks noChangeAspect="1"/>
          </p:cNvSpPr>
          <p:nvPr/>
        </p:nvSpPr>
        <p:spPr>
          <a:xfrm>
            <a:off x="3881625" y="3695700"/>
            <a:ext cx="161738" cy="147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A49E93-3536-4406-92FF-FC4B1050EA12}"/>
              </a:ext>
            </a:extLst>
          </p:cNvPr>
          <p:cNvSpPr>
            <a:spLocks noChangeAspect="1"/>
          </p:cNvSpPr>
          <p:nvPr/>
        </p:nvSpPr>
        <p:spPr>
          <a:xfrm>
            <a:off x="3790033" y="3838576"/>
            <a:ext cx="202239" cy="22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1996828-B2D3-4E2A-A0CA-99A3EA0C55BD}"/>
              </a:ext>
            </a:extLst>
          </p:cNvPr>
          <p:cNvSpPr>
            <a:spLocks noChangeAspect="1"/>
          </p:cNvSpPr>
          <p:nvPr/>
        </p:nvSpPr>
        <p:spPr>
          <a:xfrm>
            <a:off x="3881625" y="4064794"/>
            <a:ext cx="161738" cy="147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64BE6E-4D46-4384-89B7-4F0E4D352ADA}"/>
              </a:ext>
            </a:extLst>
          </p:cNvPr>
          <p:cNvSpPr>
            <a:spLocks noChangeAspect="1"/>
          </p:cNvSpPr>
          <p:nvPr/>
        </p:nvSpPr>
        <p:spPr>
          <a:xfrm>
            <a:off x="4043363" y="4099323"/>
            <a:ext cx="202239" cy="22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BD60672-235C-491E-9C86-2C2850192D37}"/>
              </a:ext>
            </a:extLst>
          </p:cNvPr>
          <p:cNvSpPr>
            <a:spLocks noChangeAspect="1"/>
          </p:cNvSpPr>
          <p:nvPr/>
        </p:nvSpPr>
        <p:spPr>
          <a:xfrm>
            <a:off x="4244911" y="4064794"/>
            <a:ext cx="161738" cy="147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D75F769-A7D6-4C20-95B0-0C24A23CE762}"/>
              </a:ext>
            </a:extLst>
          </p:cNvPr>
          <p:cNvSpPr>
            <a:spLocks noChangeAspect="1"/>
          </p:cNvSpPr>
          <p:nvPr/>
        </p:nvSpPr>
        <p:spPr>
          <a:xfrm>
            <a:off x="4290420" y="3838576"/>
            <a:ext cx="202239" cy="22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03D385F-064C-4335-8387-859261B1AB49}"/>
              </a:ext>
            </a:extLst>
          </p:cNvPr>
          <p:cNvSpPr>
            <a:spLocks noChangeAspect="1"/>
          </p:cNvSpPr>
          <p:nvPr/>
        </p:nvSpPr>
        <p:spPr>
          <a:xfrm>
            <a:off x="4244911" y="3700462"/>
            <a:ext cx="161738" cy="147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36C701-3627-4D1C-ACE2-02A7CF06DC9E}"/>
              </a:ext>
            </a:extLst>
          </p:cNvPr>
          <p:cNvSpPr>
            <a:spLocks noChangeAspect="1"/>
          </p:cNvSpPr>
          <p:nvPr/>
        </p:nvSpPr>
        <p:spPr>
          <a:xfrm>
            <a:off x="4042775" y="3580210"/>
            <a:ext cx="202239" cy="226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798350D-A352-4ED1-AA4A-4EF8E1DD87E7}"/>
              </a:ext>
            </a:extLst>
          </p:cNvPr>
          <p:cNvSpPr>
            <a:spLocks noChangeAspect="1"/>
          </p:cNvSpPr>
          <p:nvPr/>
        </p:nvSpPr>
        <p:spPr>
          <a:xfrm>
            <a:off x="4341718" y="3648200"/>
            <a:ext cx="104843" cy="104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1B1F523-A028-4527-8D5B-D83E2D211B0F}"/>
              </a:ext>
            </a:extLst>
          </p:cNvPr>
          <p:cNvSpPr>
            <a:spLocks noChangeAspect="1"/>
          </p:cNvSpPr>
          <p:nvPr/>
        </p:nvSpPr>
        <p:spPr>
          <a:xfrm>
            <a:off x="4398510" y="3583749"/>
            <a:ext cx="104843" cy="104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6127F79-54E8-495B-87BF-224D9B2A45F1}"/>
              </a:ext>
            </a:extLst>
          </p:cNvPr>
          <p:cNvSpPr>
            <a:spLocks noChangeAspect="1"/>
          </p:cNvSpPr>
          <p:nvPr/>
        </p:nvSpPr>
        <p:spPr>
          <a:xfrm>
            <a:off x="4339117" y="4150486"/>
            <a:ext cx="104843" cy="104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0770C24-21DB-41F1-8886-6CB63D7D9A5C}"/>
              </a:ext>
            </a:extLst>
          </p:cNvPr>
          <p:cNvSpPr>
            <a:spLocks noChangeAspect="1"/>
          </p:cNvSpPr>
          <p:nvPr/>
        </p:nvSpPr>
        <p:spPr>
          <a:xfrm>
            <a:off x="4398510" y="4220700"/>
            <a:ext cx="104843" cy="104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E7737D1-1E9C-42A1-9C59-9108DBAA4631}"/>
              </a:ext>
            </a:extLst>
          </p:cNvPr>
          <p:cNvSpPr>
            <a:spLocks noChangeAspect="1"/>
          </p:cNvSpPr>
          <p:nvPr/>
        </p:nvSpPr>
        <p:spPr>
          <a:xfrm>
            <a:off x="3839341" y="4150485"/>
            <a:ext cx="104843" cy="104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F4F15B-D76A-4FA0-8D28-5EE8B64CA8AE}"/>
              </a:ext>
            </a:extLst>
          </p:cNvPr>
          <p:cNvSpPr>
            <a:spLocks noChangeAspect="1"/>
          </p:cNvSpPr>
          <p:nvPr/>
        </p:nvSpPr>
        <p:spPr>
          <a:xfrm>
            <a:off x="3776782" y="4220698"/>
            <a:ext cx="104843" cy="104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40EA5DA-F5C8-43BE-AFFB-64BC950FF9E2}"/>
              </a:ext>
            </a:extLst>
          </p:cNvPr>
          <p:cNvSpPr>
            <a:spLocks noChangeAspect="1"/>
          </p:cNvSpPr>
          <p:nvPr/>
        </p:nvSpPr>
        <p:spPr>
          <a:xfrm>
            <a:off x="3836857" y="3646205"/>
            <a:ext cx="104843" cy="104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1ADD5C9-429F-4452-8FD6-5DF62C60D652}"/>
              </a:ext>
            </a:extLst>
          </p:cNvPr>
          <p:cNvSpPr>
            <a:spLocks noChangeAspect="1"/>
          </p:cNvSpPr>
          <p:nvPr/>
        </p:nvSpPr>
        <p:spPr>
          <a:xfrm>
            <a:off x="3776782" y="3589651"/>
            <a:ext cx="104843" cy="104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5531AC-FAF7-485C-8662-183A7DCBEBDC}"/>
              </a:ext>
            </a:extLst>
          </p:cNvPr>
          <p:cNvSpPr>
            <a:spLocks noChangeAspect="1"/>
          </p:cNvSpPr>
          <p:nvPr/>
        </p:nvSpPr>
        <p:spPr>
          <a:xfrm>
            <a:off x="3680550" y="3890925"/>
            <a:ext cx="109484" cy="128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9ECA466-46C0-405D-8723-DB9B7A91B084}"/>
              </a:ext>
            </a:extLst>
          </p:cNvPr>
          <p:cNvSpPr>
            <a:spLocks noChangeAspect="1"/>
          </p:cNvSpPr>
          <p:nvPr/>
        </p:nvSpPr>
        <p:spPr>
          <a:xfrm rot="5400000">
            <a:off x="4089151" y="3474265"/>
            <a:ext cx="109484" cy="128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F217A88-6253-4BA6-9BE1-772C1E7E45AB}"/>
              </a:ext>
            </a:extLst>
          </p:cNvPr>
          <p:cNvSpPr>
            <a:spLocks noChangeAspect="1"/>
          </p:cNvSpPr>
          <p:nvPr/>
        </p:nvSpPr>
        <p:spPr>
          <a:xfrm rot="5400000">
            <a:off x="4085325" y="4315994"/>
            <a:ext cx="109484" cy="128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9B47EF2-3B5A-41F0-BB08-4D6627B0D651}"/>
              </a:ext>
            </a:extLst>
          </p:cNvPr>
          <p:cNvSpPr>
            <a:spLocks noChangeAspect="1"/>
          </p:cNvSpPr>
          <p:nvPr/>
        </p:nvSpPr>
        <p:spPr>
          <a:xfrm>
            <a:off x="4492659" y="3882020"/>
            <a:ext cx="109484" cy="128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D96C715-FD44-4813-BDA4-DBBBB2CAAAB8}"/>
              </a:ext>
            </a:extLst>
          </p:cNvPr>
          <p:cNvSpPr>
            <a:spLocks noChangeAspect="1"/>
          </p:cNvSpPr>
          <p:nvPr/>
        </p:nvSpPr>
        <p:spPr>
          <a:xfrm>
            <a:off x="4089668" y="3901449"/>
            <a:ext cx="104843" cy="104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83D3DE02-0D39-4D5F-8FDF-A616A1D26713}"/>
              </a:ext>
            </a:extLst>
          </p:cNvPr>
          <p:cNvSpPr>
            <a:spLocks noChangeAspect="1"/>
          </p:cNvSpPr>
          <p:nvPr/>
        </p:nvSpPr>
        <p:spPr>
          <a:xfrm>
            <a:off x="5128082" y="3961698"/>
            <a:ext cx="921593" cy="951214"/>
          </a:xfrm>
          <a:custGeom>
            <a:avLst/>
            <a:gdLst>
              <a:gd name="connsiteX0" fmla="*/ 395228 w 921593"/>
              <a:gd name="connsiteY0" fmla="*/ 841730 h 951214"/>
              <a:gd name="connsiteX1" fmla="*/ 523807 w 921593"/>
              <a:gd name="connsiteY1" fmla="*/ 841730 h 951214"/>
              <a:gd name="connsiteX2" fmla="*/ 523807 w 921593"/>
              <a:gd name="connsiteY2" fmla="*/ 951214 h 951214"/>
              <a:gd name="connsiteX3" fmla="*/ 395228 w 921593"/>
              <a:gd name="connsiteY3" fmla="*/ 951214 h 951214"/>
              <a:gd name="connsiteX4" fmla="*/ 409118 w 921593"/>
              <a:gd name="connsiteY4" fmla="*/ 417637 h 951214"/>
              <a:gd name="connsiteX5" fmla="*/ 513961 w 921593"/>
              <a:gd name="connsiteY5" fmla="*/ 417637 h 951214"/>
              <a:gd name="connsiteX6" fmla="*/ 513961 w 921593"/>
              <a:gd name="connsiteY6" fmla="*/ 522480 h 951214"/>
              <a:gd name="connsiteX7" fmla="*/ 409118 w 921593"/>
              <a:gd name="connsiteY7" fmla="*/ 522480 h 951214"/>
              <a:gd name="connsiteX8" fmla="*/ 362813 w 921593"/>
              <a:gd name="connsiteY8" fmla="*/ 322616 h 951214"/>
              <a:gd name="connsiteX9" fmla="*/ 362813 w 921593"/>
              <a:gd name="connsiteY9" fmla="*/ 359526 h 951214"/>
              <a:gd name="connsiteX10" fmla="*/ 311722 w 921593"/>
              <a:gd name="connsiteY10" fmla="*/ 359526 h 951214"/>
              <a:gd name="connsiteX11" fmla="*/ 311722 w 921593"/>
              <a:gd name="connsiteY11" fmla="*/ 580982 h 951214"/>
              <a:gd name="connsiteX12" fmla="*/ 362813 w 921593"/>
              <a:gd name="connsiteY12" fmla="*/ 580982 h 951214"/>
              <a:gd name="connsiteX13" fmla="*/ 362813 w 921593"/>
              <a:gd name="connsiteY13" fmla="*/ 615511 h 951214"/>
              <a:gd name="connsiteX14" fmla="*/ 564361 w 921593"/>
              <a:gd name="connsiteY14" fmla="*/ 615511 h 951214"/>
              <a:gd name="connsiteX15" fmla="*/ 564361 w 921593"/>
              <a:gd name="connsiteY15" fmla="*/ 580982 h 951214"/>
              <a:gd name="connsiteX16" fmla="*/ 609870 w 921593"/>
              <a:gd name="connsiteY16" fmla="*/ 580982 h 951214"/>
              <a:gd name="connsiteX17" fmla="*/ 609870 w 921593"/>
              <a:gd name="connsiteY17" fmla="*/ 364288 h 951214"/>
              <a:gd name="connsiteX18" fmla="*/ 564361 w 921593"/>
              <a:gd name="connsiteY18" fmla="*/ 364288 h 951214"/>
              <a:gd name="connsiteX19" fmla="*/ 564361 w 921593"/>
              <a:gd name="connsiteY19" fmla="*/ 322616 h 951214"/>
              <a:gd name="connsiteX20" fmla="*/ 399054 w 921593"/>
              <a:gd name="connsiteY20" fmla="*/ 0 h 951214"/>
              <a:gd name="connsiteX21" fmla="*/ 527633 w 921593"/>
              <a:gd name="connsiteY21" fmla="*/ 0 h 951214"/>
              <a:gd name="connsiteX22" fmla="*/ 527633 w 921593"/>
              <a:gd name="connsiteY22" fmla="*/ 96398 h 951214"/>
              <a:gd name="connsiteX23" fmla="*/ 564464 w 921593"/>
              <a:gd name="connsiteY23" fmla="*/ 96398 h 951214"/>
              <a:gd name="connsiteX24" fmla="*/ 564464 w 921593"/>
              <a:gd name="connsiteY24" fmla="*/ 216650 h 951214"/>
              <a:gd name="connsiteX25" fmla="*/ 661168 w 921593"/>
              <a:gd name="connsiteY25" fmla="*/ 216650 h 951214"/>
              <a:gd name="connsiteX26" fmla="*/ 661168 w 921593"/>
              <a:gd name="connsiteY26" fmla="*/ 164388 h 951214"/>
              <a:gd name="connsiteX27" fmla="*/ 717960 w 921593"/>
              <a:gd name="connsiteY27" fmla="*/ 164388 h 951214"/>
              <a:gd name="connsiteX28" fmla="*/ 717960 w 921593"/>
              <a:gd name="connsiteY28" fmla="*/ 99937 h 951214"/>
              <a:gd name="connsiteX29" fmla="*/ 822803 w 921593"/>
              <a:gd name="connsiteY29" fmla="*/ 99937 h 951214"/>
              <a:gd name="connsiteX30" fmla="*/ 822803 w 921593"/>
              <a:gd name="connsiteY30" fmla="*/ 204780 h 951214"/>
              <a:gd name="connsiteX31" fmla="*/ 766011 w 921593"/>
              <a:gd name="connsiteY31" fmla="*/ 204780 h 951214"/>
              <a:gd name="connsiteX32" fmla="*/ 766011 w 921593"/>
              <a:gd name="connsiteY32" fmla="*/ 269231 h 951214"/>
              <a:gd name="connsiteX33" fmla="*/ 726099 w 921593"/>
              <a:gd name="connsiteY33" fmla="*/ 269231 h 951214"/>
              <a:gd name="connsiteX34" fmla="*/ 726099 w 921593"/>
              <a:gd name="connsiteY34" fmla="*/ 354764 h 951214"/>
              <a:gd name="connsiteX35" fmla="*/ 812109 w 921593"/>
              <a:gd name="connsiteY35" fmla="*/ 354764 h 951214"/>
              <a:gd name="connsiteX36" fmla="*/ 812109 w 921593"/>
              <a:gd name="connsiteY36" fmla="*/ 398208 h 951214"/>
              <a:gd name="connsiteX37" fmla="*/ 921593 w 921593"/>
              <a:gd name="connsiteY37" fmla="*/ 398208 h 951214"/>
              <a:gd name="connsiteX38" fmla="*/ 921593 w 921593"/>
              <a:gd name="connsiteY38" fmla="*/ 526787 h 951214"/>
              <a:gd name="connsiteX39" fmla="*/ 812109 w 921593"/>
              <a:gd name="connsiteY39" fmla="*/ 526787 h 951214"/>
              <a:gd name="connsiteX40" fmla="*/ 812109 w 921593"/>
              <a:gd name="connsiteY40" fmla="*/ 580982 h 951214"/>
              <a:gd name="connsiteX41" fmla="*/ 726099 w 921593"/>
              <a:gd name="connsiteY41" fmla="*/ 580982 h 951214"/>
              <a:gd name="connsiteX42" fmla="*/ 726099 w 921593"/>
              <a:gd name="connsiteY42" fmla="*/ 666674 h 951214"/>
              <a:gd name="connsiteX43" fmla="*/ 763410 w 921593"/>
              <a:gd name="connsiteY43" fmla="*/ 666674 h 951214"/>
              <a:gd name="connsiteX44" fmla="*/ 763410 w 921593"/>
              <a:gd name="connsiteY44" fmla="*/ 736888 h 951214"/>
              <a:gd name="connsiteX45" fmla="*/ 822803 w 921593"/>
              <a:gd name="connsiteY45" fmla="*/ 736888 h 951214"/>
              <a:gd name="connsiteX46" fmla="*/ 822803 w 921593"/>
              <a:gd name="connsiteY46" fmla="*/ 841731 h 951214"/>
              <a:gd name="connsiteX47" fmla="*/ 717960 w 921593"/>
              <a:gd name="connsiteY47" fmla="*/ 841731 h 951214"/>
              <a:gd name="connsiteX48" fmla="*/ 717960 w 921593"/>
              <a:gd name="connsiteY48" fmla="*/ 771517 h 951214"/>
              <a:gd name="connsiteX49" fmla="*/ 658567 w 921593"/>
              <a:gd name="connsiteY49" fmla="*/ 771517 h 951214"/>
              <a:gd name="connsiteX50" fmla="*/ 658567 w 921593"/>
              <a:gd name="connsiteY50" fmla="*/ 728620 h 951214"/>
              <a:gd name="connsiteX51" fmla="*/ 565052 w 921593"/>
              <a:gd name="connsiteY51" fmla="*/ 728620 h 951214"/>
              <a:gd name="connsiteX52" fmla="*/ 565052 w 921593"/>
              <a:gd name="connsiteY52" fmla="*/ 841729 h 951214"/>
              <a:gd name="connsiteX53" fmla="*/ 362813 w 921593"/>
              <a:gd name="connsiteY53" fmla="*/ 841729 h 951214"/>
              <a:gd name="connsiteX54" fmla="*/ 362813 w 921593"/>
              <a:gd name="connsiteY54" fmla="*/ 728620 h 951214"/>
              <a:gd name="connsiteX55" fmla="*/ 263634 w 921593"/>
              <a:gd name="connsiteY55" fmla="*/ 728620 h 951214"/>
              <a:gd name="connsiteX56" fmla="*/ 263634 w 921593"/>
              <a:gd name="connsiteY56" fmla="*/ 771516 h 951214"/>
              <a:gd name="connsiteX57" fmla="*/ 201075 w 921593"/>
              <a:gd name="connsiteY57" fmla="*/ 771516 h 951214"/>
              <a:gd name="connsiteX58" fmla="*/ 201075 w 921593"/>
              <a:gd name="connsiteY58" fmla="*/ 841729 h 951214"/>
              <a:gd name="connsiteX59" fmla="*/ 96232 w 921593"/>
              <a:gd name="connsiteY59" fmla="*/ 841729 h 951214"/>
              <a:gd name="connsiteX60" fmla="*/ 96232 w 921593"/>
              <a:gd name="connsiteY60" fmla="*/ 736886 h 951214"/>
              <a:gd name="connsiteX61" fmla="*/ 158791 w 921593"/>
              <a:gd name="connsiteY61" fmla="*/ 736886 h 951214"/>
              <a:gd name="connsiteX62" fmla="*/ 158791 w 921593"/>
              <a:gd name="connsiteY62" fmla="*/ 666673 h 951214"/>
              <a:gd name="connsiteX63" fmla="*/ 201075 w 921593"/>
              <a:gd name="connsiteY63" fmla="*/ 666673 h 951214"/>
              <a:gd name="connsiteX64" fmla="*/ 201075 w 921593"/>
              <a:gd name="connsiteY64" fmla="*/ 580982 h 951214"/>
              <a:gd name="connsiteX65" fmla="*/ 109483 w 921593"/>
              <a:gd name="connsiteY65" fmla="*/ 580982 h 951214"/>
              <a:gd name="connsiteX66" fmla="*/ 109483 w 921593"/>
              <a:gd name="connsiteY66" fmla="*/ 535692 h 951214"/>
              <a:gd name="connsiteX67" fmla="*/ 0 w 921593"/>
              <a:gd name="connsiteY67" fmla="*/ 535692 h 951214"/>
              <a:gd name="connsiteX68" fmla="*/ 0 w 921593"/>
              <a:gd name="connsiteY68" fmla="*/ 407113 h 951214"/>
              <a:gd name="connsiteX69" fmla="*/ 109483 w 921593"/>
              <a:gd name="connsiteY69" fmla="*/ 407113 h 951214"/>
              <a:gd name="connsiteX70" fmla="*/ 109483 w 921593"/>
              <a:gd name="connsiteY70" fmla="*/ 354764 h 951214"/>
              <a:gd name="connsiteX71" fmla="*/ 201075 w 921593"/>
              <a:gd name="connsiteY71" fmla="*/ 354764 h 951214"/>
              <a:gd name="connsiteX72" fmla="*/ 201075 w 921593"/>
              <a:gd name="connsiteY72" fmla="*/ 267236 h 951214"/>
              <a:gd name="connsiteX73" fmla="*/ 156307 w 921593"/>
              <a:gd name="connsiteY73" fmla="*/ 267236 h 951214"/>
              <a:gd name="connsiteX74" fmla="*/ 156307 w 921593"/>
              <a:gd name="connsiteY74" fmla="*/ 210682 h 951214"/>
              <a:gd name="connsiteX75" fmla="*/ 96232 w 921593"/>
              <a:gd name="connsiteY75" fmla="*/ 210682 h 951214"/>
              <a:gd name="connsiteX76" fmla="*/ 96232 w 921593"/>
              <a:gd name="connsiteY76" fmla="*/ 105839 h 951214"/>
              <a:gd name="connsiteX77" fmla="*/ 201075 w 921593"/>
              <a:gd name="connsiteY77" fmla="*/ 105839 h 951214"/>
              <a:gd name="connsiteX78" fmla="*/ 201075 w 921593"/>
              <a:gd name="connsiteY78" fmla="*/ 162393 h 951214"/>
              <a:gd name="connsiteX79" fmla="*/ 261150 w 921593"/>
              <a:gd name="connsiteY79" fmla="*/ 162393 h 951214"/>
              <a:gd name="connsiteX80" fmla="*/ 261150 w 921593"/>
              <a:gd name="connsiteY80" fmla="*/ 211888 h 951214"/>
              <a:gd name="connsiteX81" fmla="*/ 362225 w 921593"/>
              <a:gd name="connsiteY81" fmla="*/ 211888 h 951214"/>
              <a:gd name="connsiteX82" fmla="*/ 362225 w 921593"/>
              <a:gd name="connsiteY82" fmla="*/ 96398 h 951214"/>
              <a:gd name="connsiteX83" fmla="*/ 399054 w 921593"/>
              <a:gd name="connsiteY83" fmla="*/ 96398 h 95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21593" h="951214">
                <a:moveTo>
                  <a:pt x="395228" y="841730"/>
                </a:moveTo>
                <a:lnTo>
                  <a:pt x="523807" y="841730"/>
                </a:lnTo>
                <a:lnTo>
                  <a:pt x="523807" y="951214"/>
                </a:lnTo>
                <a:lnTo>
                  <a:pt x="395228" y="951214"/>
                </a:lnTo>
                <a:close/>
                <a:moveTo>
                  <a:pt x="409118" y="417637"/>
                </a:moveTo>
                <a:lnTo>
                  <a:pt x="513961" y="417637"/>
                </a:lnTo>
                <a:lnTo>
                  <a:pt x="513961" y="522480"/>
                </a:lnTo>
                <a:lnTo>
                  <a:pt x="409118" y="522480"/>
                </a:lnTo>
                <a:close/>
                <a:moveTo>
                  <a:pt x="362813" y="322616"/>
                </a:moveTo>
                <a:lnTo>
                  <a:pt x="362813" y="359526"/>
                </a:lnTo>
                <a:lnTo>
                  <a:pt x="311722" y="359526"/>
                </a:lnTo>
                <a:lnTo>
                  <a:pt x="311722" y="580982"/>
                </a:lnTo>
                <a:lnTo>
                  <a:pt x="362813" y="580982"/>
                </a:lnTo>
                <a:lnTo>
                  <a:pt x="362813" y="615511"/>
                </a:lnTo>
                <a:lnTo>
                  <a:pt x="564361" y="615511"/>
                </a:lnTo>
                <a:lnTo>
                  <a:pt x="564361" y="580982"/>
                </a:lnTo>
                <a:lnTo>
                  <a:pt x="609870" y="580982"/>
                </a:lnTo>
                <a:lnTo>
                  <a:pt x="609870" y="364288"/>
                </a:lnTo>
                <a:lnTo>
                  <a:pt x="564361" y="364288"/>
                </a:lnTo>
                <a:lnTo>
                  <a:pt x="564361" y="322616"/>
                </a:lnTo>
                <a:close/>
                <a:moveTo>
                  <a:pt x="399054" y="0"/>
                </a:moveTo>
                <a:lnTo>
                  <a:pt x="527633" y="0"/>
                </a:lnTo>
                <a:lnTo>
                  <a:pt x="527633" y="96398"/>
                </a:lnTo>
                <a:lnTo>
                  <a:pt x="564464" y="96398"/>
                </a:lnTo>
                <a:lnTo>
                  <a:pt x="564464" y="216650"/>
                </a:lnTo>
                <a:lnTo>
                  <a:pt x="661168" y="216650"/>
                </a:lnTo>
                <a:lnTo>
                  <a:pt x="661168" y="164388"/>
                </a:lnTo>
                <a:lnTo>
                  <a:pt x="717960" y="164388"/>
                </a:lnTo>
                <a:lnTo>
                  <a:pt x="717960" y="99937"/>
                </a:lnTo>
                <a:lnTo>
                  <a:pt x="822803" y="99937"/>
                </a:lnTo>
                <a:lnTo>
                  <a:pt x="822803" y="204780"/>
                </a:lnTo>
                <a:lnTo>
                  <a:pt x="766011" y="204780"/>
                </a:lnTo>
                <a:lnTo>
                  <a:pt x="766011" y="269231"/>
                </a:lnTo>
                <a:lnTo>
                  <a:pt x="726099" y="269231"/>
                </a:lnTo>
                <a:lnTo>
                  <a:pt x="726099" y="354764"/>
                </a:lnTo>
                <a:lnTo>
                  <a:pt x="812109" y="354764"/>
                </a:lnTo>
                <a:lnTo>
                  <a:pt x="812109" y="398208"/>
                </a:lnTo>
                <a:lnTo>
                  <a:pt x="921593" y="398208"/>
                </a:lnTo>
                <a:lnTo>
                  <a:pt x="921593" y="526787"/>
                </a:lnTo>
                <a:lnTo>
                  <a:pt x="812109" y="526787"/>
                </a:lnTo>
                <a:lnTo>
                  <a:pt x="812109" y="580982"/>
                </a:lnTo>
                <a:lnTo>
                  <a:pt x="726099" y="580982"/>
                </a:lnTo>
                <a:lnTo>
                  <a:pt x="726099" y="666674"/>
                </a:lnTo>
                <a:lnTo>
                  <a:pt x="763410" y="666674"/>
                </a:lnTo>
                <a:lnTo>
                  <a:pt x="763410" y="736888"/>
                </a:lnTo>
                <a:lnTo>
                  <a:pt x="822803" y="736888"/>
                </a:lnTo>
                <a:lnTo>
                  <a:pt x="822803" y="841731"/>
                </a:lnTo>
                <a:lnTo>
                  <a:pt x="717960" y="841731"/>
                </a:lnTo>
                <a:lnTo>
                  <a:pt x="717960" y="771517"/>
                </a:lnTo>
                <a:lnTo>
                  <a:pt x="658567" y="771517"/>
                </a:lnTo>
                <a:lnTo>
                  <a:pt x="658567" y="728620"/>
                </a:lnTo>
                <a:lnTo>
                  <a:pt x="565052" y="728620"/>
                </a:lnTo>
                <a:lnTo>
                  <a:pt x="565052" y="841729"/>
                </a:lnTo>
                <a:lnTo>
                  <a:pt x="362813" y="841729"/>
                </a:lnTo>
                <a:lnTo>
                  <a:pt x="362813" y="728620"/>
                </a:lnTo>
                <a:lnTo>
                  <a:pt x="263634" y="728620"/>
                </a:lnTo>
                <a:lnTo>
                  <a:pt x="263634" y="771516"/>
                </a:lnTo>
                <a:lnTo>
                  <a:pt x="201075" y="771516"/>
                </a:lnTo>
                <a:lnTo>
                  <a:pt x="201075" y="841729"/>
                </a:lnTo>
                <a:lnTo>
                  <a:pt x="96232" y="841729"/>
                </a:lnTo>
                <a:lnTo>
                  <a:pt x="96232" y="736886"/>
                </a:lnTo>
                <a:lnTo>
                  <a:pt x="158791" y="736886"/>
                </a:lnTo>
                <a:lnTo>
                  <a:pt x="158791" y="666673"/>
                </a:lnTo>
                <a:lnTo>
                  <a:pt x="201075" y="666673"/>
                </a:lnTo>
                <a:lnTo>
                  <a:pt x="201075" y="580982"/>
                </a:lnTo>
                <a:lnTo>
                  <a:pt x="109483" y="580982"/>
                </a:lnTo>
                <a:lnTo>
                  <a:pt x="109483" y="535692"/>
                </a:lnTo>
                <a:lnTo>
                  <a:pt x="0" y="535692"/>
                </a:lnTo>
                <a:lnTo>
                  <a:pt x="0" y="407113"/>
                </a:lnTo>
                <a:lnTo>
                  <a:pt x="109483" y="407113"/>
                </a:lnTo>
                <a:lnTo>
                  <a:pt x="109483" y="354764"/>
                </a:lnTo>
                <a:lnTo>
                  <a:pt x="201075" y="354764"/>
                </a:lnTo>
                <a:lnTo>
                  <a:pt x="201075" y="267236"/>
                </a:lnTo>
                <a:lnTo>
                  <a:pt x="156307" y="267236"/>
                </a:lnTo>
                <a:lnTo>
                  <a:pt x="156307" y="210682"/>
                </a:lnTo>
                <a:lnTo>
                  <a:pt x="96232" y="210682"/>
                </a:lnTo>
                <a:lnTo>
                  <a:pt x="96232" y="105839"/>
                </a:lnTo>
                <a:lnTo>
                  <a:pt x="201075" y="105839"/>
                </a:lnTo>
                <a:lnTo>
                  <a:pt x="201075" y="162393"/>
                </a:lnTo>
                <a:lnTo>
                  <a:pt x="261150" y="162393"/>
                </a:lnTo>
                <a:lnTo>
                  <a:pt x="261150" y="211888"/>
                </a:lnTo>
                <a:lnTo>
                  <a:pt x="362225" y="211888"/>
                </a:lnTo>
                <a:lnTo>
                  <a:pt x="362225" y="96398"/>
                </a:lnTo>
                <a:lnTo>
                  <a:pt x="399054" y="96398"/>
                </a:lnTo>
                <a:close/>
              </a:path>
            </a:pathLst>
          </a:custGeom>
          <a:solidFill>
            <a:srgbClr val="EBF5E5"/>
          </a:solidFill>
          <a:ln>
            <a:noFill/>
          </a:ln>
          <a:effectLst>
            <a:glow rad="38100">
              <a:srgbClr val="F1FFFF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A1ADE-0F9D-475B-B69F-F07F2FEC2897}"/>
              </a:ext>
            </a:extLst>
          </p:cNvPr>
          <p:cNvGrpSpPr/>
          <p:nvPr/>
        </p:nvGrpSpPr>
        <p:grpSpPr>
          <a:xfrm>
            <a:off x="1625031" y="2370005"/>
            <a:ext cx="611536" cy="420448"/>
            <a:chOff x="1625031" y="2370005"/>
            <a:chExt cx="611536" cy="42044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9C7A1D4-9F14-489B-B17C-5C39DEAEDEDA}"/>
                </a:ext>
              </a:extLst>
            </p:cNvPr>
            <p:cNvGrpSpPr/>
            <p:nvPr/>
          </p:nvGrpSpPr>
          <p:grpSpPr>
            <a:xfrm>
              <a:off x="1625031" y="2370005"/>
              <a:ext cx="611536" cy="397477"/>
              <a:chOff x="1625031" y="2370005"/>
              <a:chExt cx="611536" cy="397477"/>
            </a:xfrm>
          </p:grpSpPr>
          <p:sp>
            <p:nvSpPr>
              <p:cNvPr id="4" name="Rectangle: Diagonal Corners Snipped 3">
                <a:extLst>
                  <a:ext uri="{FF2B5EF4-FFF2-40B4-BE49-F238E27FC236}">
                    <a16:creationId xmlns:a16="http://schemas.microsoft.com/office/drawing/2014/main" id="{7F3BD302-5ACE-45A5-9B2A-6F8909471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5031" y="2370005"/>
                <a:ext cx="611536" cy="397477"/>
              </a:xfrm>
              <a:prstGeom prst="snip2DiagRect">
                <a:avLst>
                  <a:gd name="adj1" fmla="val 6329"/>
                  <a:gd name="adj2" fmla="val 5909"/>
                </a:avLst>
              </a:prstGeom>
              <a:solidFill>
                <a:srgbClr val="DBFFFF"/>
              </a:solidFill>
              <a:ln>
                <a:noFill/>
              </a:ln>
              <a:effectLst>
                <a:glow rad="381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362002-1F18-485C-9E03-A7374F62828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40019" y="2382282"/>
                <a:ext cx="582635" cy="372921"/>
                <a:chOff x="2825235" y="1006680"/>
                <a:chExt cx="3776901" cy="2417449"/>
              </a:xfrm>
            </p:grpSpPr>
            <p:sp>
              <p:nvSpPr>
                <p:cNvPr id="8" name="Rectangle: Diagonal Corners Snipped 7">
                  <a:extLst>
                    <a:ext uri="{FF2B5EF4-FFF2-40B4-BE49-F238E27FC236}">
                      <a16:creationId xmlns:a16="http://schemas.microsoft.com/office/drawing/2014/main" id="{F5CE23A3-5278-4687-BFBE-3D9AE4BDFDD7}"/>
                    </a:ext>
                  </a:extLst>
                </p:cNvPr>
                <p:cNvSpPr/>
                <p:nvPr/>
              </p:nvSpPr>
              <p:spPr>
                <a:xfrm>
                  <a:off x="2827090" y="1006680"/>
                  <a:ext cx="3775046" cy="1753298"/>
                </a:xfrm>
                <a:prstGeom prst="snip2DiagRect">
                  <a:avLst>
                    <a:gd name="adj1" fmla="val 9551"/>
                    <a:gd name="adj2" fmla="val 10447"/>
                  </a:avLst>
                </a:prstGeom>
                <a:solidFill>
                  <a:srgbClr val="8B70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: Diagonal Corners Snipped 8">
                  <a:extLst>
                    <a:ext uri="{FF2B5EF4-FFF2-40B4-BE49-F238E27FC236}">
                      <a16:creationId xmlns:a16="http://schemas.microsoft.com/office/drawing/2014/main" id="{164E7474-AC25-4003-AA43-EFACC21FC850}"/>
                    </a:ext>
                  </a:extLst>
                </p:cNvPr>
                <p:cNvSpPr/>
                <p:nvPr/>
              </p:nvSpPr>
              <p:spPr>
                <a:xfrm>
                  <a:off x="2825235" y="2845189"/>
                  <a:ext cx="3775046" cy="578940"/>
                </a:xfrm>
                <a:prstGeom prst="snip2DiagRect">
                  <a:avLst>
                    <a:gd name="adj1" fmla="val 19694"/>
                    <a:gd name="adj2" fmla="val 26386"/>
                  </a:avLst>
                </a:prstGeom>
                <a:solidFill>
                  <a:srgbClr val="2924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667747-A610-46AA-AFED-876161AAB2D5}"/>
                </a:ext>
              </a:extLst>
            </p:cNvPr>
            <p:cNvGrpSpPr/>
            <p:nvPr/>
          </p:nvGrpSpPr>
          <p:grpSpPr>
            <a:xfrm>
              <a:off x="1642861" y="2382933"/>
              <a:ext cx="580631" cy="373539"/>
              <a:chOff x="1641323" y="2385356"/>
              <a:chExt cx="580631" cy="373539"/>
            </a:xfrm>
          </p:grpSpPr>
          <p:pic>
            <p:nvPicPr>
              <p:cNvPr id="101" name="Picture 100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01CAE02E-7EC2-4040-973C-50F3B569C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1641323" y="2385356"/>
                <a:ext cx="580345" cy="268087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  <p:pic>
            <p:nvPicPr>
              <p:cNvPr id="102" name="Picture 101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21989E31-4134-4F47-87A9-813AB2033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1641609" y="2668753"/>
                <a:ext cx="580345" cy="90142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20CA5F4-EE07-4104-96E0-7D77C8B843D9}"/>
                </a:ext>
              </a:extLst>
            </p:cNvPr>
            <p:cNvGrpSpPr/>
            <p:nvPr/>
          </p:nvGrpSpPr>
          <p:grpSpPr>
            <a:xfrm>
              <a:off x="1632480" y="2427690"/>
              <a:ext cx="596637" cy="362763"/>
              <a:chOff x="1632973" y="2428380"/>
              <a:chExt cx="596637" cy="36276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B7A3CD4-0758-4DBB-AAA9-8F7966E46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0495" y="2428380"/>
                <a:ext cx="236832" cy="19377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A1094F-22ED-47DA-8570-2DEE05ED64B9}"/>
                  </a:ext>
                </a:extLst>
              </p:cNvPr>
              <p:cNvSpPr txBox="1"/>
              <p:nvPr/>
            </p:nvSpPr>
            <p:spPr>
              <a:xfrm>
                <a:off x="1632973" y="2621866"/>
                <a:ext cx="59663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00">
                    <a:solidFill>
                      <a:schemeClr val="bg1"/>
                    </a:solidFill>
                    <a:latin typeface="Supertext 01" panose="00000400000000000000" pitchFamily="2" charset="0"/>
                  </a:rPr>
                  <a:t>BERKO</a:t>
                </a:r>
                <a:endParaRPr lang="en-GB" sz="500" dirty="0">
                  <a:solidFill>
                    <a:schemeClr val="bg1"/>
                  </a:solidFill>
                  <a:latin typeface="Supertext 01" panose="00000400000000000000" pitchFamily="2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179E4A-EDB0-47F2-8BF6-E638250BA26A}"/>
              </a:ext>
            </a:extLst>
          </p:cNvPr>
          <p:cNvGrpSpPr/>
          <p:nvPr/>
        </p:nvGrpSpPr>
        <p:grpSpPr>
          <a:xfrm>
            <a:off x="2670828" y="2365936"/>
            <a:ext cx="611536" cy="420797"/>
            <a:chOff x="2670828" y="2365936"/>
            <a:chExt cx="611536" cy="42079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3E5876-7714-472E-9956-00D74F2E8225}"/>
                </a:ext>
              </a:extLst>
            </p:cNvPr>
            <p:cNvGrpSpPr/>
            <p:nvPr/>
          </p:nvGrpSpPr>
          <p:grpSpPr>
            <a:xfrm>
              <a:off x="2670828" y="2365936"/>
              <a:ext cx="611536" cy="397477"/>
              <a:chOff x="1625031" y="2370005"/>
              <a:chExt cx="611536" cy="397477"/>
            </a:xfrm>
          </p:grpSpPr>
          <p:sp>
            <p:nvSpPr>
              <p:cNvPr id="43" name="Rectangle: Diagonal Corners Snipped 42">
                <a:extLst>
                  <a:ext uri="{FF2B5EF4-FFF2-40B4-BE49-F238E27FC236}">
                    <a16:creationId xmlns:a16="http://schemas.microsoft.com/office/drawing/2014/main" id="{F2B82FD1-8339-4D0A-9F4B-8EC423E47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5031" y="2370005"/>
                <a:ext cx="611536" cy="397477"/>
              </a:xfrm>
              <a:prstGeom prst="snip2DiagRect">
                <a:avLst>
                  <a:gd name="adj1" fmla="val 6329"/>
                  <a:gd name="adj2" fmla="val 5909"/>
                </a:avLst>
              </a:prstGeom>
              <a:solidFill>
                <a:srgbClr val="DBFFFF"/>
              </a:solidFill>
              <a:ln>
                <a:noFill/>
              </a:ln>
              <a:effectLst>
                <a:glow rad="381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2F6E385-D535-407E-8B43-4E477F7DBC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40019" y="2382282"/>
                <a:ext cx="582635" cy="372921"/>
                <a:chOff x="2825235" y="1006680"/>
                <a:chExt cx="3776901" cy="2417449"/>
              </a:xfrm>
            </p:grpSpPr>
            <p:sp>
              <p:nvSpPr>
                <p:cNvPr id="45" name="Rectangle: Diagonal Corners Snipped 44">
                  <a:extLst>
                    <a:ext uri="{FF2B5EF4-FFF2-40B4-BE49-F238E27FC236}">
                      <a16:creationId xmlns:a16="http://schemas.microsoft.com/office/drawing/2014/main" id="{4C9C4664-5275-4835-B23C-58A4CFF7B6B9}"/>
                    </a:ext>
                  </a:extLst>
                </p:cNvPr>
                <p:cNvSpPr/>
                <p:nvPr/>
              </p:nvSpPr>
              <p:spPr>
                <a:xfrm>
                  <a:off x="2827090" y="1006680"/>
                  <a:ext cx="3775046" cy="1753298"/>
                </a:xfrm>
                <a:prstGeom prst="snip2DiagRect">
                  <a:avLst>
                    <a:gd name="adj1" fmla="val 9551"/>
                    <a:gd name="adj2" fmla="val 10447"/>
                  </a:avLst>
                </a:prstGeom>
                <a:solidFill>
                  <a:srgbClr val="8B70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: Diagonal Corners Snipped 45">
                  <a:extLst>
                    <a:ext uri="{FF2B5EF4-FFF2-40B4-BE49-F238E27FC236}">
                      <a16:creationId xmlns:a16="http://schemas.microsoft.com/office/drawing/2014/main" id="{C37F8C2F-4945-45C1-8C6D-D421FF596798}"/>
                    </a:ext>
                  </a:extLst>
                </p:cNvPr>
                <p:cNvSpPr/>
                <p:nvPr/>
              </p:nvSpPr>
              <p:spPr>
                <a:xfrm>
                  <a:off x="2825235" y="2845189"/>
                  <a:ext cx="3775046" cy="578940"/>
                </a:xfrm>
                <a:prstGeom prst="snip2DiagRect">
                  <a:avLst>
                    <a:gd name="adj1" fmla="val 19694"/>
                    <a:gd name="adj2" fmla="val 26386"/>
                  </a:avLst>
                </a:prstGeom>
                <a:solidFill>
                  <a:srgbClr val="2924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AD9C1B1-93C1-4FAA-BCAE-F4701D312194}"/>
                </a:ext>
              </a:extLst>
            </p:cNvPr>
            <p:cNvGrpSpPr/>
            <p:nvPr/>
          </p:nvGrpSpPr>
          <p:grpSpPr>
            <a:xfrm>
              <a:off x="2687497" y="2379135"/>
              <a:ext cx="580631" cy="373538"/>
              <a:chOff x="1641323" y="2382975"/>
              <a:chExt cx="580631" cy="373538"/>
            </a:xfrm>
          </p:grpSpPr>
          <p:pic>
            <p:nvPicPr>
              <p:cNvPr id="104" name="Picture 103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CC6AAF23-2192-4AAA-A930-2698540E5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1641323" y="2382975"/>
                <a:ext cx="580345" cy="268087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  <p:pic>
            <p:nvPicPr>
              <p:cNvPr id="105" name="Picture 104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181C8D82-891A-4F2C-9905-EE0987ECF3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1641609" y="2667204"/>
                <a:ext cx="580345" cy="89309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D83E2B6-BBD7-4971-B28C-A3E70E7A9ABF}"/>
                </a:ext>
              </a:extLst>
            </p:cNvPr>
            <p:cNvGrpSpPr/>
            <p:nvPr/>
          </p:nvGrpSpPr>
          <p:grpSpPr>
            <a:xfrm>
              <a:off x="2685727" y="2420002"/>
              <a:ext cx="596637" cy="366731"/>
              <a:chOff x="1944490" y="4934871"/>
              <a:chExt cx="596637" cy="3667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C7C2CE6-1F23-43FF-9F7F-ED35A6E4A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151" y="4934871"/>
                <a:ext cx="236832" cy="193771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3FD49-4BC0-4D43-BF78-DD0F965DF256}"/>
                  </a:ext>
                </a:extLst>
              </p:cNvPr>
              <p:cNvSpPr txBox="1"/>
              <p:nvPr/>
            </p:nvSpPr>
            <p:spPr>
              <a:xfrm>
                <a:off x="1944490" y="5132325"/>
                <a:ext cx="59663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00">
                    <a:solidFill>
                      <a:schemeClr val="bg1"/>
                    </a:solidFill>
                    <a:latin typeface="Supertext 01" panose="00000400000000000000" pitchFamily="2" charset="0"/>
                  </a:rPr>
                  <a:t>ALISON</a:t>
                </a:r>
                <a:endParaRPr lang="en-GB" sz="500" dirty="0">
                  <a:solidFill>
                    <a:schemeClr val="bg1"/>
                  </a:solidFill>
                  <a:latin typeface="Supertext 01" panose="00000400000000000000" pitchFamily="2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B37777-3222-41EB-B326-15E30764705F}"/>
              </a:ext>
            </a:extLst>
          </p:cNvPr>
          <p:cNvGrpSpPr/>
          <p:nvPr/>
        </p:nvGrpSpPr>
        <p:grpSpPr>
          <a:xfrm>
            <a:off x="4762422" y="2374144"/>
            <a:ext cx="611536" cy="418458"/>
            <a:chOff x="4762422" y="2374144"/>
            <a:chExt cx="611536" cy="41845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AC041E-4BAA-41D1-8A6E-DE3F0306B609}"/>
                </a:ext>
              </a:extLst>
            </p:cNvPr>
            <p:cNvGrpSpPr/>
            <p:nvPr/>
          </p:nvGrpSpPr>
          <p:grpSpPr>
            <a:xfrm>
              <a:off x="4762422" y="2374144"/>
              <a:ext cx="611536" cy="397477"/>
              <a:chOff x="1625031" y="2370005"/>
              <a:chExt cx="611536" cy="397477"/>
            </a:xfrm>
          </p:grpSpPr>
          <p:sp>
            <p:nvSpPr>
              <p:cNvPr id="58" name="Rectangle: Diagonal Corners Snipped 57">
                <a:extLst>
                  <a:ext uri="{FF2B5EF4-FFF2-40B4-BE49-F238E27FC236}">
                    <a16:creationId xmlns:a16="http://schemas.microsoft.com/office/drawing/2014/main" id="{F8AC46FC-1B2D-4EDB-A4F2-503907B916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5031" y="2370005"/>
                <a:ext cx="611536" cy="397477"/>
              </a:xfrm>
              <a:prstGeom prst="snip2DiagRect">
                <a:avLst>
                  <a:gd name="adj1" fmla="val 6329"/>
                  <a:gd name="adj2" fmla="val 5909"/>
                </a:avLst>
              </a:prstGeom>
              <a:solidFill>
                <a:srgbClr val="DBFFFF"/>
              </a:solidFill>
              <a:ln>
                <a:noFill/>
              </a:ln>
              <a:effectLst>
                <a:glow rad="381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2204309-2C9B-4D1C-8FF6-F727BE61D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40019" y="2382282"/>
                <a:ext cx="582635" cy="372921"/>
                <a:chOff x="2825235" y="1006680"/>
                <a:chExt cx="3776901" cy="2417449"/>
              </a:xfrm>
            </p:grpSpPr>
            <p:sp>
              <p:nvSpPr>
                <p:cNvPr id="60" name="Rectangle: Diagonal Corners Snipped 59">
                  <a:extLst>
                    <a:ext uri="{FF2B5EF4-FFF2-40B4-BE49-F238E27FC236}">
                      <a16:creationId xmlns:a16="http://schemas.microsoft.com/office/drawing/2014/main" id="{D554C043-E6C9-4EE3-BAFB-B4F53BAF7344}"/>
                    </a:ext>
                  </a:extLst>
                </p:cNvPr>
                <p:cNvSpPr/>
                <p:nvPr/>
              </p:nvSpPr>
              <p:spPr>
                <a:xfrm>
                  <a:off x="2827090" y="1006680"/>
                  <a:ext cx="3775046" cy="1753298"/>
                </a:xfrm>
                <a:prstGeom prst="snip2DiagRect">
                  <a:avLst>
                    <a:gd name="adj1" fmla="val 9551"/>
                    <a:gd name="adj2" fmla="val 10447"/>
                  </a:avLst>
                </a:prstGeom>
                <a:solidFill>
                  <a:srgbClr val="8B70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: Diagonal Corners Snipped 60">
                  <a:extLst>
                    <a:ext uri="{FF2B5EF4-FFF2-40B4-BE49-F238E27FC236}">
                      <a16:creationId xmlns:a16="http://schemas.microsoft.com/office/drawing/2014/main" id="{BCAC7FAB-7828-407C-BD92-EBA433B23923}"/>
                    </a:ext>
                  </a:extLst>
                </p:cNvPr>
                <p:cNvSpPr/>
                <p:nvPr/>
              </p:nvSpPr>
              <p:spPr>
                <a:xfrm>
                  <a:off x="2825235" y="2845189"/>
                  <a:ext cx="3775046" cy="578940"/>
                </a:xfrm>
                <a:prstGeom prst="snip2DiagRect">
                  <a:avLst>
                    <a:gd name="adj1" fmla="val 19694"/>
                    <a:gd name="adj2" fmla="val 26386"/>
                  </a:avLst>
                </a:prstGeom>
                <a:solidFill>
                  <a:srgbClr val="2924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5C9D906-2193-475F-BED8-AF32DB2DB43A}"/>
                </a:ext>
              </a:extLst>
            </p:cNvPr>
            <p:cNvGrpSpPr/>
            <p:nvPr/>
          </p:nvGrpSpPr>
          <p:grpSpPr>
            <a:xfrm>
              <a:off x="4778629" y="2388820"/>
              <a:ext cx="580631" cy="368776"/>
              <a:chOff x="1641323" y="2382975"/>
              <a:chExt cx="580631" cy="368776"/>
            </a:xfrm>
          </p:grpSpPr>
          <p:pic>
            <p:nvPicPr>
              <p:cNvPr id="110" name="Picture 109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BE539A67-4BA2-47A2-AFC1-7C5531A79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1641323" y="2382975"/>
                <a:ext cx="580345" cy="268087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  <p:pic>
            <p:nvPicPr>
              <p:cNvPr id="111" name="Picture 110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0732329A-F513-4CA3-BD92-5077115F3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1641609" y="2662442"/>
                <a:ext cx="580345" cy="89309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69DB1F3-5AF6-44ED-8CCC-0841ED9C1883}"/>
                </a:ext>
              </a:extLst>
            </p:cNvPr>
            <p:cNvGrpSpPr/>
            <p:nvPr/>
          </p:nvGrpSpPr>
          <p:grpSpPr>
            <a:xfrm>
              <a:off x="4769871" y="2397845"/>
              <a:ext cx="596637" cy="394757"/>
              <a:chOff x="3664322" y="4906845"/>
              <a:chExt cx="596637" cy="39475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38AD3EB-6DCE-4370-BD62-1C58194C2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305" y="4906845"/>
                <a:ext cx="381087" cy="24135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039319-8AB2-4911-ADFD-B23D80DEF53E}"/>
                  </a:ext>
                </a:extLst>
              </p:cNvPr>
              <p:cNvSpPr txBox="1"/>
              <p:nvPr/>
            </p:nvSpPr>
            <p:spPr>
              <a:xfrm>
                <a:off x="3664322" y="5132325"/>
                <a:ext cx="59663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00">
                    <a:solidFill>
                      <a:schemeClr val="bg1"/>
                    </a:solidFill>
                    <a:latin typeface="Supertext 01" panose="00000400000000000000" pitchFamily="2" charset="0"/>
                  </a:rPr>
                  <a:t>LIAM</a:t>
                </a:r>
                <a:endParaRPr lang="en-GB" sz="500" dirty="0">
                  <a:solidFill>
                    <a:schemeClr val="bg1"/>
                  </a:solidFill>
                  <a:latin typeface="Supertext 01" panose="00000400000000000000" pitchFamily="2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1F5518-E568-44AF-8843-A0B6C3A73B31}"/>
              </a:ext>
            </a:extLst>
          </p:cNvPr>
          <p:cNvGrpSpPr/>
          <p:nvPr/>
        </p:nvGrpSpPr>
        <p:grpSpPr>
          <a:xfrm>
            <a:off x="5861638" y="2370005"/>
            <a:ext cx="611536" cy="417339"/>
            <a:chOff x="5861638" y="2370005"/>
            <a:chExt cx="611536" cy="41733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0C109A1-BC08-4F58-907F-A159CEAB6849}"/>
                </a:ext>
              </a:extLst>
            </p:cNvPr>
            <p:cNvGrpSpPr/>
            <p:nvPr/>
          </p:nvGrpSpPr>
          <p:grpSpPr>
            <a:xfrm>
              <a:off x="5861638" y="2370005"/>
              <a:ext cx="611536" cy="397477"/>
              <a:chOff x="1625031" y="2370005"/>
              <a:chExt cx="611536" cy="397477"/>
            </a:xfrm>
          </p:grpSpPr>
          <p:sp>
            <p:nvSpPr>
              <p:cNvPr id="63" name="Rectangle: Diagonal Corners Snipped 62">
                <a:extLst>
                  <a:ext uri="{FF2B5EF4-FFF2-40B4-BE49-F238E27FC236}">
                    <a16:creationId xmlns:a16="http://schemas.microsoft.com/office/drawing/2014/main" id="{2DE990B2-BEB7-4319-837C-9431ADC430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5031" y="2370005"/>
                <a:ext cx="611536" cy="397477"/>
              </a:xfrm>
              <a:prstGeom prst="snip2DiagRect">
                <a:avLst>
                  <a:gd name="adj1" fmla="val 6329"/>
                  <a:gd name="adj2" fmla="val 5909"/>
                </a:avLst>
              </a:prstGeom>
              <a:solidFill>
                <a:srgbClr val="DBFFFF"/>
              </a:solidFill>
              <a:ln>
                <a:noFill/>
              </a:ln>
              <a:effectLst>
                <a:glow rad="381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DA24471-289D-4A38-B5EE-DB737C375DC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40019" y="2382282"/>
                <a:ext cx="582635" cy="372921"/>
                <a:chOff x="2825235" y="1006680"/>
                <a:chExt cx="3776901" cy="2417449"/>
              </a:xfrm>
            </p:grpSpPr>
            <p:sp>
              <p:nvSpPr>
                <p:cNvPr id="65" name="Rectangle: Diagonal Corners Snipped 64">
                  <a:extLst>
                    <a:ext uri="{FF2B5EF4-FFF2-40B4-BE49-F238E27FC236}">
                      <a16:creationId xmlns:a16="http://schemas.microsoft.com/office/drawing/2014/main" id="{35915ABF-A9FA-4500-A154-129705E2E139}"/>
                    </a:ext>
                  </a:extLst>
                </p:cNvPr>
                <p:cNvSpPr/>
                <p:nvPr/>
              </p:nvSpPr>
              <p:spPr>
                <a:xfrm>
                  <a:off x="2827090" y="1006680"/>
                  <a:ext cx="3775046" cy="1753298"/>
                </a:xfrm>
                <a:prstGeom prst="snip2DiagRect">
                  <a:avLst>
                    <a:gd name="adj1" fmla="val 9551"/>
                    <a:gd name="adj2" fmla="val 10447"/>
                  </a:avLst>
                </a:prstGeom>
                <a:solidFill>
                  <a:srgbClr val="8B70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: Diagonal Corners Snipped 65">
                  <a:extLst>
                    <a:ext uri="{FF2B5EF4-FFF2-40B4-BE49-F238E27FC236}">
                      <a16:creationId xmlns:a16="http://schemas.microsoft.com/office/drawing/2014/main" id="{0C465600-FD42-400C-B999-5BD83E1A2C62}"/>
                    </a:ext>
                  </a:extLst>
                </p:cNvPr>
                <p:cNvSpPr/>
                <p:nvPr/>
              </p:nvSpPr>
              <p:spPr>
                <a:xfrm>
                  <a:off x="2825235" y="2845189"/>
                  <a:ext cx="3775046" cy="578940"/>
                </a:xfrm>
                <a:prstGeom prst="snip2DiagRect">
                  <a:avLst>
                    <a:gd name="adj1" fmla="val 19694"/>
                    <a:gd name="adj2" fmla="val 26386"/>
                  </a:avLst>
                </a:prstGeom>
                <a:solidFill>
                  <a:srgbClr val="2924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6386516-899A-4DB4-BF65-0036C2C19F15}"/>
                </a:ext>
              </a:extLst>
            </p:cNvPr>
            <p:cNvGrpSpPr/>
            <p:nvPr/>
          </p:nvGrpSpPr>
          <p:grpSpPr>
            <a:xfrm>
              <a:off x="5876230" y="2382975"/>
              <a:ext cx="580631" cy="368776"/>
              <a:chOff x="1641323" y="2385356"/>
              <a:chExt cx="580631" cy="368776"/>
            </a:xfrm>
          </p:grpSpPr>
          <p:pic>
            <p:nvPicPr>
              <p:cNvPr id="113" name="Picture 112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E6C59A3B-3C0E-4999-8BB5-4A2E8BC2C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1641323" y="2385356"/>
                <a:ext cx="580345" cy="268087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  <p:pic>
            <p:nvPicPr>
              <p:cNvPr id="114" name="Picture 113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8A050DF4-285D-4B30-B871-A357FFCEF1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1641609" y="2664823"/>
                <a:ext cx="580345" cy="89309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C92A503-AC31-4FA6-80E2-91F5DDDFB391}"/>
                </a:ext>
              </a:extLst>
            </p:cNvPr>
            <p:cNvGrpSpPr/>
            <p:nvPr/>
          </p:nvGrpSpPr>
          <p:grpSpPr>
            <a:xfrm>
              <a:off x="5869087" y="2436996"/>
              <a:ext cx="596637" cy="350348"/>
              <a:chOff x="4528651" y="4954429"/>
              <a:chExt cx="596637" cy="35034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4D5BCD2-CCAB-4D41-B2A9-8A793DF8C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4878" y="4954429"/>
                <a:ext cx="142003" cy="157781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62327F-F3F2-4ABC-817C-7CBF8813B864}"/>
                  </a:ext>
                </a:extLst>
              </p:cNvPr>
              <p:cNvSpPr txBox="1"/>
              <p:nvPr/>
            </p:nvSpPr>
            <p:spPr>
              <a:xfrm>
                <a:off x="4528651" y="5135500"/>
                <a:ext cx="59663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00">
                    <a:solidFill>
                      <a:schemeClr val="bg1"/>
                    </a:solidFill>
                    <a:latin typeface="Supertext 01" panose="00000400000000000000" pitchFamily="2" charset="0"/>
                  </a:rPr>
                  <a:t>DECLAN</a:t>
                </a:r>
                <a:endParaRPr lang="en-GB" sz="500" dirty="0">
                  <a:solidFill>
                    <a:schemeClr val="bg1"/>
                  </a:solidFill>
                  <a:latin typeface="Supertext 01" panose="00000400000000000000" pitchFamily="2" charset="0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9459D9-AD07-4CEE-B712-6F0CF2AB0940}"/>
              </a:ext>
            </a:extLst>
          </p:cNvPr>
          <p:cNvGrpSpPr/>
          <p:nvPr/>
        </p:nvGrpSpPr>
        <p:grpSpPr>
          <a:xfrm>
            <a:off x="6907435" y="2365936"/>
            <a:ext cx="611536" cy="419099"/>
            <a:chOff x="6907435" y="2365936"/>
            <a:chExt cx="611536" cy="41909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BB050E3-8A1E-423E-8587-169C88D05676}"/>
                </a:ext>
              </a:extLst>
            </p:cNvPr>
            <p:cNvGrpSpPr/>
            <p:nvPr/>
          </p:nvGrpSpPr>
          <p:grpSpPr>
            <a:xfrm>
              <a:off x="6907435" y="2365936"/>
              <a:ext cx="611536" cy="397477"/>
              <a:chOff x="1625031" y="2370005"/>
              <a:chExt cx="611536" cy="397477"/>
            </a:xfrm>
          </p:grpSpPr>
          <p:sp>
            <p:nvSpPr>
              <p:cNvPr id="68" name="Rectangle: Diagonal Corners Snipped 67">
                <a:extLst>
                  <a:ext uri="{FF2B5EF4-FFF2-40B4-BE49-F238E27FC236}">
                    <a16:creationId xmlns:a16="http://schemas.microsoft.com/office/drawing/2014/main" id="{7CFB65A3-E348-481D-84A0-C3AA79B3D0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5031" y="2370005"/>
                <a:ext cx="611536" cy="397477"/>
              </a:xfrm>
              <a:prstGeom prst="snip2DiagRect">
                <a:avLst>
                  <a:gd name="adj1" fmla="val 6329"/>
                  <a:gd name="adj2" fmla="val 5909"/>
                </a:avLst>
              </a:prstGeom>
              <a:solidFill>
                <a:srgbClr val="DBFFFF"/>
              </a:solidFill>
              <a:ln>
                <a:noFill/>
              </a:ln>
              <a:effectLst>
                <a:glow rad="381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964EC08-3FB7-49DA-A584-AF3EDC8D6F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40019" y="2382282"/>
                <a:ext cx="582635" cy="372921"/>
                <a:chOff x="2825235" y="1006680"/>
                <a:chExt cx="3776901" cy="2417449"/>
              </a:xfrm>
            </p:grpSpPr>
            <p:sp>
              <p:nvSpPr>
                <p:cNvPr id="70" name="Rectangle: Diagonal Corners Snipped 69">
                  <a:extLst>
                    <a:ext uri="{FF2B5EF4-FFF2-40B4-BE49-F238E27FC236}">
                      <a16:creationId xmlns:a16="http://schemas.microsoft.com/office/drawing/2014/main" id="{C26B5203-C481-410F-BFF2-845EA3CCEB88}"/>
                    </a:ext>
                  </a:extLst>
                </p:cNvPr>
                <p:cNvSpPr/>
                <p:nvPr/>
              </p:nvSpPr>
              <p:spPr>
                <a:xfrm>
                  <a:off x="2827090" y="1006680"/>
                  <a:ext cx="3775046" cy="1753298"/>
                </a:xfrm>
                <a:prstGeom prst="snip2DiagRect">
                  <a:avLst>
                    <a:gd name="adj1" fmla="val 9551"/>
                    <a:gd name="adj2" fmla="val 10447"/>
                  </a:avLst>
                </a:prstGeom>
                <a:solidFill>
                  <a:srgbClr val="8B70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: Diagonal Corners Snipped 70">
                  <a:extLst>
                    <a:ext uri="{FF2B5EF4-FFF2-40B4-BE49-F238E27FC236}">
                      <a16:creationId xmlns:a16="http://schemas.microsoft.com/office/drawing/2014/main" id="{EA272624-D3BE-4F4D-9B81-2247DC06AFB8}"/>
                    </a:ext>
                  </a:extLst>
                </p:cNvPr>
                <p:cNvSpPr/>
                <p:nvPr/>
              </p:nvSpPr>
              <p:spPr>
                <a:xfrm>
                  <a:off x="2825235" y="2845189"/>
                  <a:ext cx="3775046" cy="578940"/>
                </a:xfrm>
                <a:prstGeom prst="snip2DiagRect">
                  <a:avLst>
                    <a:gd name="adj1" fmla="val 19694"/>
                    <a:gd name="adj2" fmla="val 26386"/>
                  </a:avLst>
                </a:prstGeom>
                <a:solidFill>
                  <a:srgbClr val="2924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C886A7E-6F19-479E-91B6-0C2727813F95}"/>
                </a:ext>
              </a:extLst>
            </p:cNvPr>
            <p:cNvGrpSpPr/>
            <p:nvPr/>
          </p:nvGrpSpPr>
          <p:grpSpPr>
            <a:xfrm>
              <a:off x="6922603" y="2380286"/>
              <a:ext cx="580631" cy="368776"/>
              <a:chOff x="1641323" y="2385356"/>
              <a:chExt cx="580631" cy="368776"/>
            </a:xfrm>
          </p:grpSpPr>
          <p:pic>
            <p:nvPicPr>
              <p:cNvPr id="116" name="Picture 115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35EB0724-7953-474A-B39A-28449EAFF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1641323" y="2385356"/>
                <a:ext cx="580345" cy="268087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  <p:pic>
            <p:nvPicPr>
              <p:cNvPr id="117" name="Picture 116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022A075F-5C73-42A6-A93A-DE3A9CAE1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1641609" y="2664823"/>
                <a:ext cx="580345" cy="89309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9E24CE7-F903-4151-A99A-816C556F32DA}"/>
                </a:ext>
              </a:extLst>
            </p:cNvPr>
            <p:cNvGrpSpPr/>
            <p:nvPr/>
          </p:nvGrpSpPr>
          <p:grpSpPr>
            <a:xfrm>
              <a:off x="6914884" y="2417510"/>
              <a:ext cx="596637" cy="367525"/>
              <a:chOff x="5407377" y="4933887"/>
              <a:chExt cx="596637" cy="367525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132A16C-7A16-4265-975E-C0B41034B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4899" y="4933887"/>
                <a:ext cx="236832" cy="193771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109998-04C4-4A6F-83EF-4E6F48542638}"/>
                  </a:ext>
                </a:extLst>
              </p:cNvPr>
              <p:cNvSpPr txBox="1"/>
              <p:nvPr/>
            </p:nvSpPr>
            <p:spPr>
              <a:xfrm>
                <a:off x="5407377" y="5132135"/>
                <a:ext cx="59663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00">
                    <a:solidFill>
                      <a:schemeClr val="bg1"/>
                    </a:solidFill>
                    <a:latin typeface="Supertext 01" panose="00000400000000000000" pitchFamily="2" charset="0"/>
                  </a:rPr>
                  <a:t>BETH</a:t>
                </a:r>
                <a:endParaRPr lang="en-GB" sz="500" dirty="0">
                  <a:solidFill>
                    <a:schemeClr val="bg1"/>
                  </a:solidFill>
                  <a:latin typeface="Supertext 01" panose="000004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38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0E9976A-1F11-4E90-BEA3-53FD48CCBE43}"/>
              </a:ext>
            </a:extLst>
          </p:cNvPr>
          <p:cNvGrpSpPr/>
          <p:nvPr/>
        </p:nvGrpSpPr>
        <p:grpSpPr>
          <a:xfrm>
            <a:off x="53807" y="1352383"/>
            <a:ext cx="9036386" cy="2815017"/>
            <a:chOff x="53807" y="1352383"/>
            <a:chExt cx="9036386" cy="2815017"/>
          </a:xfrm>
        </p:grpSpPr>
        <p:sp>
          <p:nvSpPr>
            <p:cNvPr id="24" name="Rectangle: Top Corners Snipped 23">
              <a:extLst>
                <a:ext uri="{FF2B5EF4-FFF2-40B4-BE49-F238E27FC236}">
                  <a16:creationId xmlns:a16="http://schemas.microsoft.com/office/drawing/2014/main" id="{B6242D72-9235-4703-8FE9-3E6859106136}"/>
                </a:ext>
              </a:extLst>
            </p:cNvPr>
            <p:cNvSpPr>
              <a:spLocks/>
            </p:cNvSpPr>
            <p:nvPr/>
          </p:nvSpPr>
          <p:spPr>
            <a:xfrm rot="5400000">
              <a:off x="3448572" y="-1474220"/>
              <a:ext cx="2246855" cy="9036385"/>
            </a:xfrm>
            <a:prstGeom prst="snip2SameRect">
              <a:avLst>
                <a:gd name="adj1" fmla="val 3391"/>
                <a:gd name="adj2" fmla="val 2893"/>
              </a:avLst>
            </a:prstGeom>
            <a:solidFill>
              <a:srgbClr val="F1FFFF"/>
            </a:solidFill>
            <a:ln>
              <a:noFill/>
            </a:ln>
            <a:effectLst>
              <a:glow rad="889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ight Triangle 71">
              <a:extLst>
                <a:ext uri="{FF2B5EF4-FFF2-40B4-BE49-F238E27FC236}">
                  <a16:creationId xmlns:a16="http://schemas.microsoft.com/office/drawing/2014/main" id="{E7ADC9AF-B993-4556-828D-3DB21FB322F1}"/>
                </a:ext>
              </a:extLst>
            </p:cNvPr>
            <p:cNvSpPr/>
            <p:nvPr/>
          </p:nvSpPr>
          <p:spPr>
            <a:xfrm rot="16200000">
              <a:off x="7341946" y="1847951"/>
              <a:ext cx="72365" cy="72804"/>
            </a:xfrm>
            <a:prstGeom prst="rtTriangle">
              <a:avLst/>
            </a:prstGeom>
            <a:solidFill>
              <a:srgbClr val="F1FFFF"/>
            </a:solidFill>
            <a:ln w="3175">
              <a:noFill/>
            </a:ln>
            <a:effectLst>
              <a:glow rad="889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: Top Corners Snipped 35">
              <a:extLst>
                <a:ext uri="{FF2B5EF4-FFF2-40B4-BE49-F238E27FC236}">
                  <a16:creationId xmlns:a16="http://schemas.microsoft.com/office/drawing/2014/main" id="{0E8F3609-B7DC-42E1-ABC9-C76F6AAE14C9}"/>
                </a:ext>
              </a:extLst>
            </p:cNvPr>
            <p:cNvSpPr>
              <a:spLocks/>
            </p:cNvSpPr>
            <p:nvPr/>
          </p:nvSpPr>
          <p:spPr>
            <a:xfrm>
              <a:off x="7414535" y="1352383"/>
              <a:ext cx="1675658" cy="568154"/>
            </a:xfrm>
            <a:prstGeom prst="snip2SameRect">
              <a:avLst>
                <a:gd name="adj1" fmla="val 14151"/>
                <a:gd name="adj2" fmla="val 0"/>
              </a:avLst>
            </a:prstGeom>
            <a:solidFill>
              <a:srgbClr val="F1FFFF"/>
            </a:solidFill>
            <a:ln>
              <a:noFill/>
            </a:ln>
            <a:effectLst>
              <a:glow rad="889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3C5B06-BEC3-47A8-93C0-B90092360B55}"/>
                </a:ext>
              </a:extLst>
            </p:cNvPr>
            <p:cNvGrpSpPr/>
            <p:nvPr/>
          </p:nvGrpSpPr>
          <p:grpSpPr>
            <a:xfrm>
              <a:off x="7469346" y="1389437"/>
              <a:ext cx="1585416" cy="537482"/>
              <a:chOff x="7469346" y="1389437"/>
              <a:chExt cx="1585416" cy="537482"/>
            </a:xfrm>
          </p:grpSpPr>
          <p:sp>
            <p:nvSpPr>
              <p:cNvPr id="29" name="Rectangle: Diagonal Corners Snipped 28">
                <a:extLst>
                  <a:ext uri="{FF2B5EF4-FFF2-40B4-BE49-F238E27FC236}">
                    <a16:creationId xmlns:a16="http://schemas.microsoft.com/office/drawing/2014/main" id="{7069F39F-2FD0-4895-9883-49CF95400EFB}"/>
                  </a:ext>
                </a:extLst>
              </p:cNvPr>
              <p:cNvSpPr/>
              <p:nvPr/>
            </p:nvSpPr>
            <p:spPr>
              <a:xfrm>
                <a:off x="7469346" y="1389437"/>
                <a:ext cx="1585416" cy="537482"/>
              </a:xfrm>
              <a:prstGeom prst="snip2DiagRect">
                <a:avLst>
                  <a:gd name="adj1" fmla="val 9551"/>
                  <a:gd name="adj2" fmla="val 10447"/>
                </a:avLst>
              </a:prstGeom>
              <a:solidFill>
                <a:srgbClr val="2924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5" name="Picture 34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1640C1C2-EAA0-462B-BF45-DEDE1D00F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12" t="50000" r="13212" b="20419"/>
              <a:stretch>
                <a:fillRect/>
              </a:stretch>
            </p:blipFill>
            <p:spPr>
              <a:xfrm>
                <a:off x="7469346" y="1389437"/>
                <a:ext cx="1585416" cy="537482"/>
              </a:xfrm>
              <a:custGeom>
                <a:avLst/>
                <a:gdLst>
                  <a:gd name="connsiteX0" fmla="*/ 115718 w 3840480"/>
                  <a:gd name="connsiteY0" fmla="*/ 0 h 1211580"/>
                  <a:gd name="connsiteX1" fmla="*/ 3713906 w 3840480"/>
                  <a:gd name="connsiteY1" fmla="*/ 0 h 1211580"/>
                  <a:gd name="connsiteX2" fmla="*/ 3840480 w 3840480"/>
                  <a:gd name="connsiteY2" fmla="*/ 126574 h 1211580"/>
                  <a:gd name="connsiteX3" fmla="*/ 3840480 w 3840480"/>
                  <a:gd name="connsiteY3" fmla="*/ 1095862 h 1211580"/>
                  <a:gd name="connsiteX4" fmla="*/ 3724762 w 3840480"/>
                  <a:gd name="connsiteY4" fmla="*/ 1211580 h 1211580"/>
                  <a:gd name="connsiteX5" fmla="*/ 126574 w 3840480"/>
                  <a:gd name="connsiteY5" fmla="*/ 1211580 h 1211580"/>
                  <a:gd name="connsiteX6" fmla="*/ 0 w 3840480"/>
                  <a:gd name="connsiteY6" fmla="*/ 1085006 h 1211580"/>
                  <a:gd name="connsiteX7" fmla="*/ 0 w 3840480"/>
                  <a:gd name="connsiteY7" fmla="*/ 115718 h 121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0480" h="1211580">
                    <a:moveTo>
                      <a:pt x="115718" y="0"/>
                    </a:moveTo>
                    <a:lnTo>
                      <a:pt x="3713906" y="0"/>
                    </a:lnTo>
                    <a:lnTo>
                      <a:pt x="3840480" y="126574"/>
                    </a:lnTo>
                    <a:lnTo>
                      <a:pt x="3840480" y="1095862"/>
                    </a:lnTo>
                    <a:lnTo>
                      <a:pt x="3724762" y="1211580"/>
                    </a:lnTo>
                    <a:lnTo>
                      <a:pt x="126574" y="1211580"/>
                    </a:lnTo>
                    <a:lnTo>
                      <a:pt x="0" y="1085006"/>
                    </a:lnTo>
                    <a:lnTo>
                      <a:pt x="0" y="115718"/>
                    </a:lnTo>
                    <a:close/>
                  </a:path>
                </a:pathLst>
              </a:custGeom>
            </p:spPr>
          </p:pic>
        </p:grp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554843F-8AF2-41C3-9912-8261F56E66D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8965712" y="1880785"/>
              <a:ext cx="124104" cy="124857"/>
            </a:xfrm>
            <a:prstGeom prst="triangle">
              <a:avLst>
                <a:gd name="adj" fmla="val 49998"/>
              </a:avLst>
            </a:prstGeom>
            <a:solidFill>
              <a:srgbClr val="F1FFFF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05F625-DCDF-4FF5-90BA-12BDE80FC145}"/>
                </a:ext>
              </a:extLst>
            </p:cNvPr>
            <p:cNvGrpSpPr/>
            <p:nvPr/>
          </p:nvGrpSpPr>
          <p:grpSpPr>
            <a:xfrm>
              <a:off x="89218" y="1964536"/>
              <a:ext cx="8965543" cy="2148620"/>
              <a:chOff x="89219" y="1964536"/>
              <a:chExt cx="7822066" cy="2148620"/>
            </a:xfrm>
          </p:grpSpPr>
          <p:sp>
            <p:nvSpPr>
              <p:cNvPr id="28" name="Rectangle: Diagonal Corners Snipped 27">
                <a:extLst>
                  <a:ext uri="{FF2B5EF4-FFF2-40B4-BE49-F238E27FC236}">
                    <a16:creationId xmlns:a16="http://schemas.microsoft.com/office/drawing/2014/main" id="{918763D2-C986-4C18-AD9D-C00EE796D224}"/>
                  </a:ext>
                </a:extLst>
              </p:cNvPr>
              <p:cNvSpPr/>
              <p:nvPr/>
            </p:nvSpPr>
            <p:spPr>
              <a:xfrm rot="5400000">
                <a:off x="2925952" y="-872178"/>
                <a:ext cx="2148620" cy="7822047"/>
              </a:xfrm>
              <a:prstGeom prst="snip2DiagRect">
                <a:avLst>
                  <a:gd name="adj1" fmla="val 2094"/>
                  <a:gd name="adj2" fmla="val 2338"/>
                </a:avLst>
              </a:prstGeom>
              <a:solidFill>
                <a:srgbClr val="8B7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" name="Picture 33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0F8A0F72-6FE1-447A-9752-45EE06379A06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73" t="23236" r="8896" b="24747"/>
              <a:stretch/>
            </p:blipFill>
            <p:spPr>
              <a:xfrm>
                <a:off x="89219" y="1970912"/>
                <a:ext cx="7822049" cy="2142244"/>
              </a:xfrm>
              <a:custGeom>
                <a:avLst/>
                <a:gdLst>
                  <a:gd name="connsiteX0" fmla="*/ 49811 w 7673818"/>
                  <a:gd name="connsiteY0" fmla="*/ 0 h 2130500"/>
                  <a:gd name="connsiteX1" fmla="*/ 7629205 w 7673818"/>
                  <a:gd name="connsiteY1" fmla="*/ 0 h 2130500"/>
                  <a:gd name="connsiteX2" fmla="*/ 7673818 w 7673818"/>
                  <a:gd name="connsiteY2" fmla="*/ 44613 h 2130500"/>
                  <a:gd name="connsiteX3" fmla="*/ 7673818 w 7673818"/>
                  <a:gd name="connsiteY3" fmla="*/ 2080689 h 2130500"/>
                  <a:gd name="connsiteX4" fmla="*/ 7624007 w 7673818"/>
                  <a:gd name="connsiteY4" fmla="*/ 2130500 h 2130500"/>
                  <a:gd name="connsiteX5" fmla="*/ 44613 w 7673818"/>
                  <a:gd name="connsiteY5" fmla="*/ 2130500 h 2130500"/>
                  <a:gd name="connsiteX6" fmla="*/ 0 w 7673818"/>
                  <a:gd name="connsiteY6" fmla="*/ 2085887 h 2130500"/>
                  <a:gd name="connsiteX7" fmla="*/ 0 w 7673818"/>
                  <a:gd name="connsiteY7" fmla="*/ 49811 h 213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73818" h="2130500">
                    <a:moveTo>
                      <a:pt x="49811" y="0"/>
                    </a:moveTo>
                    <a:lnTo>
                      <a:pt x="7629205" y="0"/>
                    </a:lnTo>
                    <a:lnTo>
                      <a:pt x="7673818" y="44613"/>
                    </a:lnTo>
                    <a:lnTo>
                      <a:pt x="7673818" y="2080689"/>
                    </a:lnTo>
                    <a:lnTo>
                      <a:pt x="7624007" y="2130500"/>
                    </a:lnTo>
                    <a:lnTo>
                      <a:pt x="44613" y="2130500"/>
                    </a:lnTo>
                    <a:lnTo>
                      <a:pt x="0" y="2085887"/>
                    </a:lnTo>
                    <a:lnTo>
                      <a:pt x="0" y="49811"/>
                    </a:ln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398349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3068</TotalTime>
  <Words>32</Words>
  <Application>Microsoft Office PowerPoint</Application>
  <PresentationFormat>On-screen Show (4:3)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Supertext 01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</dc:creator>
  <cp:lastModifiedBy> </cp:lastModifiedBy>
  <cp:revision>116</cp:revision>
  <dcterms:created xsi:type="dcterms:W3CDTF">2020-10-30T12:53:05Z</dcterms:created>
  <dcterms:modified xsi:type="dcterms:W3CDTF">2020-12-18T22:59:37Z</dcterms:modified>
</cp:coreProperties>
</file>