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CAD"/>
    <a:srgbClr val="8D86EA"/>
    <a:srgbClr val="6666FF"/>
    <a:srgbClr val="CC00FF"/>
    <a:srgbClr val="9966FF"/>
    <a:srgbClr val="6600CC"/>
    <a:srgbClr val="5D7391"/>
    <a:srgbClr val="C35C29"/>
    <a:srgbClr val="8A644C"/>
    <a:srgbClr val="91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4" autoAdjust="0"/>
    <p:restoredTop sz="95065" autoAdjust="0"/>
  </p:normalViewPr>
  <p:slideViewPr>
    <p:cSldViewPr snapToGrid="0">
      <p:cViewPr>
        <p:scale>
          <a:sx n="25" d="100"/>
          <a:sy n="25" d="100"/>
        </p:scale>
        <p:origin x="3612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F264-1066-41BF-99FA-10498C83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7D54-95B7-4234-A757-336AAA99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FCDB-BF48-4AD6-8594-94E0592D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76AF-0649-4CF4-B445-AB7F5DDE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B232-989C-459A-AABA-D1D964DC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7C95-01BC-4495-9792-86CE3323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48E7-836D-4C90-8F56-560ACD32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E723-7F1F-4EC3-B122-D49E4951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283F-50B1-4E1E-A38E-AA8D11F4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B50A-D068-4F6C-AEBF-8BF88769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588F8-DC25-4FB4-8993-39AEF1917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CE575-C563-4EF8-B082-5E8589EE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0D67-2FB6-491F-B0E2-60C77DC0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D164-B046-4422-AB32-BDD4D804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E75B-1A69-484A-8937-60448D33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62CE-522E-41F7-99AB-9CF92ACC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71A8-F006-4CE6-99EA-ED0C76E2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E145-4B59-46E0-AA40-95CC79EB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B8A9-5925-4F1A-AACA-334B487E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5D37-2132-4438-96C6-3EB6A8A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4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4B14-EFDD-4BB0-8572-E4597487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14BC-FBDD-4E8A-B395-97044EE6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88F8-3C74-4C03-BFE0-26847037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157A-3A44-4687-9176-10FA59E3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70EB-56B5-45F0-9D14-08BA5E9C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4DC9-73FF-4632-85F1-2575E4B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E15D-A1F5-4F27-B397-1A25F4B34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78AF-E09F-4786-8F85-0A7D67640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2C89C-E67D-4ECC-95DB-00D4D918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3941-6597-42D3-8B70-115ED8FA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1EB26-A368-4E0E-BA84-0ADEABB1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0777-A1F8-4F3F-9B86-A952ED9D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2219-D6BD-4AAF-A2A7-5305E2D2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29C82-28F3-4282-8894-F53095345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5D21A-8BC6-4814-BE5C-92F54048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B1731-337A-46AC-9270-84CF62BEF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6BE9B-E13B-4BE5-A3BE-217A0D9E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C8055-000A-4054-BE27-1714A450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3D4DF-ADDB-40AA-A873-E0F3E1FE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7A18-D98A-486E-9C12-D8E0F33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29385-4EEF-4DA5-A430-6307CE3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786B8-8687-48C0-9347-6854EDE4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C5BA6-560B-4C0B-BFD4-04CB4CF9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2A26B-3F4D-47DA-89F4-A14B44B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E57E-5698-40C7-88FF-5D56B8A8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3A12-9CA3-4044-9E3C-24F7BD4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6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5851-E00E-4D98-A992-92504B94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47D1-8493-4EB7-9F69-4E8E417C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1283-6AEF-45D6-A39B-DD19766D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5E306-CEEE-40CC-BB5D-33F06F5B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AD4B-6B85-4E58-A413-21E2E2E5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1DD8-1ACF-4292-9AA2-B76A3BF4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FD9B-5841-460C-9568-56D73BC3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6B109-44A8-4FEA-AD61-FBE000D8E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4887D-2A36-44CC-87F9-CDE425D5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7CDE-77BB-42B1-96BB-4BDD7994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9D60-AFB2-41EA-AD98-240B8F8D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F37C-088A-4686-8084-CCB074AC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1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F446F-4D58-4C28-ACCD-835A849E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CA70-0B87-4335-A4A4-D4F3DBFC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43D9-E92E-4F52-B838-C929DEA54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038E-37BA-41D9-A79A-1F95F8510EB0}" type="datetimeFigureOut">
              <a:rPr lang="en-GB" smtClean="0"/>
              <a:t>07/01/2021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BF3C-4C35-4ADE-956D-1761EEA40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7254-A201-44DD-86C4-8A9DD5973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CF39-E518-4EC8-A1DF-4FADC7AD0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0905F1F-1742-4DC6-BF89-CE381103F3D5}"/>
              </a:ext>
            </a:extLst>
          </p:cNvPr>
          <p:cNvGrpSpPr/>
          <p:nvPr/>
        </p:nvGrpSpPr>
        <p:grpSpPr>
          <a:xfrm>
            <a:off x="1333498" y="-10858502"/>
            <a:ext cx="9525003" cy="28575002"/>
            <a:chOff x="1333498" y="-10858502"/>
            <a:chExt cx="9525003" cy="28575002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851D725-FEE2-4D67-9C93-01D761D21A31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00"/>
            <a:stretch/>
          </p:blipFill>
          <p:spPr bwMode="auto">
            <a:xfrm rot="5400000">
              <a:off x="-1047751" y="5810249"/>
              <a:ext cx="14287500" cy="9525002"/>
            </a:xfrm>
            <a:prstGeom prst="rect">
              <a:avLst/>
            </a:prstGeom>
            <a:solidFill>
              <a:schemeClr val="tx1"/>
            </a:solidFill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D70B1A-7C99-4C3C-BE33-07711FC0CB7C}"/>
                </a:ext>
              </a:extLst>
            </p:cNvPr>
            <p:cNvGrpSpPr/>
            <p:nvPr/>
          </p:nvGrpSpPr>
          <p:grpSpPr>
            <a:xfrm>
              <a:off x="1333498" y="-10858502"/>
              <a:ext cx="9525003" cy="28575002"/>
              <a:chOff x="1333498" y="-10858502"/>
              <a:chExt cx="9525003" cy="28575002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81E64E0A-70E8-432E-8DCE-F668ADB5E8BA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alphaModFix am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00"/>
              <a:stretch/>
            </p:blipFill>
            <p:spPr bwMode="auto">
              <a:xfrm rot="5400000">
                <a:off x="-1047751" y="-8477251"/>
                <a:ext cx="14287500" cy="9525002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8" name="Picture 7" descr="A bright light in the sky&#10;&#10;Description automatically generated with low confidence">
                <a:extLst>
                  <a:ext uri="{FF2B5EF4-FFF2-40B4-BE49-F238E27FC236}">
                    <a16:creationId xmlns:a16="http://schemas.microsoft.com/office/drawing/2014/main" id="{CA3299A5-9E93-4D28-B5D2-003CE0C8CEB1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>
                <a:alphaModFix am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t="20167" r="16667" b="20167"/>
              <a:stretch/>
            </p:blipFill>
            <p:spPr>
              <a:xfrm rot="16200000">
                <a:off x="-8191500" y="-1333502"/>
                <a:ext cx="28575002" cy="9525001"/>
              </a:xfrm>
              <a:prstGeom prst="rect">
                <a:avLst/>
              </a:prstGeom>
              <a:solidFill>
                <a:schemeClr val="tx1">
                  <a:alpha val="34000"/>
                </a:schemeClr>
              </a:solidFill>
            </p:spPr>
          </p:pic>
        </p:grpSp>
      </p:grpSp>
      <p:pic>
        <p:nvPicPr>
          <p:cNvPr id="14" name="Picture 6">
            <a:extLst>
              <a:ext uri="{FF2B5EF4-FFF2-40B4-BE49-F238E27FC236}">
                <a16:creationId xmlns:a16="http://schemas.microsoft.com/office/drawing/2014/main" id="{B0017F01-C396-4CE1-B4A8-4A894FDAB07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7" r="22807" b="3316"/>
          <a:stretch/>
        </p:blipFill>
        <p:spPr bwMode="auto">
          <a:xfrm>
            <a:off x="-8954423" y="-8058151"/>
            <a:ext cx="9945945" cy="994594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D4C4C05-9462-4ECE-AC4E-5E2B9D223974}"/>
              </a:ext>
            </a:extLst>
          </p:cNvPr>
          <p:cNvSpPr/>
          <p:nvPr/>
        </p:nvSpPr>
        <p:spPr>
          <a:xfrm>
            <a:off x="1333495" y="-1363663"/>
            <a:ext cx="9525000" cy="5276850"/>
          </a:xfrm>
          <a:prstGeom prst="rect">
            <a:avLst/>
          </a:prstGeom>
          <a:gradFill flip="none" rotWithShape="1">
            <a:gsLst>
              <a:gs pos="33000">
                <a:schemeClr val="tx1">
                  <a:alpha val="0"/>
                </a:schemeClr>
              </a:gs>
              <a:gs pos="100000">
                <a:schemeClr val="bg1">
                  <a:alpha val="70000"/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6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DC2B3-5151-4A29-BC14-387B4EF2CE75}"/>
              </a:ext>
            </a:extLst>
          </p:cNvPr>
          <p:cNvGrpSpPr/>
          <p:nvPr/>
        </p:nvGrpSpPr>
        <p:grpSpPr>
          <a:xfrm>
            <a:off x="-9866884" y="-2554406"/>
            <a:ext cx="3755255" cy="2337161"/>
            <a:chOff x="3106166" y="699040"/>
            <a:chExt cx="3755255" cy="23371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200463-8586-43F3-A280-53F2B0B4F49C}"/>
                </a:ext>
              </a:extLst>
            </p:cNvPr>
            <p:cNvSpPr/>
            <p:nvPr/>
          </p:nvSpPr>
          <p:spPr>
            <a:xfrm>
              <a:off x="3683217" y="699040"/>
              <a:ext cx="2610035" cy="2337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6C73C7-033E-48D3-B321-8D57F574626E}"/>
                </a:ext>
              </a:extLst>
            </p:cNvPr>
            <p:cNvSpPr/>
            <p:nvPr/>
          </p:nvSpPr>
          <p:spPr>
            <a:xfrm>
              <a:off x="3106166" y="1106388"/>
              <a:ext cx="3755255" cy="16438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16B7E5-7CA3-4321-8E7D-9578F3353371}"/>
              </a:ext>
            </a:extLst>
          </p:cNvPr>
          <p:cNvGrpSpPr/>
          <p:nvPr/>
        </p:nvGrpSpPr>
        <p:grpSpPr>
          <a:xfrm>
            <a:off x="-9578359" y="-2251490"/>
            <a:ext cx="3178206" cy="1764814"/>
            <a:chOff x="1651247" y="2485748"/>
            <a:chExt cx="3178206" cy="1764814"/>
          </a:xfrm>
          <a:solidFill>
            <a:srgbClr val="C35C29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6239F3-1F8A-42A5-90A7-18D13AAF2342}"/>
                </a:ext>
              </a:extLst>
            </p:cNvPr>
            <p:cNvSpPr/>
            <p:nvPr/>
          </p:nvSpPr>
          <p:spPr>
            <a:xfrm rot="10800000">
              <a:off x="2465271" y="3953718"/>
              <a:ext cx="1538557" cy="296844"/>
            </a:xfrm>
            <a:custGeom>
              <a:avLst/>
              <a:gdLst>
                <a:gd name="connsiteX0" fmla="*/ 1526727 w 1526727"/>
                <a:gd name="connsiteY0" fmla="*/ 300957 h 300957"/>
                <a:gd name="connsiteX1" fmla="*/ 1301816 w 1526727"/>
                <a:gd name="connsiteY1" fmla="*/ 275379 h 300957"/>
                <a:gd name="connsiteX2" fmla="*/ 1294506 w 1526727"/>
                <a:gd name="connsiteY2" fmla="*/ 274886 h 300957"/>
                <a:gd name="connsiteX3" fmla="*/ 1186720 w 1526727"/>
                <a:gd name="connsiteY3" fmla="*/ 215423 h 300957"/>
                <a:gd name="connsiteX4" fmla="*/ 875246 w 1526727"/>
                <a:gd name="connsiteY4" fmla="*/ 134258 h 300957"/>
                <a:gd name="connsiteX5" fmla="*/ 232373 w 1526727"/>
                <a:gd name="connsiteY5" fmla="*/ 269302 h 300957"/>
                <a:gd name="connsiteX6" fmla="*/ 226358 w 1526727"/>
                <a:gd name="connsiteY6" fmla="*/ 273700 h 300957"/>
                <a:gd name="connsiteX7" fmla="*/ 201482 w 1526727"/>
                <a:gd name="connsiteY7" fmla="*/ 275379 h 300957"/>
                <a:gd name="connsiteX8" fmla="*/ 0 w 1526727"/>
                <a:gd name="connsiteY8" fmla="*/ 298292 h 300957"/>
                <a:gd name="connsiteX9" fmla="*/ 31620 w 1526727"/>
                <a:gd name="connsiteY9" fmla="*/ 262978 h 300957"/>
                <a:gd name="connsiteX10" fmla="*/ 900156 w 1526727"/>
                <a:gd name="connsiteY10" fmla="*/ 7977 h 300957"/>
                <a:gd name="connsiteX11" fmla="*/ 1523908 w 1526727"/>
                <a:gd name="connsiteY11" fmla="*/ 297277 h 30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6727" h="300957">
                  <a:moveTo>
                    <a:pt x="1526727" y="300957"/>
                  </a:moveTo>
                  <a:lnTo>
                    <a:pt x="1301816" y="275379"/>
                  </a:lnTo>
                  <a:lnTo>
                    <a:pt x="1294506" y="274886"/>
                  </a:lnTo>
                  <a:lnTo>
                    <a:pt x="1186720" y="215423"/>
                  </a:lnTo>
                  <a:cubicBezTo>
                    <a:pt x="1094604" y="174387"/>
                    <a:pt x="989485" y="146032"/>
                    <a:pt x="875246" y="134258"/>
                  </a:cubicBezTo>
                  <a:cubicBezTo>
                    <a:pt x="637521" y="109758"/>
                    <a:pt x="405259" y="162556"/>
                    <a:pt x="232373" y="269302"/>
                  </a:cubicBezTo>
                  <a:lnTo>
                    <a:pt x="226358" y="273700"/>
                  </a:lnTo>
                  <a:lnTo>
                    <a:pt x="201482" y="275379"/>
                  </a:lnTo>
                  <a:lnTo>
                    <a:pt x="0" y="298292"/>
                  </a:lnTo>
                  <a:lnTo>
                    <a:pt x="31620" y="262978"/>
                  </a:lnTo>
                  <a:cubicBezTo>
                    <a:pt x="236806" y="71995"/>
                    <a:pt x="564060" y="-30378"/>
                    <a:pt x="900156" y="7977"/>
                  </a:cubicBezTo>
                  <a:cubicBezTo>
                    <a:pt x="1161475" y="37799"/>
                    <a:pt x="1381034" y="146516"/>
                    <a:pt x="1523908" y="2972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0E4B02-DC18-4A71-AFF4-11534C20AF4F}"/>
                </a:ext>
              </a:extLst>
            </p:cNvPr>
            <p:cNvSpPr/>
            <p:nvPr/>
          </p:nvSpPr>
          <p:spPr>
            <a:xfrm>
              <a:off x="1651247" y="3051042"/>
              <a:ext cx="3178206" cy="864010"/>
            </a:xfrm>
            <a:custGeom>
              <a:avLst/>
              <a:gdLst>
                <a:gd name="connsiteX0" fmla="*/ 2592546 w 3178206"/>
                <a:gd name="connsiteY0" fmla="*/ 0 h 864010"/>
                <a:gd name="connsiteX1" fmla="*/ 2712769 w 3178206"/>
                <a:gd name="connsiteY1" fmla="*/ 30478 h 864010"/>
                <a:gd name="connsiteX2" fmla="*/ 3178206 w 3178206"/>
                <a:gd name="connsiteY2" fmla="*/ 375738 h 864010"/>
                <a:gd name="connsiteX3" fmla="*/ 1589103 w 3178206"/>
                <a:gd name="connsiteY3" fmla="*/ 864010 h 864010"/>
                <a:gd name="connsiteX4" fmla="*/ 0 w 3178206"/>
                <a:gd name="connsiteY4" fmla="*/ 375738 h 864010"/>
                <a:gd name="connsiteX5" fmla="*/ 465438 w 3178206"/>
                <a:gd name="connsiteY5" fmla="*/ 30478 h 864010"/>
                <a:gd name="connsiteX6" fmla="*/ 575901 w 3178206"/>
                <a:gd name="connsiteY6" fmla="*/ 2474 h 864010"/>
                <a:gd name="connsiteX7" fmla="*/ 554032 w 3178206"/>
                <a:gd name="connsiteY7" fmla="*/ 64006 h 864010"/>
                <a:gd name="connsiteX8" fmla="*/ 545300 w 3178206"/>
                <a:gd name="connsiteY8" fmla="*/ 139659 h 864010"/>
                <a:gd name="connsiteX9" fmla="*/ 391741 w 3178206"/>
                <a:gd name="connsiteY9" fmla="*/ 183886 h 864010"/>
                <a:gd name="connsiteX10" fmla="*/ 145134 w 3178206"/>
                <a:gd name="connsiteY10" fmla="*/ 375738 h 864010"/>
                <a:gd name="connsiteX11" fmla="*/ 1589103 w 3178206"/>
                <a:gd name="connsiteY11" fmla="*/ 718876 h 864010"/>
                <a:gd name="connsiteX12" fmla="*/ 3033072 w 3178206"/>
                <a:gd name="connsiteY12" fmla="*/ 375738 h 864010"/>
                <a:gd name="connsiteX13" fmla="*/ 2786465 w 3178206"/>
                <a:gd name="connsiteY13" fmla="*/ 183886 h 864010"/>
                <a:gd name="connsiteX14" fmla="*/ 2623721 w 3178206"/>
                <a:gd name="connsiteY14" fmla="*/ 137013 h 864010"/>
                <a:gd name="connsiteX15" fmla="*/ 2615294 w 3178206"/>
                <a:gd name="connsiteY15" fmla="*/ 64006 h 86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8206" h="864010">
                  <a:moveTo>
                    <a:pt x="2592546" y="0"/>
                  </a:moveTo>
                  <a:lnTo>
                    <a:pt x="2712769" y="30478"/>
                  </a:lnTo>
                  <a:cubicBezTo>
                    <a:pt x="3000340" y="118838"/>
                    <a:pt x="3178206" y="240906"/>
                    <a:pt x="3178206" y="375738"/>
                  </a:cubicBezTo>
                  <a:cubicBezTo>
                    <a:pt x="3178206" y="645403"/>
                    <a:pt x="2466740" y="864010"/>
                    <a:pt x="1589103" y="864010"/>
                  </a:cubicBezTo>
                  <a:cubicBezTo>
                    <a:pt x="711466" y="864010"/>
                    <a:pt x="0" y="645403"/>
                    <a:pt x="0" y="375738"/>
                  </a:cubicBezTo>
                  <a:cubicBezTo>
                    <a:pt x="0" y="240906"/>
                    <a:pt x="177867" y="118838"/>
                    <a:pt x="465438" y="30478"/>
                  </a:cubicBezTo>
                  <a:lnTo>
                    <a:pt x="575901" y="2474"/>
                  </a:lnTo>
                  <a:lnTo>
                    <a:pt x="554032" y="64006"/>
                  </a:lnTo>
                  <a:lnTo>
                    <a:pt x="545300" y="139659"/>
                  </a:lnTo>
                  <a:lnTo>
                    <a:pt x="391741" y="183886"/>
                  </a:lnTo>
                  <a:cubicBezTo>
                    <a:pt x="236046" y="238652"/>
                    <a:pt x="145134" y="304672"/>
                    <a:pt x="145134" y="375738"/>
                  </a:cubicBezTo>
                  <a:cubicBezTo>
                    <a:pt x="145134" y="565248"/>
                    <a:pt x="791621" y="718876"/>
                    <a:pt x="1589103" y="718876"/>
                  </a:cubicBezTo>
                  <a:cubicBezTo>
                    <a:pt x="2386585" y="718876"/>
                    <a:pt x="3033072" y="565248"/>
                    <a:pt x="3033072" y="375738"/>
                  </a:cubicBezTo>
                  <a:cubicBezTo>
                    <a:pt x="3033072" y="304672"/>
                    <a:pt x="2942160" y="238652"/>
                    <a:pt x="2786465" y="183886"/>
                  </a:cubicBezTo>
                  <a:lnTo>
                    <a:pt x="2623721" y="137013"/>
                  </a:lnTo>
                  <a:lnTo>
                    <a:pt x="2615294" y="640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69E7D0DC-DB29-4FF8-AAC2-4D4903DDA16E}"/>
                </a:ext>
              </a:extLst>
            </p:cNvPr>
            <p:cNvSpPr/>
            <p:nvPr/>
          </p:nvSpPr>
          <p:spPr>
            <a:xfrm>
              <a:off x="2299317" y="2485748"/>
              <a:ext cx="1864310" cy="1597980"/>
            </a:xfrm>
            <a:prstGeom prst="blockArc">
              <a:avLst>
                <a:gd name="adj1" fmla="val 10657314"/>
                <a:gd name="adj2" fmla="val 111075"/>
                <a:gd name="adj3" fmla="val 8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2554913D-53BA-430F-B9CB-CA44ED85F535}"/>
                </a:ext>
              </a:extLst>
            </p:cNvPr>
            <p:cNvSpPr/>
            <p:nvPr/>
          </p:nvSpPr>
          <p:spPr>
            <a:xfrm>
              <a:off x="2940843" y="2900229"/>
              <a:ext cx="592931" cy="590683"/>
            </a:xfrm>
            <a:prstGeom prst="donut">
              <a:avLst>
                <a:gd name="adj" fmla="val 21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1ECF-BD4B-4B8B-A46B-5A154E1B08F7}"/>
              </a:ext>
            </a:extLst>
          </p:cNvPr>
          <p:cNvGrpSpPr/>
          <p:nvPr/>
        </p:nvGrpSpPr>
        <p:grpSpPr>
          <a:xfrm>
            <a:off x="2184915" y="151378"/>
            <a:ext cx="5580000" cy="3472830"/>
            <a:chOff x="2184915" y="151378"/>
            <a:chExt cx="5580000" cy="347283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6C356B-7A21-4904-B451-1CAE7F9A4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7EAC06-85B8-477A-8043-468CBD036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885C6F-C7CA-4895-9124-57C589B3E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8A06E4-97A2-4A98-9D47-A2A93EA66B0C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AB13ED-4B88-47B0-8620-5E40540D186C}"/>
              </a:ext>
            </a:extLst>
          </p:cNvPr>
          <p:cNvGrpSpPr/>
          <p:nvPr/>
        </p:nvGrpSpPr>
        <p:grpSpPr>
          <a:xfrm>
            <a:off x="4642365" y="3339117"/>
            <a:ext cx="5580000" cy="3472830"/>
            <a:chOff x="2184915" y="151378"/>
            <a:chExt cx="5580000" cy="34728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2E526B-D353-477C-A213-51963C103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97D02D-CC94-4E31-B7A5-F73775DDF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DC1E462-367A-4073-9678-3EB1C611B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44DCA75-7EF2-4D44-8F9B-167015FA4F84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rgbClr val="5D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8B062-D463-409E-9C00-D1CF82CE536B}"/>
              </a:ext>
            </a:extLst>
          </p:cNvPr>
          <p:cNvGrpSpPr/>
          <p:nvPr/>
        </p:nvGrpSpPr>
        <p:grpSpPr>
          <a:xfrm>
            <a:off x="4294239" y="-4688271"/>
            <a:ext cx="5580000" cy="3472830"/>
            <a:chOff x="2184915" y="151378"/>
            <a:chExt cx="5580000" cy="347283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DC337A-D861-40F7-BCA0-364E7013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212FBD-FE80-4286-A692-22C29DBB5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4BB1A7-00CB-4C81-85E8-2686CFA1B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51DC08-0671-48E3-A32C-5B8FFDB12C1B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B38B80-C1A3-44B6-B3DD-2648384EABC8}"/>
              </a:ext>
            </a:extLst>
          </p:cNvPr>
          <p:cNvGrpSpPr/>
          <p:nvPr/>
        </p:nvGrpSpPr>
        <p:grpSpPr>
          <a:xfrm>
            <a:off x="2276045" y="-9413820"/>
            <a:ext cx="5580000" cy="3472830"/>
            <a:chOff x="2184915" y="151378"/>
            <a:chExt cx="5580000" cy="34728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973464-E7E0-485C-9686-A788C7F0C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rgbClr val="7030A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63C849-DAEC-4462-9B28-C6395E66E5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CC50A6C-702B-4D94-9B00-8FA694210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7AA1AF-9572-41BD-983A-69C0013640C4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rgbClr val="8D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1C2073-5559-47FF-80C8-44342B757DAA}"/>
              </a:ext>
            </a:extLst>
          </p:cNvPr>
          <p:cNvGrpSpPr/>
          <p:nvPr/>
        </p:nvGrpSpPr>
        <p:grpSpPr>
          <a:xfrm>
            <a:off x="1969163" y="7317952"/>
            <a:ext cx="5580000" cy="3472830"/>
            <a:chOff x="2184915" y="151378"/>
            <a:chExt cx="5580000" cy="34728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16A97A-E056-430E-830E-25AF7376E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EA2B1C-FF97-47B4-B536-CF821DE4B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C7843-39A4-45D9-BC83-CB76695D4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6370FF-6BB9-404C-A81B-9F6EE531B679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58D034-D96F-42AA-B5CD-BA9526D17134}"/>
              </a:ext>
            </a:extLst>
          </p:cNvPr>
          <p:cNvGrpSpPr/>
          <p:nvPr/>
        </p:nvGrpSpPr>
        <p:grpSpPr>
          <a:xfrm>
            <a:off x="4236442" y="11813752"/>
            <a:ext cx="5580000" cy="3472830"/>
            <a:chOff x="2184915" y="151378"/>
            <a:chExt cx="5580000" cy="347283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A01E7C-1B48-4FB1-9825-D2AA5FE66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EE97A1-EEB9-4CD6-9D1F-1C2E6EAE6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63DFD6-112A-4D9A-A46B-1E92645A7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64BCC4D-FCE6-43CE-9341-CDB8FD68F292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909472-F9DA-4A39-9A34-363A47C40E0F}"/>
              </a:ext>
            </a:extLst>
          </p:cNvPr>
          <p:cNvGrpSpPr/>
          <p:nvPr/>
        </p:nvGrpSpPr>
        <p:grpSpPr>
          <a:xfrm rot="1829015">
            <a:off x="10865842" y="9933344"/>
            <a:ext cx="5580000" cy="3472830"/>
            <a:chOff x="2184915" y="151378"/>
            <a:chExt cx="5580000" cy="347283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C2315C8-3BD2-4814-A522-5A44ECC7C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EE7922C-570C-4E1E-BFA3-0E9166E0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FE32DD9-0C3D-4103-95D7-B76D7E7D0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75B3E66-3808-4D9F-BA3F-DBC15329083C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7B0CC4-8661-48AB-AF27-952043A133B8}"/>
              </a:ext>
            </a:extLst>
          </p:cNvPr>
          <p:cNvGrpSpPr/>
          <p:nvPr/>
        </p:nvGrpSpPr>
        <p:grpSpPr>
          <a:xfrm rot="19994671">
            <a:off x="6852543" y="124448"/>
            <a:ext cx="5580000" cy="3472830"/>
            <a:chOff x="2184915" y="151378"/>
            <a:chExt cx="5580000" cy="347283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17289C-0FBC-48C5-B7E9-505ADEE29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4915" y="151378"/>
              <a:ext cx="5580000" cy="3472830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965EB0-8271-4834-92D9-3C3C64865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8595" y="409539"/>
              <a:ext cx="4750397" cy="2956509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F9D17CE-5409-4BB2-8ABC-31EA591A7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7287" y="719213"/>
              <a:ext cx="3755256" cy="2337162"/>
            </a:xfrm>
            <a:custGeom>
              <a:avLst/>
              <a:gdLst>
                <a:gd name="connsiteX0" fmla="*/ 1882069 w 3755256"/>
                <a:gd name="connsiteY0" fmla="*/ 0 h 2337162"/>
                <a:gd name="connsiteX1" fmla="*/ 2964211 w 3755256"/>
                <a:gd name="connsiteY1" fmla="*/ 515217 h 2337162"/>
                <a:gd name="connsiteX2" fmla="*/ 2997898 w 3755256"/>
                <a:gd name="connsiteY2" fmla="*/ 570791 h 2337162"/>
                <a:gd name="connsiteX3" fmla="*/ 3071974 w 3755256"/>
                <a:gd name="connsiteY3" fmla="*/ 595040 h 2337162"/>
                <a:gd name="connsiteX4" fmla="*/ 3755256 w 3755256"/>
                <a:gd name="connsiteY4" fmla="*/ 1229292 h 2337162"/>
                <a:gd name="connsiteX5" fmla="*/ 2927428 w 3755256"/>
                <a:gd name="connsiteY5" fmla="*/ 1910861 h 2337162"/>
                <a:gd name="connsiteX6" fmla="*/ 2878298 w 3755256"/>
                <a:gd name="connsiteY6" fmla="*/ 1922535 h 2337162"/>
                <a:gd name="connsiteX7" fmla="*/ 2804856 w 3755256"/>
                <a:gd name="connsiteY7" fmla="*/ 1994893 h 2337162"/>
                <a:gd name="connsiteX8" fmla="*/ 1882069 w 3755256"/>
                <a:gd name="connsiteY8" fmla="*/ 2337162 h 2337162"/>
                <a:gd name="connsiteX9" fmla="*/ 959282 w 3755256"/>
                <a:gd name="connsiteY9" fmla="*/ 1994893 h 2337162"/>
                <a:gd name="connsiteX10" fmla="*/ 888663 w 3755256"/>
                <a:gd name="connsiteY10" fmla="*/ 1925316 h 2337162"/>
                <a:gd name="connsiteX11" fmla="*/ 827829 w 3755256"/>
                <a:gd name="connsiteY11" fmla="*/ 1910861 h 2337162"/>
                <a:gd name="connsiteX12" fmla="*/ 0 w 3755256"/>
                <a:gd name="connsiteY12" fmla="*/ 1229292 h 2337162"/>
                <a:gd name="connsiteX13" fmla="*/ 683283 w 3755256"/>
                <a:gd name="connsiteY13" fmla="*/ 595040 h 2337162"/>
                <a:gd name="connsiteX14" fmla="*/ 768439 w 3755256"/>
                <a:gd name="connsiteY14" fmla="*/ 567164 h 2337162"/>
                <a:gd name="connsiteX15" fmla="*/ 799928 w 3755256"/>
                <a:gd name="connsiteY15" fmla="*/ 515217 h 2337162"/>
                <a:gd name="connsiteX16" fmla="*/ 1882069 w 3755256"/>
                <a:gd name="connsiteY16" fmla="*/ 0 h 233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55256" h="2337162">
                  <a:moveTo>
                    <a:pt x="1882069" y="0"/>
                  </a:moveTo>
                  <a:cubicBezTo>
                    <a:pt x="2332533" y="0"/>
                    <a:pt x="2729690" y="204372"/>
                    <a:pt x="2964211" y="515217"/>
                  </a:cubicBezTo>
                  <a:lnTo>
                    <a:pt x="2997898" y="570791"/>
                  </a:lnTo>
                  <a:lnTo>
                    <a:pt x="3071974" y="595040"/>
                  </a:lnTo>
                  <a:cubicBezTo>
                    <a:pt x="3489272" y="745797"/>
                    <a:pt x="3755256" y="973947"/>
                    <a:pt x="3755256" y="1229292"/>
                  </a:cubicBezTo>
                  <a:cubicBezTo>
                    <a:pt x="3755256" y="1513009"/>
                    <a:pt x="3426880" y="1763152"/>
                    <a:pt x="2927428" y="1910861"/>
                  </a:cubicBezTo>
                  <a:lnTo>
                    <a:pt x="2878298" y="1922535"/>
                  </a:lnTo>
                  <a:lnTo>
                    <a:pt x="2804856" y="1994893"/>
                  </a:lnTo>
                  <a:cubicBezTo>
                    <a:pt x="2568695" y="2206364"/>
                    <a:pt x="2242440" y="2337162"/>
                    <a:pt x="1882069" y="2337162"/>
                  </a:cubicBezTo>
                  <a:cubicBezTo>
                    <a:pt x="1521698" y="2337162"/>
                    <a:pt x="1195444" y="2206364"/>
                    <a:pt x="959282" y="1994893"/>
                  </a:cubicBezTo>
                  <a:lnTo>
                    <a:pt x="888663" y="1925316"/>
                  </a:lnTo>
                  <a:lnTo>
                    <a:pt x="827829" y="1910861"/>
                  </a:lnTo>
                  <a:cubicBezTo>
                    <a:pt x="328376" y="1763152"/>
                    <a:pt x="0" y="1513009"/>
                    <a:pt x="0" y="1229292"/>
                  </a:cubicBezTo>
                  <a:cubicBezTo>
                    <a:pt x="0" y="973947"/>
                    <a:pt x="265985" y="745797"/>
                    <a:pt x="683283" y="595040"/>
                  </a:cubicBezTo>
                  <a:lnTo>
                    <a:pt x="768439" y="567164"/>
                  </a:lnTo>
                  <a:lnTo>
                    <a:pt x="799928" y="515217"/>
                  </a:lnTo>
                  <a:cubicBezTo>
                    <a:pt x="1034449" y="204372"/>
                    <a:pt x="1431606" y="0"/>
                    <a:pt x="1882069" y="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0220DE-5E06-40AE-80F0-C1C37BD469F4}"/>
                </a:ext>
              </a:extLst>
            </p:cNvPr>
            <p:cNvSpPr/>
            <p:nvPr/>
          </p:nvSpPr>
          <p:spPr>
            <a:xfrm rot="10800000">
              <a:off x="3394691" y="1001956"/>
              <a:ext cx="3178206" cy="1764814"/>
            </a:xfrm>
            <a:custGeom>
              <a:avLst/>
              <a:gdLst>
                <a:gd name="connsiteX0" fmla="*/ 2364182 w 3178206"/>
                <a:gd name="connsiteY0" fmla="*/ 296844 h 1764814"/>
                <a:gd name="connsiteX1" fmla="*/ 2137528 w 3178206"/>
                <a:gd name="connsiteY1" fmla="*/ 271616 h 1764814"/>
                <a:gd name="connsiteX2" fmla="*/ 2130162 w 3178206"/>
                <a:gd name="connsiteY2" fmla="*/ 271129 h 1764814"/>
                <a:gd name="connsiteX3" fmla="*/ 2021541 w 3178206"/>
                <a:gd name="connsiteY3" fmla="*/ 212479 h 1764814"/>
                <a:gd name="connsiteX4" fmla="*/ 1707653 w 3178206"/>
                <a:gd name="connsiteY4" fmla="*/ 132423 h 1764814"/>
                <a:gd name="connsiteX5" fmla="*/ 1059799 w 3178206"/>
                <a:gd name="connsiteY5" fmla="*/ 265622 h 1764814"/>
                <a:gd name="connsiteX6" fmla="*/ 1053737 w 3178206"/>
                <a:gd name="connsiteY6" fmla="*/ 269960 h 1764814"/>
                <a:gd name="connsiteX7" fmla="*/ 1028668 w 3178206"/>
                <a:gd name="connsiteY7" fmla="*/ 271616 h 1764814"/>
                <a:gd name="connsiteX8" fmla="*/ 825625 w 3178206"/>
                <a:gd name="connsiteY8" fmla="*/ 294216 h 1764814"/>
                <a:gd name="connsiteX9" fmla="*/ 857490 w 3178206"/>
                <a:gd name="connsiteY9" fmla="*/ 259384 h 1764814"/>
                <a:gd name="connsiteX10" fmla="*/ 1732756 w 3178206"/>
                <a:gd name="connsiteY10" fmla="*/ 7868 h 1764814"/>
                <a:gd name="connsiteX11" fmla="*/ 2361341 w 3178206"/>
                <a:gd name="connsiteY11" fmla="*/ 293214 h 1764814"/>
                <a:gd name="connsiteX12" fmla="*/ 585660 w 3178206"/>
                <a:gd name="connsiteY12" fmla="*/ 1199520 h 1764814"/>
                <a:gd name="connsiteX13" fmla="*/ 465437 w 3178206"/>
                <a:gd name="connsiteY13" fmla="*/ 1169042 h 1764814"/>
                <a:gd name="connsiteX14" fmla="*/ 0 w 3178206"/>
                <a:gd name="connsiteY14" fmla="*/ 823782 h 1764814"/>
                <a:gd name="connsiteX15" fmla="*/ 1589103 w 3178206"/>
                <a:gd name="connsiteY15" fmla="*/ 335510 h 1764814"/>
                <a:gd name="connsiteX16" fmla="*/ 3178206 w 3178206"/>
                <a:gd name="connsiteY16" fmla="*/ 823782 h 1764814"/>
                <a:gd name="connsiteX17" fmla="*/ 2712768 w 3178206"/>
                <a:gd name="connsiteY17" fmla="*/ 1169042 h 1764814"/>
                <a:gd name="connsiteX18" fmla="*/ 2602305 w 3178206"/>
                <a:gd name="connsiteY18" fmla="*/ 1197046 h 1764814"/>
                <a:gd name="connsiteX19" fmla="*/ 2624174 w 3178206"/>
                <a:gd name="connsiteY19" fmla="*/ 1135514 h 1764814"/>
                <a:gd name="connsiteX20" fmla="*/ 2632906 w 3178206"/>
                <a:gd name="connsiteY20" fmla="*/ 1059861 h 1764814"/>
                <a:gd name="connsiteX21" fmla="*/ 2786465 w 3178206"/>
                <a:gd name="connsiteY21" fmla="*/ 1015634 h 1764814"/>
                <a:gd name="connsiteX22" fmla="*/ 3033072 w 3178206"/>
                <a:gd name="connsiteY22" fmla="*/ 823782 h 1764814"/>
                <a:gd name="connsiteX23" fmla="*/ 1589103 w 3178206"/>
                <a:gd name="connsiteY23" fmla="*/ 480644 h 1764814"/>
                <a:gd name="connsiteX24" fmla="*/ 145134 w 3178206"/>
                <a:gd name="connsiteY24" fmla="*/ 823782 h 1764814"/>
                <a:gd name="connsiteX25" fmla="*/ 391741 w 3178206"/>
                <a:gd name="connsiteY25" fmla="*/ 1015634 h 1764814"/>
                <a:gd name="connsiteX26" fmla="*/ 554485 w 3178206"/>
                <a:gd name="connsiteY26" fmla="*/ 1062507 h 1764814"/>
                <a:gd name="connsiteX27" fmla="*/ 562912 w 3178206"/>
                <a:gd name="connsiteY27" fmla="*/ 1135514 h 1764814"/>
                <a:gd name="connsiteX28" fmla="*/ 1592145 w 3178206"/>
                <a:gd name="connsiteY28" fmla="*/ 1220707 h 1764814"/>
                <a:gd name="connsiteX29" fmla="*/ 1758985 w 3178206"/>
                <a:gd name="connsiteY29" fmla="*/ 1054991 h 1764814"/>
                <a:gd name="connsiteX30" fmla="*/ 1592145 w 3178206"/>
                <a:gd name="connsiteY30" fmla="*/ 889275 h 1764814"/>
                <a:gd name="connsiteX31" fmla="*/ 1425305 w 3178206"/>
                <a:gd name="connsiteY31" fmla="*/ 1054991 h 1764814"/>
                <a:gd name="connsiteX32" fmla="*/ 1592145 w 3178206"/>
                <a:gd name="connsiteY32" fmla="*/ 1220707 h 1764814"/>
                <a:gd name="connsiteX33" fmla="*/ 1592144 w 3178206"/>
                <a:gd name="connsiteY33" fmla="*/ 1350333 h 1764814"/>
                <a:gd name="connsiteX34" fmla="*/ 1295678 w 3178206"/>
                <a:gd name="connsiteY34" fmla="*/ 1054991 h 1764814"/>
                <a:gd name="connsiteX35" fmla="*/ 1592144 w 3178206"/>
                <a:gd name="connsiteY35" fmla="*/ 759649 h 1764814"/>
                <a:gd name="connsiteX36" fmla="*/ 1888610 w 3178206"/>
                <a:gd name="connsiteY36" fmla="*/ 1054991 h 1764814"/>
                <a:gd name="connsiteX37" fmla="*/ 1592144 w 3178206"/>
                <a:gd name="connsiteY37" fmla="*/ 1350333 h 1764814"/>
                <a:gd name="connsiteX38" fmla="*/ 1601928 w 3178206"/>
                <a:gd name="connsiteY38" fmla="*/ 1764807 h 1764814"/>
                <a:gd name="connsiteX39" fmla="*/ 1178635 w 3178206"/>
                <a:gd name="connsiteY39" fmla="*/ 1679398 h 1764814"/>
                <a:gd name="connsiteX40" fmla="*/ 666488 w 3178206"/>
                <a:gd name="connsiteY40" fmla="*/ 935716 h 1764814"/>
                <a:gd name="connsiteX41" fmla="*/ 797014 w 3178206"/>
                <a:gd name="connsiteY41" fmla="*/ 939935 h 1764814"/>
                <a:gd name="connsiteX42" fmla="*/ 1245255 w 3178206"/>
                <a:gd name="connsiteY42" fmla="*/ 1566034 h 1764814"/>
                <a:gd name="connsiteX43" fmla="*/ 1956689 w 3178206"/>
                <a:gd name="connsiteY43" fmla="*/ 1563563 h 1764814"/>
                <a:gd name="connsiteX44" fmla="*/ 2398556 w 3178206"/>
                <a:gd name="connsiteY44" fmla="*/ 932576 h 1764814"/>
                <a:gd name="connsiteX45" fmla="*/ 2529044 w 3178206"/>
                <a:gd name="connsiteY45" fmla="*/ 927157 h 1764814"/>
                <a:gd name="connsiteX46" fmla="*/ 2024361 w 3178206"/>
                <a:gd name="connsiteY46" fmla="*/ 1676329 h 1764814"/>
                <a:gd name="connsiteX47" fmla="*/ 1601928 w 3178206"/>
                <a:gd name="connsiteY47" fmla="*/ 1764807 h 17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78206" h="1764814">
                  <a:moveTo>
                    <a:pt x="2364182" y="296844"/>
                  </a:moveTo>
                  <a:lnTo>
                    <a:pt x="2137528" y="271616"/>
                  </a:lnTo>
                  <a:lnTo>
                    <a:pt x="2130162" y="271129"/>
                  </a:lnTo>
                  <a:lnTo>
                    <a:pt x="2021541" y="212479"/>
                  </a:lnTo>
                  <a:cubicBezTo>
                    <a:pt x="1928711" y="172004"/>
                    <a:pt x="1822777" y="144036"/>
                    <a:pt x="1707653" y="132423"/>
                  </a:cubicBezTo>
                  <a:cubicBezTo>
                    <a:pt x="1468086" y="108258"/>
                    <a:pt x="1234024" y="160335"/>
                    <a:pt x="1059799" y="265622"/>
                  </a:cubicBezTo>
                  <a:lnTo>
                    <a:pt x="1053737" y="269960"/>
                  </a:lnTo>
                  <a:lnTo>
                    <a:pt x="1028668" y="271616"/>
                  </a:lnTo>
                  <a:lnTo>
                    <a:pt x="825625" y="294216"/>
                  </a:lnTo>
                  <a:lnTo>
                    <a:pt x="857490" y="259384"/>
                  </a:lnTo>
                  <a:cubicBezTo>
                    <a:pt x="1064266" y="71011"/>
                    <a:pt x="1394056" y="-29963"/>
                    <a:pt x="1732756" y="7868"/>
                  </a:cubicBezTo>
                  <a:cubicBezTo>
                    <a:pt x="1996100" y="37283"/>
                    <a:pt x="2217360" y="144514"/>
                    <a:pt x="2361341" y="293214"/>
                  </a:cubicBezTo>
                  <a:close/>
                  <a:moveTo>
                    <a:pt x="585660" y="1199520"/>
                  </a:moveTo>
                  <a:lnTo>
                    <a:pt x="465437" y="1169042"/>
                  </a:lnTo>
                  <a:cubicBezTo>
                    <a:pt x="177866" y="1080682"/>
                    <a:pt x="0" y="958614"/>
                    <a:pt x="0" y="823782"/>
                  </a:cubicBezTo>
                  <a:cubicBezTo>
                    <a:pt x="0" y="554117"/>
                    <a:pt x="711466" y="335510"/>
                    <a:pt x="1589103" y="335510"/>
                  </a:cubicBezTo>
                  <a:cubicBezTo>
                    <a:pt x="2466740" y="335510"/>
                    <a:pt x="3178206" y="554117"/>
                    <a:pt x="3178206" y="823782"/>
                  </a:cubicBezTo>
                  <a:cubicBezTo>
                    <a:pt x="3178206" y="958614"/>
                    <a:pt x="3000339" y="1080682"/>
                    <a:pt x="2712768" y="1169042"/>
                  </a:cubicBezTo>
                  <a:lnTo>
                    <a:pt x="2602305" y="1197046"/>
                  </a:lnTo>
                  <a:lnTo>
                    <a:pt x="2624174" y="1135514"/>
                  </a:lnTo>
                  <a:lnTo>
                    <a:pt x="2632906" y="1059861"/>
                  </a:lnTo>
                  <a:lnTo>
                    <a:pt x="2786465" y="1015634"/>
                  </a:lnTo>
                  <a:cubicBezTo>
                    <a:pt x="2942160" y="960868"/>
                    <a:pt x="3033072" y="894848"/>
                    <a:pt x="3033072" y="823782"/>
                  </a:cubicBezTo>
                  <a:cubicBezTo>
                    <a:pt x="3033072" y="634272"/>
                    <a:pt x="2386585" y="480644"/>
                    <a:pt x="1589103" y="480644"/>
                  </a:cubicBezTo>
                  <a:cubicBezTo>
                    <a:pt x="791621" y="480644"/>
                    <a:pt x="145134" y="634272"/>
                    <a:pt x="145134" y="823782"/>
                  </a:cubicBezTo>
                  <a:cubicBezTo>
                    <a:pt x="145134" y="894848"/>
                    <a:pt x="236046" y="960868"/>
                    <a:pt x="391741" y="1015634"/>
                  </a:cubicBezTo>
                  <a:lnTo>
                    <a:pt x="554485" y="1062507"/>
                  </a:lnTo>
                  <a:lnTo>
                    <a:pt x="562912" y="1135514"/>
                  </a:lnTo>
                  <a:close/>
                  <a:moveTo>
                    <a:pt x="1592145" y="1220707"/>
                  </a:moveTo>
                  <a:cubicBezTo>
                    <a:pt x="1684288" y="1220707"/>
                    <a:pt x="1758985" y="1146513"/>
                    <a:pt x="1758985" y="1054991"/>
                  </a:cubicBezTo>
                  <a:cubicBezTo>
                    <a:pt x="1758985" y="963469"/>
                    <a:pt x="1684288" y="889275"/>
                    <a:pt x="1592145" y="889275"/>
                  </a:cubicBezTo>
                  <a:cubicBezTo>
                    <a:pt x="1500002" y="889275"/>
                    <a:pt x="1425305" y="963469"/>
                    <a:pt x="1425305" y="1054991"/>
                  </a:cubicBezTo>
                  <a:cubicBezTo>
                    <a:pt x="1425305" y="1146513"/>
                    <a:pt x="1500002" y="1220707"/>
                    <a:pt x="1592145" y="1220707"/>
                  </a:cubicBezTo>
                  <a:close/>
                  <a:moveTo>
                    <a:pt x="1592144" y="1350333"/>
                  </a:moveTo>
                  <a:cubicBezTo>
                    <a:pt x="1428410" y="1350333"/>
                    <a:pt x="1295678" y="1218104"/>
                    <a:pt x="1295678" y="1054991"/>
                  </a:cubicBezTo>
                  <a:cubicBezTo>
                    <a:pt x="1295678" y="891878"/>
                    <a:pt x="1428410" y="759649"/>
                    <a:pt x="1592144" y="759649"/>
                  </a:cubicBezTo>
                  <a:cubicBezTo>
                    <a:pt x="1755878" y="759649"/>
                    <a:pt x="1888610" y="891878"/>
                    <a:pt x="1888610" y="1054991"/>
                  </a:cubicBezTo>
                  <a:cubicBezTo>
                    <a:pt x="1888610" y="1218104"/>
                    <a:pt x="1755878" y="1350333"/>
                    <a:pt x="1592144" y="1350333"/>
                  </a:cubicBezTo>
                  <a:close/>
                  <a:moveTo>
                    <a:pt x="1601928" y="1764807"/>
                  </a:moveTo>
                  <a:cubicBezTo>
                    <a:pt x="1456918" y="1765333"/>
                    <a:pt x="1311765" y="1736878"/>
                    <a:pt x="1178635" y="1679398"/>
                  </a:cubicBezTo>
                  <a:cubicBezTo>
                    <a:pt x="852867" y="1538745"/>
                    <a:pt x="652743" y="1248148"/>
                    <a:pt x="666488" y="935716"/>
                  </a:cubicBezTo>
                  <a:lnTo>
                    <a:pt x="797014" y="939935"/>
                  </a:lnTo>
                  <a:cubicBezTo>
                    <a:pt x="784730" y="1204201"/>
                    <a:pt x="960459" y="1449657"/>
                    <a:pt x="1245255" y="1566034"/>
                  </a:cubicBezTo>
                  <a:cubicBezTo>
                    <a:pt x="1469872" y="1657819"/>
                    <a:pt x="1732996" y="1656905"/>
                    <a:pt x="1956689" y="1563563"/>
                  </a:cubicBezTo>
                  <a:cubicBezTo>
                    <a:pt x="2241013" y="1444921"/>
                    <a:pt x="2414371" y="1197365"/>
                    <a:pt x="2398556" y="932576"/>
                  </a:cubicBezTo>
                  <a:lnTo>
                    <a:pt x="2529044" y="927157"/>
                  </a:lnTo>
                  <a:cubicBezTo>
                    <a:pt x="2546733" y="1240096"/>
                    <a:pt x="2349405" y="1533018"/>
                    <a:pt x="2024361" y="1676329"/>
                  </a:cubicBezTo>
                  <a:cubicBezTo>
                    <a:pt x="1891804" y="1734773"/>
                    <a:pt x="1746937" y="1764280"/>
                    <a:pt x="1601928" y="176480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35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</dc:creator>
  <cp:lastModifiedBy> </cp:lastModifiedBy>
  <cp:revision>17</cp:revision>
  <dcterms:created xsi:type="dcterms:W3CDTF">2021-01-01T16:31:47Z</dcterms:created>
  <dcterms:modified xsi:type="dcterms:W3CDTF">2021-01-07T21:15:01Z</dcterms:modified>
</cp:coreProperties>
</file>