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66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78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7E52569-CE72-2174-9645-D347027FE232}"/>
              </a:ext>
            </a:extLst>
          </p:cNvPr>
          <p:cNvSpPr>
            <a:spLocks noChangeAspect="1"/>
          </p:cNvSpPr>
          <p:nvPr/>
        </p:nvSpPr>
        <p:spPr>
          <a:xfrm>
            <a:off x="10427192" y="2228848"/>
            <a:ext cx="1905000" cy="1905000"/>
          </a:xfrm>
          <a:prstGeom prst="rect">
            <a:avLst/>
          </a:prstGeom>
          <a:solidFill>
            <a:srgbClr val="DDDDD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99E88E-BCE6-08BC-9464-B1141D8277A2}"/>
              </a:ext>
            </a:extLst>
          </p:cNvPr>
          <p:cNvCxnSpPr>
            <a:stCxn id="62" idx="1"/>
            <a:endCxn id="62" idx="3"/>
          </p:cNvCxnSpPr>
          <p:nvPr/>
        </p:nvCxnSpPr>
        <p:spPr>
          <a:xfrm>
            <a:off x="10427192" y="3181348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01BD9D-8B0E-0EBE-347A-72FD46FAB8AA}"/>
              </a:ext>
            </a:extLst>
          </p:cNvPr>
          <p:cNvCxnSpPr>
            <a:stCxn id="62" idx="0"/>
            <a:endCxn id="62" idx="2"/>
          </p:cNvCxnSpPr>
          <p:nvPr/>
        </p:nvCxnSpPr>
        <p:spPr>
          <a:xfrm>
            <a:off x="11379692" y="2228848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1</cp:revision>
  <dcterms:created xsi:type="dcterms:W3CDTF">2023-07-13T19:50:18Z</dcterms:created>
  <dcterms:modified xsi:type="dcterms:W3CDTF">2023-07-13T20:31:33Z</dcterms:modified>
</cp:coreProperties>
</file>