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66" autoAdjust="0"/>
    <p:restoredTop sz="96283" autoAdjust="0"/>
  </p:normalViewPr>
  <p:slideViewPr>
    <p:cSldViewPr snapToGrid="0">
      <p:cViewPr>
        <p:scale>
          <a:sx n="100" d="100"/>
          <a:sy n="100" d="100"/>
        </p:scale>
        <p:origin x="78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A8C48-B3E7-451F-AD3C-7C38A874ED0C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46A52-4E41-4052-9CA6-FFE0C167C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79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46A52-4E41-4052-9CA6-FFE0C167C3D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73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2392-B01E-E169-49D3-FCC07DA59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DD2AC-75AA-A88E-91B1-F9BFD577F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EEB6-1528-E48A-488F-6877BE3C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1739B-40C1-D60F-4855-89823B3C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7B854-BF10-A596-E575-FA62F1B9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4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DB44-6D26-D5A7-FEBE-7AF7ADE4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97BB4-25B5-276E-D75C-D4B60BF77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9A48F-8D76-8AAA-DF15-65F59306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EF3F7-8EB7-9296-C2DD-5CAA8815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9D49-5349-E9B0-696C-369C6E63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08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ECD57-CB50-5D06-2214-CBCFCC4FE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54D63-5666-EA6D-1E57-C78C54F2D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D7C5B-88DB-5373-CC05-2DB84E9F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1B3FE-864A-19CC-E7D2-ACCC9312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A1D0F-BE5E-685D-C946-20747F4F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2786-6FFF-9ADD-DA52-D422878E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3C1FE-89A2-6502-8554-D0F28EC10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664A5-F23D-B3A2-4AA1-58D85E9E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58E8E-6AA0-AE87-3A0C-5EB5486C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562FD-09B8-9C6D-A6C1-89C3C8BE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1E08-4FC7-6E1E-70D5-2E86B274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BC955-13D6-D912-82A0-ADCFF6003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DCA1A-1F70-B6C8-F92E-210A8C7F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35C96-EF85-629F-7F06-C4508A06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EBD0A-AD5B-DD82-093C-1F17AA7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61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2FF9-97F2-0D87-06A2-15B2B9BB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5EA53-EF75-7611-7577-EBE2E8953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3F1D7-69D0-DCC9-287E-32EA79484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C02D9-87AA-6CD9-2C59-BE9DAF12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4BF3C-73A1-5CAE-05D3-0FD8DE3C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A08E1-75A5-65BD-EFE5-0CCE6B8A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3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0346-D9C5-6092-76B6-BC22BE99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51373-D2B1-B1C2-0CCF-70C59C9B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DDF6B-AD31-07F4-83B5-4A2689AFF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614EF-F027-B602-54FD-A629CE85D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EFB8D-D39F-7D0C-B4F5-807F8376B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79623-BC7A-367E-E416-2831069E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CD718-9DE5-4041-7EB6-7C8A29F9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CD7CB-7089-2ADA-689E-FB31DE88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00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CDBD-568D-3591-BF9E-5BDA478D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B46EA-035E-F969-CF5B-81B74A4D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A3BEF-92F7-CAAB-208D-BE904BBB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A39DE-F5B8-C6CD-F7CF-1D7ADFC6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0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29B1C-AA36-34CD-A5F0-A9EA5707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9A47A-556D-E423-CAF7-18B92A36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02B2-068F-E4AD-ACAD-B3E5451D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84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72A6-3993-967B-C852-4FE1EC07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BC3C-F3FB-0193-5B38-5D51C2BB3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1AC75-338E-807C-3DAB-FA41A1148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8A226-2714-0005-49BD-58C70655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538F2-772A-4D36-0F41-EEFE7196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CD30B-C466-1E85-59B9-DFB07833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91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4291-716E-E0D9-BF90-8CEDAF23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91BDF-6D17-35C6-C779-3CBAF7771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69D7C-8393-5001-BEB7-5088F6D07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69F89-7000-44BB-9315-F8CA3CB0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0BC7-5363-2F56-F46B-6380B906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AABFC-0E69-B3FF-D56A-24121E7D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8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D510E-B12A-52DD-7D7F-53E4719C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2087C-373D-DBC0-904A-06A8F9B00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2E6B1-6511-8537-834F-F9B05D35B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AB4FA-2558-41C8-8840-1B5E58534D56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C717D-54D9-364E-8EA9-7A197E639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E613-3F09-9964-4860-748B08363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24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>
            <a:extLst>
              <a:ext uri="{FF2B5EF4-FFF2-40B4-BE49-F238E27FC236}">
                <a16:creationId xmlns:a16="http://schemas.microsoft.com/office/drawing/2014/main" id="{4FE6BECF-578D-3F23-7CE1-E4D37618276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83383" t="50000" r="671" b="1"/>
          <a:stretch/>
        </p:blipFill>
        <p:spPr>
          <a:xfrm>
            <a:off x="10084292" y="1904998"/>
            <a:ext cx="1904999" cy="1904972"/>
          </a:xfrm>
          <a:prstGeom prst="rect">
            <a:avLst/>
          </a:prstGeom>
          <a:ln>
            <a:noFill/>
          </a:ln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072B5A09-3313-6D20-9097-A8F568020E5B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66971" t="50000" r="17084" b="1"/>
          <a:stretch/>
        </p:blipFill>
        <p:spPr>
          <a:xfrm>
            <a:off x="8123480" y="1904998"/>
            <a:ext cx="1905001" cy="1904972"/>
          </a:xfrm>
          <a:prstGeom prst="rect">
            <a:avLst/>
          </a:prstGeom>
          <a:ln>
            <a:noFill/>
          </a:ln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BE59C6C1-37DB-F0CF-C9D9-FFA9AB5E1A6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50057" t="50500" r="33998" b="-499"/>
          <a:stretch/>
        </p:blipFill>
        <p:spPr>
          <a:xfrm>
            <a:off x="6102849" y="1924042"/>
            <a:ext cx="1905000" cy="1904972"/>
          </a:xfrm>
          <a:prstGeom prst="rect">
            <a:avLst/>
          </a:prstGeom>
          <a:ln>
            <a:noFill/>
          </a:ln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6EB18D6-4C79-511B-CD2B-4CAFA1794E4B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3645" t="50000" r="50512"/>
          <a:stretch/>
        </p:blipFill>
        <p:spPr>
          <a:xfrm>
            <a:off x="4142036" y="1904998"/>
            <a:ext cx="1892799" cy="1905001"/>
          </a:xfrm>
          <a:prstGeom prst="rect">
            <a:avLst/>
          </a:prstGeom>
          <a:ln>
            <a:noFill/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E8161923-5BAB-883A-D567-E44EEC103867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6880" t="50500" r="67073" b="-499"/>
          <a:stretch/>
        </p:blipFill>
        <p:spPr>
          <a:xfrm>
            <a:off x="2139114" y="1924043"/>
            <a:ext cx="1917202" cy="1904973"/>
          </a:xfrm>
          <a:prstGeom prst="rect">
            <a:avLst/>
          </a:prstGeom>
          <a:ln>
            <a:noFill/>
          </a:ln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0400A005-3C86-6711-D404-5E224748194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19" t="50500" r="83736" b="-500"/>
          <a:stretch/>
        </p:blipFill>
        <p:spPr>
          <a:xfrm>
            <a:off x="160588" y="1924044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40ECB21F-30B7-6A53-84F0-3857D93641B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83486" t="500" r="569" b="49500"/>
          <a:stretch/>
        </p:blipFill>
        <p:spPr>
          <a:xfrm>
            <a:off x="10096496" y="19045"/>
            <a:ext cx="1905000" cy="1905000"/>
          </a:xfrm>
          <a:prstGeom prst="rect">
            <a:avLst/>
          </a:prstGeom>
          <a:ln>
            <a:noFill/>
          </a:ln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C64F173C-1BC6-3218-1B10-DBB68FEAE7C4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67073" t="500" r="16981" b="49500"/>
          <a:stretch/>
        </p:blipFill>
        <p:spPr>
          <a:xfrm>
            <a:off x="8135686" y="19045"/>
            <a:ext cx="1904999" cy="1905000"/>
          </a:xfrm>
          <a:prstGeom prst="rect">
            <a:avLst/>
          </a:prstGeom>
          <a:ln>
            <a:noFill/>
          </a:ln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BCC6A97-FB95-62DB-29B0-45C4E3B64F2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50308" t="500" r="33747" b="49500"/>
          <a:stretch/>
        </p:blipFill>
        <p:spPr>
          <a:xfrm>
            <a:off x="6132760" y="19045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ABC0CB6-4CAF-163E-46F2-2B0512054F1E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3645" t="500" r="50410" b="49500"/>
          <a:stretch/>
        </p:blipFill>
        <p:spPr>
          <a:xfrm>
            <a:off x="4142038" y="19045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F7F4DE9-788D-550C-F327-9D5B7128987E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6982" t="500" r="67072" b="49500"/>
          <a:stretch/>
        </p:blipFill>
        <p:spPr>
          <a:xfrm>
            <a:off x="2151314" y="19045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4744CBB-9845-AB1C-612B-9F44524392F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0" y="-4590683"/>
            <a:ext cx="11947020" cy="3810000"/>
          </a:xfrm>
          <a:prstGeom prst="rect">
            <a:avLst/>
          </a:prstGeom>
          <a:ln>
            <a:noFill/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20A7E58-D38B-A95B-D479-DD6DE4DE95D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19" t="500" r="83736" b="49500"/>
          <a:stretch/>
        </p:blipFill>
        <p:spPr>
          <a:xfrm>
            <a:off x="160590" y="1905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87E52569-CE72-2174-9645-D347027FE232}"/>
              </a:ext>
            </a:extLst>
          </p:cNvPr>
          <p:cNvSpPr>
            <a:spLocks noChangeAspect="1"/>
          </p:cNvSpPr>
          <p:nvPr/>
        </p:nvSpPr>
        <p:spPr>
          <a:xfrm>
            <a:off x="10427192" y="2228848"/>
            <a:ext cx="1905000" cy="1905000"/>
          </a:xfrm>
          <a:prstGeom prst="rect">
            <a:avLst/>
          </a:prstGeom>
          <a:solidFill>
            <a:srgbClr val="DDDDD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E99E88E-BCE6-08BC-9464-B1141D8277A2}"/>
              </a:ext>
            </a:extLst>
          </p:cNvPr>
          <p:cNvCxnSpPr>
            <a:stCxn id="62" idx="1"/>
            <a:endCxn id="62" idx="3"/>
          </p:cNvCxnSpPr>
          <p:nvPr/>
        </p:nvCxnSpPr>
        <p:spPr>
          <a:xfrm>
            <a:off x="10427192" y="3181348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301BD9D-8B0E-0EBE-347A-72FD46FAB8AA}"/>
              </a:ext>
            </a:extLst>
          </p:cNvPr>
          <p:cNvCxnSpPr>
            <a:stCxn id="62" idx="0"/>
            <a:endCxn id="62" idx="2"/>
          </p:cNvCxnSpPr>
          <p:nvPr/>
        </p:nvCxnSpPr>
        <p:spPr>
          <a:xfrm>
            <a:off x="11379692" y="2228848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25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0A5D914-6BF8-8717-E4E4-4A7E0C37FA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40" y="146779"/>
            <a:ext cx="1269841" cy="1269841"/>
          </a:xfrm>
          <a:prstGeom prst="rect">
            <a:avLst/>
          </a:prstGeom>
        </p:spPr>
      </p:pic>
      <p:pic>
        <p:nvPicPr>
          <p:cNvPr id="58" name="Picture 5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1B2DB07-2053-0FBC-DAB1-91074D5B0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549" y="346852"/>
            <a:ext cx="1269089" cy="1269089"/>
          </a:xfrm>
          <a:prstGeom prst="rect">
            <a:avLst/>
          </a:prstGeom>
        </p:spPr>
      </p:pic>
      <p:pic>
        <p:nvPicPr>
          <p:cNvPr id="59" name="Picture 5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4D445D-63D1-D8BB-B791-A9BE1F1A8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17" y="346852"/>
            <a:ext cx="1269089" cy="1269089"/>
          </a:xfrm>
          <a:prstGeom prst="rect">
            <a:avLst/>
          </a:prstGeom>
        </p:spPr>
      </p:pic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ECC8332E-9EB1-C3E8-EC1F-A5FE1F680489}"/>
              </a:ext>
            </a:extLst>
          </p:cNvPr>
          <p:cNvSpPr/>
          <p:nvPr/>
        </p:nvSpPr>
        <p:spPr>
          <a:xfrm rot="5400000">
            <a:off x="7451057" y="824618"/>
            <a:ext cx="393807" cy="31355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AD591F2-CCDA-E8C8-377C-3A003B761A6A}"/>
              </a:ext>
            </a:extLst>
          </p:cNvPr>
          <p:cNvSpPr/>
          <p:nvPr/>
        </p:nvSpPr>
        <p:spPr>
          <a:xfrm rot="16200000">
            <a:off x="6176427" y="824618"/>
            <a:ext cx="393807" cy="31355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9" name="Picture 9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017B10F-80B5-A9A8-4CDA-09CEB7C3E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2762" y="3429001"/>
            <a:ext cx="1269089" cy="1269089"/>
          </a:xfrm>
          <a:custGeom>
            <a:avLst/>
            <a:gdLst>
              <a:gd name="connsiteX0" fmla="*/ 634544 w 1269089"/>
              <a:gd name="connsiteY0" fmla="*/ 300031 h 1269089"/>
              <a:gd name="connsiteX1" fmla="*/ 466936 w 1269089"/>
              <a:gd name="connsiteY1" fmla="*/ 455395 h 1269089"/>
              <a:gd name="connsiteX2" fmla="*/ 634544 w 1269089"/>
              <a:gd name="connsiteY2" fmla="*/ 610759 h 1269089"/>
              <a:gd name="connsiteX3" fmla="*/ 634544 w 1269089"/>
              <a:gd name="connsiteY3" fmla="*/ 486034 h 1269089"/>
              <a:gd name="connsiteX4" fmla="*/ 687582 w 1269089"/>
              <a:gd name="connsiteY4" fmla="*/ 493596 h 1269089"/>
              <a:gd name="connsiteX5" fmla="*/ 803741 w 1269089"/>
              <a:gd name="connsiteY5" fmla="*/ 595965 h 1269089"/>
              <a:gd name="connsiteX6" fmla="*/ 762627 w 1269089"/>
              <a:gd name="connsiteY6" fmla="*/ 795145 h 1269089"/>
              <a:gd name="connsiteX7" fmla="*/ 564102 w 1269089"/>
              <a:gd name="connsiteY7" fmla="*/ 832393 h 1269089"/>
              <a:gd name="connsiteX8" fmla="*/ 450887 w 1269089"/>
              <a:gd name="connsiteY8" fmla="*/ 663878 h 1269089"/>
              <a:gd name="connsiteX9" fmla="*/ 393411 w 1269089"/>
              <a:gd name="connsiteY9" fmla="*/ 663199 h 1269089"/>
              <a:gd name="connsiteX10" fmla="*/ 541685 w 1269089"/>
              <a:gd name="connsiteY10" fmla="*/ 885326 h 1269089"/>
              <a:gd name="connsiteX11" fmla="*/ 803114 w 1269089"/>
              <a:gd name="connsiteY11" fmla="*/ 835955 h 1269089"/>
              <a:gd name="connsiteX12" fmla="*/ 856847 w 1269089"/>
              <a:gd name="connsiteY12" fmla="*/ 573969 h 1269089"/>
              <a:gd name="connsiteX13" fmla="*/ 704276 w 1269089"/>
              <a:gd name="connsiteY13" fmla="*/ 438592 h 1269089"/>
              <a:gd name="connsiteX14" fmla="*/ 634544 w 1269089"/>
              <a:gd name="connsiteY14" fmla="*/ 428590 h 1269089"/>
              <a:gd name="connsiteX15" fmla="*/ 0 w 1269089"/>
              <a:gd name="connsiteY15" fmla="*/ 0 h 1269089"/>
              <a:gd name="connsiteX16" fmla="*/ 1269089 w 1269089"/>
              <a:gd name="connsiteY16" fmla="*/ 0 h 1269089"/>
              <a:gd name="connsiteX17" fmla="*/ 1269089 w 1269089"/>
              <a:gd name="connsiteY17" fmla="*/ 1269089 h 1269089"/>
              <a:gd name="connsiteX18" fmla="*/ 0 w 1269089"/>
              <a:gd name="connsiteY18" fmla="*/ 1269089 h 126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69089" h="1269089">
                <a:moveTo>
                  <a:pt x="634544" y="300031"/>
                </a:moveTo>
                <a:lnTo>
                  <a:pt x="466936" y="455395"/>
                </a:lnTo>
                <a:lnTo>
                  <a:pt x="634544" y="610759"/>
                </a:lnTo>
                <a:lnTo>
                  <a:pt x="634544" y="486034"/>
                </a:lnTo>
                <a:lnTo>
                  <a:pt x="687582" y="493596"/>
                </a:lnTo>
                <a:cubicBezTo>
                  <a:pt x="739030" y="508818"/>
                  <a:pt x="782122" y="545773"/>
                  <a:pt x="803741" y="595965"/>
                </a:cubicBezTo>
                <a:cubicBezTo>
                  <a:pt x="833185" y="664325"/>
                  <a:pt x="816863" y="743397"/>
                  <a:pt x="762627" y="795145"/>
                </a:cubicBezTo>
                <a:cubicBezTo>
                  <a:pt x="709995" y="845363"/>
                  <a:pt x="631920" y="860012"/>
                  <a:pt x="564102" y="832393"/>
                </a:cubicBezTo>
                <a:cubicBezTo>
                  <a:pt x="494806" y="804172"/>
                  <a:pt x="449982" y="737454"/>
                  <a:pt x="450887" y="663878"/>
                </a:cubicBezTo>
                <a:lnTo>
                  <a:pt x="393411" y="663199"/>
                </a:lnTo>
                <a:cubicBezTo>
                  <a:pt x="392230" y="760107"/>
                  <a:pt x="450906" y="848008"/>
                  <a:pt x="541685" y="885326"/>
                </a:cubicBezTo>
                <a:cubicBezTo>
                  <a:pt x="630989" y="922039"/>
                  <a:pt x="733917" y="902600"/>
                  <a:pt x="803114" y="835955"/>
                </a:cubicBezTo>
                <a:cubicBezTo>
                  <a:pt x="873907" y="767772"/>
                  <a:pt x="895214" y="663886"/>
                  <a:pt x="856847" y="573969"/>
                </a:cubicBezTo>
                <a:cubicBezTo>
                  <a:pt x="828532" y="507611"/>
                  <a:pt x="771912" y="458728"/>
                  <a:pt x="704276" y="438592"/>
                </a:cubicBezTo>
                <a:lnTo>
                  <a:pt x="634544" y="428590"/>
                </a:lnTo>
                <a:close/>
                <a:moveTo>
                  <a:pt x="0" y="0"/>
                </a:moveTo>
                <a:lnTo>
                  <a:pt x="1269089" y="0"/>
                </a:lnTo>
                <a:lnTo>
                  <a:pt x="1269089" y="1269089"/>
                </a:lnTo>
                <a:lnTo>
                  <a:pt x="0" y="1269089"/>
                </a:lnTo>
                <a:close/>
              </a:path>
            </a:pathLst>
          </a:custGeom>
        </p:spPr>
      </p:pic>
      <p:pic>
        <p:nvPicPr>
          <p:cNvPr id="72" name="Picture 7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F90CBC3-2755-227E-9A69-347CE0C1E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1849" y="3429000"/>
            <a:ext cx="1269089" cy="1269089"/>
          </a:xfrm>
          <a:custGeom>
            <a:avLst/>
            <a:gdLst>
              <a:gd name="connsiteX0" fmla="*/ 788559 w 1269089"/>
              <a:gd name="connsiteY0" fmla="*/ 437641 h 1269089"/>
              <a:gd name="connsiteX1" fmla="*/ 475003 w 1269089"/>
              <a:gd name="connsiteY1" fmla="*/ 634544 h 1269089"/>
              <a:gd name="connsiteX2" fmla="*/ 788559 w 1269089"/>
              <a:gd name="connsiteY2" fmla="*/ 831448 h 1269089"/>
              <a:gd name="connsiteX3" fmla="*/ 0 w 1269089"/>
              <a:gd name="connsiteY3" fmla="*/ 0 h 1269089"/>
              <a:gd name="connsiteX4" fmla="*/ 1269089 w 1269089"/>
              <a:gd name="connsiteY4" fmla="*/ 0 h 1269089"/>
              <a:gd name="connsiteX5" fmla="*/ 1269089 w 1269089"/>
              <a:gd name="connsiteY5" fmla="*/ 1269089 h 1269089"/>
              <a:gd name="connsiteX6" fmla="*/ 0 w 1269089"/>
              <a:gd name="connsiteY6" fmla="*/ 1269089 h 126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089" h="1269089">
                <a:moveTo>
                  <a:pt x="788559" y="437641"/>
                </a:moveTo>
                <a:lnTo>
                  <a:pt x="475003" y="634544"/>
                </a:lnTo>
                <a:lnTo>
                  <a:pt x="788559" y="831448"/>
                </a:lnTo>
                <a:close/>
                <a:moveTo>
                  <a:pt x="0" y="0"/>
                </a:moveTo>
                <a:lnTo>
                  <a:pt x="1269089" y="0"/>
                </a:lnTo>
                <a:lnTo>
                  <a:pt x="1269089" y="1269089"/>
                </a:lnTo>
                <a:lnTo>
                  <a:pt x="0" y="1269089"/>
                </a:lnTo>
                <a:close/>
              </a:path>
            </a:pathLst>
          </a:custGeom>
        </p:spPr>
      </p:pic>
      <p:pic>
        <p:nvPicPr>
          <p:cNvPr id="71" name="Picture 7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740949-BEB4-EB39-945F-5246E8E04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08191" y="3429000"/>
            <a:ext cx="1269089" cy="1269089"/>
          </a:xfrm>
          <a:custGeom>
            <a:avLst/>
            <a:gdLst>
              <a:gd name="connsiteX0" fmla="*/ 477765 w 1269089"/>
              <a:gd name="connsiteY0" fmla="*/ 437641 h 1269089"/>
              <a:gd name="connsiteX1" fmla="*/ 477765 w 1269089"/>
              <a:gd name="connsiteY1" fmla="*/ 831448 h 1269089"/>
              <a:gd name="connsiteX2" fmla="*/ 791321 w 1269089"/>
              <a:gd name="connsiteY2" fmla="*/ 634545 h 1269089"/>
              <a:gd name="connsiteX3" fmla="*/ 0 w 1269089"/>
              <a:gd name="connsiteY3" fmla="*/ 0 h 1269089"/>
              <a:gd name="connsiteX4" fmla="*/ 1269089 w 1269089"/>
              <a:gd name="connsiteY4" fmla="*/ 0 h 1269089"/>
              <a:gd name="connsiteX5" fmla="*/ 1269089 w 1269089"/>
              <a:gd name="connsiteY5" fmla="*/ 1269089 h 1269089"/>
              <a:gd name="connsiteX6" fmla="*/ 0 w 1269089"/>
              <a:gd name="connsiteY6" fmla="*/ 1269089 h 126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089" h="1269089">
                <a:moveTo>
                  <a:pt x="477765" y="437641"/>
                </a:moveTo>
                <a:lnTo>
                  <a:pt x="477765" y="831448"/>
                </a:lnTo>
                <a:lnTo>
                  <a:pt x="791321" y="634545"/>
                </a:lnTo>
                <a:close/>
                <a:moveTo>
                  <a:pt x="0" y="0"/>
                </a:moveTo>
                <a:lnTo>
                  <a:pt x="1269089" y="0"/>
                </a:lnTo>
                <a:lnTo>
                  <a:pt x="1269089" y="1269089"/>
                </a:lnTo>
                <a:lnTo>
                  <a:pt x="0" y="1269089"/>
                </a:lnTo>
                <a:close/>
              </a:path>
            </a:pathLst>
          </a:custGeom>
        </p:spPr>
      </p:pic>
      <p:pic>
        <p:nvPicPr>
          <p:cNvPr id="94" name="Picture 9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2CE03DE-3816-B3DD-73F2-FFCC38A32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81" y="346852"/>
            <a:ext cx="1269089" cy="1269089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4A248C50-F0EE-DB21-81C6-67B48D07F885}"/>
              </a:ext>
            </a:extLst>
          </p:cNvPr>
          <p:cNvGrpSpPr/>
          <p:nvPr/>
        </p:nvGrpSpPr>
        <p:grpSpPr>
          <a:xfrm>
            <a:off x="4863075" y="646883"/>
            <a:ext cx="482300" cy="603615"/>
            <a:chOff x="7266156" y="3729032"/>
            <a:chExt cx="482300" cy="603615"/>
          </a:xfrm>
        </p:grpSpPr>
        <p:sp>
          <p:nvSpPr>
            <p:cNvPr id="96" name="Block Arc 95">
              <a:extLst>
                <a:ext uri="{FF2B5EF4-FFF2-40B4-BE49-F238E27FC236}">
                  <a16:creationId xmlns:a16="http://schemas.microsoft.com/office/drawing/2014/main" id="{D611FC4B-3A44-21BA-AFE4-F115E46A17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66156" y="3857454"/>
              <a:ext cx="482300" cy="475193"/>
            </a:xfrm>
            <a:prstGeom prst="blockArc">
              <a:avLst>
                <a:gd name="adj1" fmla="val 16186447"/>
                <a:gd name="adj2" fmla="val 10840644"/>
                <a:gd name="adj3" fmla="val 12096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37B29F5E-9A5B-112E-9E45-031E23BDE968}"/>
                </a:ext>
              </a:extLst>
            </p:cNvPr>
            <p:cNvSpPr/>
            <p:nvPr/>
          </p:nvSpPr>
          <p:spPr>
            <a:xfrm rot="16200000">
              <a:off x="7268138" y="3800592"/>
              <a:ext cx="310728" cy="16760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6515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55B664-9891-ECF1-2A5B-CE10EC4E8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06" t="4289" r="2061" b="3257"/>
          <a:stretch/>
        </p:blipFill>
        <p:spPr>
          <a:xfrm>
            <a:off x="2443163" y="2312997"/>
            <a:ext cx="27432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AFB623-65EA-1D19-964B-322F1AFCB91E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2833" t="5301" r="50312" b="3086"/>
          <a:stretch/>
        </p:blipFill>
        <p:spPr>
          <a:xfrm>
            <a:off x="6096000" y="2314576"/>
            <a:ext cx="2743200" cy="274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55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</Words>
  <Application>Microsoft Office PowerPoint</Application>
  <PresentationFormat>Widescreen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gilad gur harush</dc:creator>
  <cp:lastModifiedBy>gilad gur harush</cp:lastModifiedBy>
  <cp:revision>3</cp:revision>
  <dcterms:created xsi:type="dcterms:W3CDTF">2023-07-13T19:50:18Z</dcterms:created>
  <dcterms:modified xsi:type="dcterms:W3CDTF">2024-09-03T18:41:57Z</dcterms:modified>
</cp:coreProperties>
</file>