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96C73"/>
    <a:srgbClr val="3D3737"/>
    <a:srgbClr val="322D2D"/>
    <a:srgbClr val="1C1A1A"/>
    <a:srgbClr val="000000"/>
    <a:srgbClr val="1A1818"/>
    <a:srgbClr val="7F7F7F"/>
    <a:srgbClr val="D7D7D7"/>
    <a:srgbClr val="4C3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6283" autoAdjust="0"/>
  </p:normalViewPr>
  <p:slideViewPr>
    <p:cSldViewPr snapToGrid="0">
      <p:cViewPr>
        <p:scale>
          <a:sx n="300" d="100"/>
          <a:sy n="300" d="100"/>
        </p:scale>
        <p:origin x="-11226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8C48-B3E7-451F-AD3C-7C38A874ED0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46A52-4E41-4052-9CA6-FFE0C167C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9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46A52-4E41-4052-9CA6-FFE0C167C3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3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2392-B01E-E169-49D3-FCC07DA5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D2AC-75AA-A88E-91B1-F9BFD577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EEB6-1528-E48A-488F-6877BE3C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739B-40C1-D60F-4855-89823B3C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B854-BF10-A596-E575-FA62F1B9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4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B44-6D26-D5A7-FEBE-7AF7ADE4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7BB4-25B5-276E-D75C-D4B60BF7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A48F-8D76-8AAA-DF15-65F59306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F3F7-8EB7-9296-C2DD-5CAA881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9D49-5349-E9B0-696C-369C6E63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CD57-CB50-5D06-2214-CBCFCC4F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4D63-5666-EA6D-1E57-C78C54F2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7C5B-88DB-5373-CC05-2DB84E9F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B3FE-864A-19CC-E7D2-ACCC9312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1D0F-BE5E-685D-C946-20747F4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2786-6FFF-9ADD-DA52-D422878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C1FE-89A2-6502-8554-D0F28EC1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64A5-F23D-B3A2-4AA1-58D85E9E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8E8E-6AA0-AE87-3A0C-5EB5486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62FD-09B8-9C6D-A6C1-89C3C8BE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1E08-4FC7-6E1E-70D5-2E86B274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C955-13D6-D912-82A0-ADCFF600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CA1A-1F70-B6C8-F92E-210A8C7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5C96-EF85-629F-7F06-C4508A0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BD0A-AD5B-DD82-093C-1F17AA7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1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FF9-97F2-0D87-06A2-15B2B9B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EA53-EF75-7611-7577-EBE2E895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F1D7-69D0-DCC9-287E-32EA7948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C02D9-87AA-6CD9-2C59-BE9DAF1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BF3C-73A1-5CAE-05D3-0FD8DE3C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A08E1-75A5-65BD-EFE5-0CCE6B8A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346-D9C5-6092-76B6-BC22BE99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1373-D2B1-B1C2-0CCF-70C59C9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DF6B-AD31-07F4-83B5-4A2689AF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614EF-F027-B602-54FD-A629CE85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FB8D-D39F-7D0C-B4F5-807F8376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9623-BC7A-367E-E416-2831069E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CD718-9DE5-4041-7EB6-7C8A29F9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CD7CB-7089-2ADA-689E-FB31DE88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DBD-568D-3591-BF9E-5BDA478D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B46EA-035E-F969-CF5B-81B74A4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A3BEF-92F7-CAAB-208D-BE904BB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39DE-F5B8-C6CD-F7CF-1D7ADFC6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29B1C-AA36-34CD-A5F0-A9EA5707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9A47A-556D-E423-CAF7-18B92A36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02B2-068F-E4AD-ACAD-B3E5451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72A6-3993-967B-C852-4FE1EC0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BC3C-F3FB-0193-5B38-5D51C2BB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1AC75-338E-807C-3DAB-FA41A114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8A226-2714-0005-49BD-58C70655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38F2-772A-4D36-0F41-EEFE7196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CD30B-C466-1E85-59B9-DFB07833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1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4291-716E-E0D9-BF90-8CEDAF2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1BDF-6D17-35C6-C779-3CBAF7771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9D7C-8393-5001-BEB7-5088F6D0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69F89-7000-44BB-9315-F8CA3CB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0BC7-5363-2F56-F46B-6380B906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ABFC-0E69-B3FF-D56A-24121E7D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D510E-B12A-52DD-7D7F-53E4719C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087C-373D-DBC0-904A-06A8F9B0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E6B1-6511-8537-834F-F9B05D35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4FA-2558-41C8-8840-1B5E58534D5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717D-54D9-364E-8EA9-7A197E63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E613-3F09-9964-4860-748B0836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4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2.wdp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4FE6BECF-578D-3F23-7CE1-E4D3761827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383" t="50000" r="671" b="1"/>
          <a:stretch/>
        </p:blipFill>
        <p:spPr>
          <a:xfrm>
            <a:off x="10084292" y="1904998"/>
            <a:ext cx="1904999" cy="1904972"/>
          </a:xfrm>
          <a:prstGeom prst="rect">
            <a:avLst/>
          </a:prstGeom>
          <a:ln>
            <a:noFill/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72B5A09-3313-6D20-9097-A8F568020E5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6971" t="50000" r="17084" b="1"/>
          <a:stretch/>
        </p:blipFill>
        <p:spPr>
          <a:xfrm>
            <a:off x="8123480" y="1904998"/>
            <a:ext cx="1905001" cy="1904972"/>
          </a:xfrm>
          <a:prstGeom prst="rect">
            <a:avLst/>
          </a:prstGeom>
          <a:ln>
            <a:noFill/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E59C6C1-37DB-F0CF-C9D9-FFA9AB5E1A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057" t="50500" r="33998" b="-499"/>
          <a:stretch/>
        </p:blipFill>
        <p:spPr>
          <a:xfrm>
            <a:off x="6102849" y="1924042"/>
            <a:ext cx="1905000" cy="1904972"/>
          </a:xfrm>
          <a:prstGeom prst="rect">
            <a:avLst/>
          </a:prstGeom>
          <a:ln>
            <a:noFill/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6EB18D6-4C79-511B-CD2B-4CAFA1794E4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00" r="50512"/>
          <a:stretch/>
        </p:blipFill>
        <p:spPr>
          <a:xfrm>
            <a:off x="4142036" y="1904998"/>
            <a:ext cx="1892799" cy="1905001"/>
          </a:xfrm>
          <a:prstGeom prst="rect">
            <a:avLst/>
          </a:prstGeom>
          <a:ln>
            <a:noFill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8161923-5BAB-883A-D567-E44EEC10386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880" t="50500" r="67073" b="-499"/>
          <a:stretch/>
        </p:blipFill>
        <p:spPr>
          <a:xfrm>
            <a:off x="2139114" y="1924043"/>
            <a:ext cx="1917202" cy="1904973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400A005-3C86-6711-D404-5E224748194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500" r="83736" b="-500"/>
          <a:stretch/>
        </p:blipFill>
        <p:spPr>
          <a:xfrm>
            <a:off x="160588" y="1924044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0ECB21F-30B7-6A53-84F0-3857D93641B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486" t="500" r="569" b="49500"/>
          <a:stretch/>
        </p:blipFill>
        <p:spPr>
          <a:xfrm>
            <a:off x="10096496" y="19045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64F173C-1BC6-3218-1B10-DBB68FEAE7C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7073" t="500" r="16981" b="49500"/>
          <a:stretch/>
        </p:blipFill>
        <p:spPr>
          <a:xfrm>
            <a:off x="8135686" y="19045"/>
            <a:ext cx="1904999" cy="1905000"/>
          </a:xfrm>
          <a:prstGeom prst="rect">
            <a:avLst/>
          </a:prstGeom>
          <a:ln>
            <a:noFill/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CC6A97-FB95-62DB-29B0-45C4E3B64F2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308" t="500" r="33747" b="49500"/>
          <a:stretch/>
        </p:blipFill>
        <p:spPr>
          <a:xfrm>
            <a:off x="6132760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ABC0CB6-4CAF-163E-46F2-2B0512054F1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" r="50410" b="49500"/>
          <a:stretch/>
        </p:blipFill>
        <p:spPr>
          <a:xfrm>
            <a:off x="4142038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F7F4DE9-788D-550C-F327-9D5B7128987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982" t="500" r="67072" b="49500"/>
          <a:stretch/>
        </p:blipFill>
        <p:spPr>
          <a:xfrm>
            <a:off x="2151314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744CBB-9845-AB1C-612B-9F44524392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0" y="-4590683"/>
            <a:ext cx="11947020" cy="3810000"/>
          </a:xfrm>
          <a:prstGeom prst="rect">
            <a:avLst/>
          </a:prstGeom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20A7E58-D38B-A95B-D479-DD6DE4DE95D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0" r="83736" b="49500"/>
          <a:stretch/>
        </p:blipFill>
        <p:spPr>
          <a:xfrm>
            <a:off x="160590" y="19050"/>
            <a:ext cx="1905000" cy="1905000"/>
          </a:xfrm>
          <a:prstGeom prst="rect">
            <a:avLst/>
          </a:prstGeom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B2553A6-263B-0647-9E6D-AE4638DAF9FF}"/>
              </a:ext>
            </a:extLst>
          </p:cNvPr>
          <p:cNvGrpSpPr/>
          <p:nvPr/>
        </p:nvGrpSpPr>
        <p:grpSpPr>
          <a:xfrm>
            <a:off x="8885032" y="3657226"/>
            <a:ext cx="1905000" cy="1905000"/>
            <a:chOff x="8885032" y="3657226"/>
            <a:chExt cx="1905000" cy="1905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E52569-CE72-2174-9645-D347027FE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5032" y="3657226"/>
              <a:ext cx="1905000" cy="1905000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99E88E-BCE6-08BC-9464-B1141D8277A2}"/>
                </a:ext>
              </a:extLst>
            </p:cNvPr>
            <p:cNvCxnSpPr>
              <a:stCxn id="62" idx="1"/>
              <a:endCxn id="62" idx="3"/>
            </p:cNvCxnSpPr>
            <p:nvPr/>
          </p:nvCxnSpPr>
          <p:spPr>
            <a:xfrm>
              <a:off x="8885032" y="4609726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301BD9D-8B0E-0EBE-347A-72FD46FAB8AA}"/>
                </a:ext>
              </a:extLst>
            </p:cNvPr>
            <p:cNvCxnSpPr>
              <a:stCxn id="62" idx="0"/>
              <a:endCxn id="62" idx="2"/>
            </p:cNvCxnSpPr>
            <p:nvPr/>
          </p:nvCxnSpPr>
          <p:spPr>
            <a:xfrm>
              <a:off x="9837532" y="3657226"/>
              <a:ext cx="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25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4F2DE1D-C7FE-7E2A-3C7D-289E8E885E88}"/>
              </a:ext>
            </a:extLst>
          </p:cNvPr>
          <p:cNvGrpSpPr/>
          <p:nvPr/>
        </p:nvGrpSpPr>
        <p:grpSpPr>
          <a:xfrm rot="5400000">
            <a:off x="-4149562" y="-1012036"/>
            <a:ext cx="4800600" cy="2024071"/>
            <a:chOff x="223157" y="207164"/>
            <a:chExt cx="4800600" cy="2024071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2A15875-6A4C-C55F-15C2-989D6725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1" b="29026"/>
            <a:stretch/>
          </p:blipFill>
          <p:spPr>
            <a:xfrm>
              <a:off x="223157" y="207164"/>
              <a:ext cx="4800600" cy="202407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C4C2D5-3F98-BCAA-538A-81450FA5C56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4721338" y="1219200"/>
              <a:ext cx="302419" cy="5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397F5B-8A5B-80A2-49BA-7ABB5EBBDA9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223157" y="1219200"/>
              <a:ext cx="295275" cy="5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F19FDC-E375-4E7B-4665-4837CA2B0C72}"/>
                </a:ext>
              </a:extLst>
            </p:cNvPr>
            <p:cNvCxnSpPr>
              <a:cxnSpLocks/>
            </p:cNvCxnSpPr>
            <p:nvPr/>
          </p:nvCxnSpPr>
          <p:spPr>
            <a:xfrm>
              <a:off x="3700974" y="207165"/>
              <a:ext cx="0" cy="202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8136FD-3601-DEAA-CB65-F6AC478C22CE}"/>
              </a:ext>
            </a:extLst>
          </p:cNvPr>
          <p:cNvGrpSpPr/>
          <p:nvPr/>
        </p:nvGrpSpPr>
        <p:grpSpPr>
          <a:xfrm>
            <a:off x="-441769" y="306458"/>
            <a:ext cx="4800600" cy="2169355"/>
            <a:chOff x="4134357" y="1765041"/>
            <a:chExt cx="4800600" cy="216935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05EA6A-09EA-03D6-7F7D-57AF75FD99E0}"/>
                </a:ext>
              </a:extLst>
            </p:cNvPr>
            <p:cNvSpPr/>
            <p:nvPr/>
          </p:nvSpPr>
          <p:spPr>
            <a:xfrm rot="10800000">
              <a:off x="4134357" y="1765041"/>
              <a:ext cx="4800600" cy="202407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2398C49-FAA2-5032-2EE6-559D9F554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68" t="28811" b="29026"/>
            <a:stretch/>
          </p:blipFill>
          <p:spPr>
            <a:xfrm rot="11602674">
              <a:off x="4170017" y="1910325"/>
              <a:ext cx="2401827" cy="2024071"/>
            </a:xfrm>
            <a:custGeom>
              <a:avLst/>
              <a:gdLst>
                <a:gd name="connsiteX0" fmla="*/ 0 w 2401827"/>
                <a:gd name="connsiteY0" fmla="*/ 2024071 h 2024071"/>
                <a:gd name="connsiteX1" fmla="*/ 0 w 2401827"/>
                <a:gd name="connsiteY1" fmla="*/ 1249790 h 2024071"/>
                <a:gd name="connsiteX2" fmla="*/ 100457 w 2401827"/>
                <a:gd name="connsiteY2" fmla="*/ 1270363 h 2024071"/>
                <a:gd name="connsiteX3" fmla="*/ 19213 w 2401827"/>
                <a:gd name="connsiteY3" fmla="*/ 1080670 h 2024071"/>
                <a:gd name="connsiteX4" fmla="*/ 86123 w 2401827"/>
                <a:gd name="connsiteY4" fmla="*/ 1091372 h 2024071"/>
                <a:gd name="connsiteX5" fmla="*/ 9556 w 2401827"/>
                <a:gd name="connsiteY5" fmla="*/ 911191 h 2024071"/>
                <a:gd name="connsiteX6" fmla="*/ 64035 w 2401827"/>
                <a:gd name="connsiteY6" fmla="*/ 924228 h 2024071"/>
                <a:gd name="connsiteX7" fmla="*/ 0 w 2401827"/>
                <a:gd name="connsiteY7" fmla="*/ 778930 h 2024071"/>
                <a:gd name="connsiteX8" fmla="*/ 0 w 2401827"/>
                <a:gd name="connsiteY8" fmla="*/ 0 h 2024071"/>
                <a:gd name="connsiteX9" fmla="*/ 2401827 w 2401827"/>
                <a:gd name="connsiteY9" fmla="*/ 0 h 2024071"/>
                <a:gd name="connsiteX10" fmla="*/ 2401827 w 2401827"/>
                <a:gd name="connsiteY10" fmla="*/ 2024071 h 202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1827" h="2024071">
                  <a:moveTo>
                    <a:pt x="0" y="2024071"/>
                  </a:moveTo>
                  <a:lnTo>
                    <a:pt x="0" y="1249790"/>
                  </a:lnTo>
                  <a:lnTo>
                    <a:pt x="100457" y="1270363"/>
                  </a:lnTo>
                  <a:lnTo>
                    <a:pt x="19213" y="1080670"/>
                  </a:lnTo>
                  <a:lnTo>
                    <a:pt x="86123" y="1091372"/>
                  </a:lnTo>
                  <a:lnTo>
                    <a:pt x="9556" y="911191"/>
                  </a:lnTo>
                  <a:lnTo>
                    <a:pt x="64035" y="924228"/>
                  </a:lnTo>
                  <a:lnTo>
                    <a:pt x="0" y="778930"/>
                  </a:lnTo>
                  <a:lnTo>
                    <a:pt x="0" y="0"/>
                  </a:lnTo>
                  <a:lnTo>
                    <a:pt x="2401827" y="0"/>
                  </a:lnTo>
                  <a:lnTo>
                    <a:pt x="2401827" y="2024071"/>
                  </a:lnTo>
                  <a:close/>
                </a:path>
              </a:pathLst>
            </a:custGeom>
          </p:spPr>
        </p:pic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F1816A6-A603-1C78-003F-95A3E851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1" r="49968" b="29026"/>
            <a:stretch/>
          </p:blipFill>
          <p:spPr>
            <a:xfrm rot="11578394">
              <a:off x="6502497" y="1782727"/>
              <a:ext cx="2401826" cy="2024071"/>
            </a:xfrm>
            <a:custGeom>
              <a:avLst/>
              <a:gdLst>
                <a:gd name="connsiteX0" fmla="*/ 0 w 2401826"/>
                <a:gd name="connsiteY0" fmla="*/ 2024071 h 2024071"/>
                <a:gd name="connsiteX1" fmla="*/ 0 w 2401826"/>
                <a:gd name="connsiteY1" fmla="*/ 0 h 2024071"/>
                <a:gd name="connsiteX2" fmla="*/ 2401826 w 2401826"/>
                <a:gd name="connsiteY2" fmla="*/ 0 h 2024071"/>
                <a:gd name="connsiteX3" fmla="*/ 2401826 w 2401826"/>
                <a:gd name="connsiteY3" fmla="*/ 819314 h 2024071"/>
                <a:gd name="connsiteX4" fmla="*/ 2296789 w 2401826"/>
                <a:gd name="connsiteY4" fmla="*/ 793084 h 2024071"/>
                <a:gd name="connsiteX5" fmla="*/ 2364079 w 2401826"/>
                <a:gd name="connsiteY5" fmla="*/ 970810 h 2024071"/>
                <a:gd name="connsiteX6" fmla="*/ 2302938 w 2401826"/>
                <a:gd name="connsiteY6" fmla="*/ 958332 h 2024071"/>
                <a:gd name="connsiteX7" fmla="*/ 2366299 w 2401826"/>
                <a:gd name="connsiteY7" fmla="*/ 1127122 h 2024071"/>
                <a:gd name="connsiteX8" fmla="*/ 2316687 w 2401826"/>
                <a:gd name="connsiteY8" fmla="*/ 1112984 h 2024071"/>
                <a:gd name="connsiteX9" fmla="*/ 2401826 w 2401826"/>
                <a:gd name="connsiteY9" fmla="*/ 1330950 h 2024071"/>
                <a:gd name="connsiteX10" fmla="*/ 2401826 w 2401826"/>
                <a:gd name="connsiteY10" fmla="*/ 2024071 h 202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1826" h="2024071">
                  <a:moveTo>
                    <a:pt x="0" y="2024071"/>
                  </a:moveTo>
                  <a:lnTo>
                    <a:pt x="0" y="0"/>
                  </a:lnTo>
                  <a:lnTo>
                    <a:pt x="2401826" y="0"/>
                  </a:lnTo>
                  <a:lnTo>
                    <a:pt x="2401826" y="819314"/>
                  </a:lnTo>
                  <a:lnTo>
                    <a:pt x="2296789" y="793084"/>
                  </a:lnTo>
                  <a:lnTo>
                    <a:pt x="2364079" y="970810"/>
                  </a:lnTo>
                  <a:lnTo>
                    <a:pt x="2302938" y="958332"/>
                  </a:lnTo>
                  <a:lnTo>
                    <a:pt x="2366299" y="1127122"/>
                  </a:lnTo>
                  <a:lnTo>
                    <a:pt x="2316687" y="1112984"/>
                  </a:lnTo>
                  <a:lnTo>
                    <a:pt x="2401826" y="1330950"/>
                  </a:lnTo>
                  <a:lnTo>
                    <a:pt x="2401826" y="2024071"/>
                  </a:lnTo>
                  <a:close/>
                </a:path>
              </a:pathLst>
            </a:cu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88A0C50-4D53-3C63-C8BB-BF2CD1902F11}"/>
              </a:ext>
            </a:extLst>
          </p:cNvPr>
          <p:cNvGrpSpPr/>
          <p:nvPr/>
        </p:nvGrpSpPr>
        <p:grpSpPr>
          <a:xfrm>
            <a:off x="-555871" y="-1420854"/>
            <a:ext cx="4823233" cy="2024072"/>
            <a:chOff x="5713155" y="2106589"/>
            <a:chExt cx="4823233" cy="202407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2C1996-ACED-56A6-CDDC-2B5902594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0619" y="2156829"/>
              <a:ext cx="4562280" cy="1923589"/>
            </a:xfrm>
            <a:prstGeom prst="rect">
              <a:avLst/>
            </a:prstGeom>
            <a:solidFill>
              <a:srgbClr val="4472C4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C1926C-F041-FC8F-EBC4-EEF9FEE5869D}"/>
                </a:ext>
              </a:extLst>
            </p:cNvPr>
            <p:cNvGrpSpPr/>
            <p:nvPr/>
          </p:nvGrpSpPr>
          <p:grpSpPr>
            <a:xfrm>
              <a:off x="5713155" y="2106589"/>
              <a:ext cx="4823233" cy="2024072"/>
              <a:chOff x="4155070" y="4222591"/>
              <a:chExt cx="4823233" cy="2024072"/>
            </a:xfrm>
          </p:grpSpPr>
          <p:pic>
            <p:nvPicPr>
              <p:cNvPr id="4" name="Picture 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FB5743DE-556F-F689-DD2B-A95386378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68" t="28811" b="29026"/>
              <a:stretch/>
            </p:blipFill>
            <p:spPr>
              <a:xfrm rot="900000">
                <a:off x="6576476" y="4222591"/>
                <a:ext cx="2401827" cy="2024071"/>
              </a:xfrm>
              <a:prstGeom prst="rect">
                <a:avLst/>
              </a:prstGeom>
            </p:spPr>
          </p:pic>
          <p:pic>
            <p:nvPicPr>
              <p:cNvPr id="5" name="Picture 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868C4678-92B3-60C2-BEC1-CEAADC009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811" r="49968" b="29026"/>
              <a:stretch/>
            </p:blipFill>
            <p:spPr>
              <a:xfrm rot="600000">
                <a:off x="4155070" y="4222592"/>
                <a:ext cx="2401826" cy="2024071"/>
              </a:xfrm>
              <a:prstGeom prst="rect">
                <a:avLst/>
              </a:prstGeom>
            </p:spPr>
          </p:pic>
        </p:grpSp>
      </p:grp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E4EFA4-7682-08E0-3B27-78E111F8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1" b="29026"/>
          <a:stretch/>
        </p:blipFill>
        <p:spPr>
          <a:xfrm rot="16200000">
            <a:off x="4886205" y="138633"/>
            <a:ext cx="4800600" cy="2024071"/>
          </a:xfrm>
          <a:prstGeom prst="rect">
            <a:avLst/>
          </a:prstGeom>
          <a:ln>
            <a:noFill/>
          </a:ln>
        </p:spPr>
      </p:pic>
      <p:pic>
        <p:nvPicPr>
          <p:cNvPr id="37" name="Picture 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48774D-7CCB-4E67-25B5-B69FAE2E9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9064" r="2500" b="9180"/>
          <a:stretch/>
        </p:blipFill>
        <p:spPr>
          <a:xfrm>
            <a:off x="-793045" y="-3273704"/>
            <a:ext cx="4802400" cy="2024072"/>
          </a:xfrm>
          <a:prstGeom prst="rect">
            <a:avLst/>
          </a:prstGeom>
          <a:ln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D9151F1-6E01-99E8-DF95-10B03D01D781}"/>
              </a:ext>
            </a:extLst>
          </p:cNvPr>
          <p:cNvSpPr>
            <a:spLocks noChangeAspect="1"/>
          </p:cNvSpPr>
          <p:nvPr/>
        </p:nvSpPr>
        <p:spPr>
          <a:xfrm>
            <a:off x="6039219" y="3680875"/>
            <a:ext cx="4562280" cy="1923589"/>
          </a:xfrm>
          <a:prstGeom prst="rect">
            <a:avLst/>
          </a:prstGeom>
          <a:solidFill>
            <a:srgbClr val="4472C4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A34BACA-E891-CF9F-2233-D5AEE62B6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" t="12717" r="6919" b="12717"/>
          <a:stretch/>
        </p:blipFill>
        <p:spPr>
          <a:xfrm rot="16200000">
            <a:off x="7647067" y="15384"/>
            <a:ext cx="4802400" cy="20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5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0700CAA-4D49-6F06-CD13-3D38D812539D}"/>
              </a:ext>
            </a:extLst>
          </p:cNvPr>
          <p:cNvGrpSpPr/>
          <p:nvPr/>
        </p:nvGrpSpPr>
        <p:grpSpPr>
          <a:xfrm>
            <a:off x="-164459" y="1736844"/>
            <a:ext cx="1819236" cy="2688569"/>
            <a:chOff x="1775904" y="3071735"/>
            <a:chExt cx="1819236" cy="268856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1D79FFD-8740-D6B3-35C6-A9EFC4D03B20}"/>
                </a:ext>
              </a:extLst>
            </p:cNvPr>
            <p:cNvSpPr/>
            <p:nvPr/>
          </p:nvSpPr>
          <p:spPr>
            <a:xfrm>
              <a:off x="1775905" y="3071735"/>
              <a:ext cx="1819235" cy="2688569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3107C822-F0AE-9D49-1AB4-A5EE9DF50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775904" y="3596844"/>
              <a:ext cx="1104268" cy="1634168"/>
            </a:xfrm>
            <a:custGeom>
              <a:avLst/>
              <a:gdLst>
                <a:gd name="connsiteX0" fmla="*/ 476120 w 1104268"/>
                <a:gd name="connsiteY0" fmla="*/ 612730 h 1634168"/>
                <a:gd name="connsiteX1" fmla="*/ 476120 w 1104268"/>
                <a:gd name="connsiteY1" fmla="*/ 1008277 h 1634168"/>
                <a:gd name="connsiteX2" fmla="*/ 634612 w 1104268"/>
                <a:gd name="connsiteY2" fmla="*/ 1008277 h 1634168"/>
                <a:gd name="connsiteX3" fmla="*/ 634612 w 1104268"/>
                <a:gd name="connsiteY3" fmla="*/ 612730 h 1634168"/>
                <a:gd name="connsiteX4" fmla="*/ 0 w 1104268"/>
                <a:gd name="connsiteY4" fmla="*/ 0 h 1634168"/>
                <a:gd name="connsiteX5" fmla="*/ 1104268 w 1104268"/>
                <a:gd name="connsiteY5" fmla="*/ 0 h 1634168"/>
                <a:gd name="connsiteX6" fmla="*/ 1104268 w 1104268"/>
                <a:gd name="connsiteY6" fmla="*/ 1634168 h 1634168"/>
                <a:gd name="connsiteX7" fmla="*/ 0 w 1104268"/>
                <a:gd name="connsiteY7" fmla="*/ 1634168 h 163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268" h="1634168">
                  <a:moveTo>
                    <a:pt x="476120" y="612730"/>
                  </a:moveTo>
                  <a:lnTo>
                    <a:pt x="476120" y="1008277"/>
                  </a:lnTo>
                  <a:lnTo>
                    <a:pt x="634612" y="1008277"/>
                  </a:lnTo>
                  <a:lnTo>
                    <a:pt x="634612" y="612730"/>
                  </a:lnTo>
                  <a:close/>
                  <a:moveTo>
                    <a:pt x="0" y="0"/>
                  </a:moveTo>
                  <a:lnTo>
                    <a:pt x="1104268" y="0"/>
                  </a:lnTo>
                  <a:lnTo>
                    <a:pt x="1104268" y="1634168"/>
                  </a:lnTo>
                  <a:lnTo>
                    <a:pt x="0" y="1634168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C508BD9-3F87-9E03-4095-17CA004893E6}"/>
                </a:ext>
              </a:extLst>
            </p:cNvPr>
            <p:cNvSpPr/>
            <p:nvPr/>
          </p:nvSpPr>
          <p:spPr>
            <a:xfrm>
              <a:off x="2160343" y="3840188"/>
              <a:ext cx="335390" cy="1147480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868011C-6603-3053-511C-F01F94B8E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488" y="-585455"/>
            <a:ext cx="1819235" cy="2692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760A2C-CA09-8B20-9D5B-E2231CF6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50000" contrast="50000"/>
                    </a14:imgEffect>
                  </a14:imgLayer>
                </a14:imgProps>
              </a:ext>
            </a:extLst>
          </a:blip>
          <a:srcRect l="8716" t="35765" r="37863" b="38302"/>
          <a:stretch/>
        </p:blipFill>
        <p:spPr>
          <a:xfrm rot="16200000">
            <a:off x="2947284" y="224685"/>
            <a:ext cx="2035152" cy="657436"/>
          </a:xfrm>
          <a:prstGeom prst="rect">
            <a:avLst/>
          </a:prstGeom>
        </p:spPr>
      </p:pic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39A843-B31E-C431-FB86-C1E1D6AFC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1" t="18181" r="26737" b="74883"/>
          <a:stretch/>
        </p:blipFill>
        <p:spPr>
          <a:xfrm rot="10800000" flipH="1">
            <a:off x="2973103" y="1678214"/>
            <a:ext cx="792164" cy="186744"/>
          </a:xfrm>
          <a:prstGeom prst="rect">
            <a:avLst/>
          </a:prstGeom>
          <a:ln>
            <a:noFill/>
          </a:ln>
        </p:spPr>
      </p:pic>
      <p:pic>
        <p:nvPicPr>
          <p:cNvPr id="67" name="Picture 6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FF1FDD-403D-DA44-D73B-E5485D16C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50121" r="14349" b="43926"/>
          <a:stretch/>
        </p:blipFill>
        <p:spPr>
          <a:xfrm rot="16200000">
            <a:off x="1930932" y="636044"/>
            <a:ext cx="1924050" cy="160290"/>
          </a:xfrm>
          <a:prstGeom prst="rect">
            <a:avLst/>
          </a:prstGeom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FDC522E-D35A-22E5-4C0D-5E5D47963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24" y="-552327"/>
            <a:ext cx="2694666" cy="268856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C6447BE-C199-D24A-2E12-095511AEDB08}"/>
              </a:ext>
            </a:extLst>
          </p:cNvPr>
          <p:cNvGrpSpPr/>
          <p:nvPr/>
        </p:nvGrpSpPr>
        <p:grpSpPr>
          <a:xfrm>
            <a:off x="329079" y="1519124"/>
            <a:ext cx="2692318" cy="2692318"/>
            <a:chOff x="4749841" y="3179080"/>
            <a:chExt cx="2692318" cy="2692318"/>
          </a:xfrm>
        </p:grpSpPr>
        <p:pic>
          <p:nvPicPr>
            <p:cNvPr id="84" name="Picture 8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C819D83-2031-3C3C-0886-FE8111EB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4749841" y="3179080"/>
              <a:ext cx="2692318" cy="2692318"/>
            </a:xfrm>
            <a:custGeom>
              <a:avLst/>
              <a:gdLst>
                <a:gd name="connsiteX0" fmla="*/ 1648649 w 2692318"/>
                <a:gd name="connsiteY0" fmla="*/ 1644609 h 2692318"/>
                <a:gd name="connsiteX1" fmla="*/ 1045399 w 2692318"/>
                <a:gd name="connsiteY1" fmla="*/ 1644609 h 2692318"/>
                <a:gd name="connsiteX2" fmla="*/ 1045399 w 2692318"/>
                <a:gd name="connsiteY2" fmla="*/ 1898609 h 2692318"/>
                <a:gd name="connsiteX3" fmla="*/ 1648649 w 2692318"/>
                <a:gd name="connsiteY3" fmla="*/ 1898609 h 2692318"/>
                <a:gd name="connsiteX4" fmla="*/ 2692318 w 2692318"/>
                <a:gd name="connsiteY4" fmla="*/ 0 h 2692318"/>
                <a:gd name="connsiteX5" fmla="*/ 2692318 w 2692318"/>
                <a:gd name="connsiteY5" fmla="*/ 2692318 h 2692318"/>
                <a:gd name="connsiteX6" fmla="*/ 0 w 2692318"/>
                <a:gd name="connsiteY6" fmla="*/ 2692318 h 2692318"/>
                <a:gd name="connsiteX7" fmla="*/ 0 w 2692318"/>
                <a:gd name="connsiteY7" fmla="*/ 0 h 269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2318" h="2692318">
                  <a:moveTo>
                    <a:pt x="1648649" y="1644609"/>
                  </a:moveTo>
                  <a:lnTo>
                    <a:pt x="1045399" y="1644609"/>
                  </a:lnTo>
                  <a:lnTo>
                    <a:pt x="1045399" y="1898609"/>
                  </a:lnTo>
                  <a:lnTo>
                    <a:pt x="1648649" y="1898609"/>
                  </a:lnTo>
                  <a:close/>
                  <a:moveTo>
                    <a:pt x="2692318" y="0"/>
                  </a:moveTo>
                  <a:lnTo>
                    <a:pt x="2692318" y="2692318"/>
                  </a:lnTo>
                  <a:lnTo>
                    <a:pt x="0" y="269231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B2DADD0-E578-AE25-32FB-FF277160EFBE}"/>
                </a:ext>
              </a:extLst>
            </p:cNvPr>
            <p:cNvSpPr/>
            <p:nvPr/>
          </p:nvSpPr>
          <p:spPr>
            <a:xfrm>
              <a:off x="6235281" y="3572200"/>
              <a:ext cx="554324" cy="1906078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104" name="Picture 10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FD8CF7-8A0C-EE43-6905-8B260E07E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86" y="4557"/>
            <a:ext cx="1269841" cy="1269841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ACD93B9-9FFA-9823-C350-720D67642F63}"/>
              </a:ext>
            </a:extLst>
          </p:cNvPr>
          <p:cNvGrpSpPr/>
          <p:nvPr/>
        </p:nvGrpSpPr>
        <p:grpSpPr>
          <a:xfrm>
            <a:off x="12625090" y="-2916713"/>
            <a:ext cx="3470116" cy="3470116"/>
            <a:chOff x="4826159" y="1923967"/>
            <a:chExt cx="3470116" cy="3470116"/>
          </a:xfrm>
        </p:grpSpPr>
        <p:pic>
          <p:nvPicPr>
            <p:cNvPr id="124" name="Picture 12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C1020A4-5460-2095-E429-C2E798089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>
              <a:off x="50134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22" name="Picture 1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B872D51-91EA-2AEF-8B7D-26FD07EFF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826159" y="1923967"/>
              <a:ext cx="3470116" cy="3470116"/>
            </a:xfrm>
            <a:custGeom>
              <a:avLst/>
              <a:gdLst>
                <a:gd name="connsiteX0" fmla="*/ 0 w 3470116"/>
                <a:gd name="connsiteY0" fmla="*/ 0 h 3470116"/>
                <a:gd name="connsiteX1" fmla="*/ 3470116 w 3470116"/>
                <a:gd name="connsiteY1" fmla="*/ 0 h 3470116"/>
                <a:gd name="connsiteX2" fmla="*/ 3470116 w 3470116"/>
                <a:gd name="connsiteY2" fmla="*/ 3470116 h 3470116"/>
                <a:gd name="connsiteX3" fmla="*/ 0 w 3470116"/>
                <a:gd name="connsiteY3" fmla="*/ 3470116 h 3470116"/>
                <a:gd name="connsiteX4" fmla="*/ 0 w 3470116"/>
                <a:gd name="connsiteY4" fmla="*/ 0 h 3470116"/>
                <a:gd name="connsiteX5" fmla="*/ 187322 w 3470116"/>
                <a:gd name="connsiteY5" fmla="*/ 114604 h 3470116"/>
                <a:gd name="connsiteX6" fmla="*/ 187322 w 3470116"/>
                <a:gd name="connsiteY6" fmla="*/ 1768539 h 3470116"/>
                <a:gd name="connsiteX7" fmla="*/ 1735056 w 3470116"/>
                <a:gd name="connsiteY7" fmla="*/ 1768539 h 3470116"/>
                <a:gd name="connsiteX8" fmla="*/ 1735056 w 3470116"/>
                <a:gd name="connsiteY8" fmla="*/ 114604 h 3470116"/>
                <a:gd name="connsiteX9" fmla="*/ 187322 w 3470116"/>
                <a:gd name="connsiteY9" fmla="*/ 114604 h 3470116"/>
                <a:gd name="connsiteX10" fmla="*/ 1735057 w 3470116"/>
                <a:gd name="connsiteY10" fmla="*/ 114604 h 3470116"/>
                <a:gd name="connsiteX11" fmla="*/ 1735057 w 3470116"/>
                <a:gd name="connsiteY11" fmla="*/ 1768539 h 3470116"/>
                <a:gd name="connsiteX12" fmla="*/ 3282791 w 3470116"/>
                <a:gd name="connsiteY12" fmla="*/ 1768539 h 3470116"/>
                <a:gd name="connsiteX13" fmla="*/ 3282791 w 3470116"/>
                <a:gd name="connsiteY13" fmla="*/ 114604 h 3470116"/>
                <a:gd name="connsiteX14" fmla="*/ 1735057 w 3470116"/>
                <a:gd name="connsiteY14" fmla="*/ 114604 h 347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70116" h="3470116">
                  <a:moveTo>
                    <a:pt x="0" y="0"/>
                  </a:moveTo>
                  <a:lnTo>
                    <a:pt x="3470116" y="0"/>
                  </a:lnTo>
                  <a:lnTo>
                    <a:pt x="3470116" y="3470116"/>
                  </a:lnTo>
                  <a:lnTo>
                    <a:pt x="0" y="3470116"/>
                  </a:lnTo>
                  <a:lnTo>
                    <a:pt x="0" y="0"/>
                  </a:lnTo>
                  <a:close/>
                  <a:moveTo>
                    <a:pt x="187322" y="114604"/>
                  </a:moveTo>
                  <a:lnTo>
                    <a:pt x="187322" y="1768539"/>
                  </a:lnTo>
                  <a:lnTo>
                    <a:pt x="1735056" y="1768539"/>
                  </a:lnTo>
                  <a:lnTo>
                    <a:pt x="1735056" y="114604"/>
                  </a:lnTo>
                  <a:lnTo>
                    <a:pt x="187322" y="114604"/>
                  </a:lnTo>
                  <a:close/>
                  <a:moveTo>
                    <a:pt x="1735057" y="114604"/>
                  </a:moveTo>
                  <a:lnTo>
                    <a:pt x="1735057" y="1768539"/>
                  </a:lnTo>
                  <a:lnTo>
                    <a:pt x="3282791" y="1768539"/>
                  </a:lnTo>
                  <a:lnTo>
                    <a:pt x="3282791" y="114604"/>
                  </a:lnTo>
                  <a:lnTo>
                    <a:pt x="1735057" y="114604"/>
                  </a:lnTo>
                  <a:close/>
                </a:path>
              </a:pathLst>
            </a:custGeom>
          </p:spPr>
        </p:pic>
        <p:pic>
          <p:nvPicPr>
            <p:cNvPr id="125" name="Picture 12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F7A2A10-5A81-A256-1446-13E0BF36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 flipH="1">
              <a:off x="65606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BD596CB-F4BE-D2D9-4C78-498DDB92F6F5}"/>
              </a:ext>
            </a:extLst>
          </p:cNvPr>
          <p:cNvGrpSpPr/>
          <p:nvPr/>
        </p:nvGrpSpPr>
        <p:grpSpPr>
          <a:xfrm>
            <a:off x="5568833" y="-585455"/>
            <a:ext cx="3318049" cy="3315402"/>
            <a:chOff x="4513403" y="3095820"/>
            <a:chExt cx="3318049" cy="3315402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668BD63-A844-D19F-2AC5-2C2D9C2C54B4}"/>
                </a:ext>
              </a:extLst>
            </p:cNvPr>
            <p:cNvSpPr/>
            <p:nvPr/>
          </p:nvSpPr>
          <p:spPr>
            <a:xfrm>
              <a:off x="4513403" y="3095820"/>
              <a:ext cx="3318049" cy="33154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95F2CDA-DEF8-764E-C776-14C3B7F260A2}"/>
                </a:ext>
              </a:extLst>
            </p:cNvPr>
            <p:cNvGrpSpPr/>
            <p:nvPr/>
          </p:nvGrpSpPr>
          <p:grpSpPr>
            <a:xfrm>
              <a:off x="5369291" y="3095820"/>
              <a:ext cx="1606271" cy="3315401"/>
              <a:chOff x="5369291" y="3095820"/>
              <a:chExt cx="1606271" cy="3315401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F360030-776F-D5DB-A0DD-B7A4368E12AB}"/>
                  </a:ext>
                </a:extLst>
              </p:cNvPr>
              <p:cNvSpPr/>
              <p:nvPr/>
            </p:nvSpPr>
            <p:spPr>
              <a:xfrm>
                <a:off x="5467448" y="3541464"/>
                <a:ext cx="785813" cy="2424112"/>
              </a:xfrm>
              <a:custGeom>
                <a:avLst/>
                <a:gdLst>
                  <a:gd name="connsiteX0" fmla="*/ 0 w 785813"/>
                  <a:gd name="connsiteY0" fmla="*/ 0 h 2424112"/>
                  <a:gd name="connsiteX1" fmla="*/ 785813 w 785813"/>
                  <a:gd name="connsiteY1" fmla="*/ 0 h 2424112"/>
                  <a:gd name="connsiteX2" fmla="*/ 785813 w 785813"/>
                  <a:gd name="connsiteY2" fmla="*/ 2424112 h 2424112"/>
                  <a:gd name="connsiteX3" fmla="*/ 0 w 785813"/>
                  <a:gd name="connsiteY3" fmla="*/ 2424112 h 2424112"/>
                  <a:gd name="connsiteX4" fmla="*/ 0 w 785813"/>
                  <a:gd name="connsiteY4" fmla="*/ 1606729 h 2424112"/>
                  <a:gd name="connsiteX5" fmla="*/ 36299 w 785813"/>
                  <a:gd name="connsiteY5" fmla="*/ 1603013 h 2424112"/>
                  <a:gd name="connsiteX6" fmla="*/ 350021 w 785813"/>
                  <a:gd name="connsiteY6" fmla="*/ 1212056 h 2424112"/>
                  <a:gd name="connsiteX7" fmla="*/ 36299 w 785813"/>
                  <a:gd name="connsiteY7" fmla="*/ 821100 h 2424112"/>
                  <a:gd name="connsiteX8" fmla="*/ 0 w 785813"/>
                  <a:gd name="connsiteY8" fmla="*/ 817383 h 242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5813" h="2424112">
                    <a:moveTo>
                      <a:pt x="0" y="0"/>
                    </a:moveTo>
                    <a:lnTo>
                      <a:pt x="785813" y="0"/>
                    </a:lnTo>
                    <a:lnTo>
                      <a:pt x="785813" y="2424112"/>
                    </a:lnTo>
                    <a:lnTo>
                      <a:pt x="0" y="2424112"/>
                    </a:lnTo>
                    <a:lnTo>
                      <a:pt x="0" y="1606729"/>
                    </a:lnTo>
                    <a:lnTo>
                      <a:pt x="36299" y="1603013"/>
                    </a:lnTo>
                    <a:cubicBezTo>
                      <a:pt x="215340" y="1565801"/>
                      <a:pt x="350021" y="1404904"/>
                      <a:pt x="350021" y="1212056"/>
                    </a:cubicBezTo>
                    <a:cubicBezTo>
                      <a:pt x="350021" y="1019209"/>
                      <a:pt x="215340" y="858311"/>
                      <a:pt x="36299" y="821100"/>
                    </a:cubicBezTo>
                    <a:lnTo>
                      <a:pt x="0" y="817383"/>
                    </a:lnTo>
                    <a:close/>
                  </a:path>
                </a:pathLst>
              </a:custGeom>
              <a:solidFill>
                <a:srgbClr val="1C1A1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pic>
            <p:nvPicPr>
              <p:cNvPr id="128" name="Picture 12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F5941D2-4F06-3507-BDA8-2CA81ED91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90"/>
              <a:stretch/>
            </p:blipFill>
            <p:spPr>
              <a:xfrm rot="16200000">
                <a:off x="4514726" y="3950385"/>
                <a:ext cx="3315401" cy="1606271"/>
              </a:xfrm>
              <a:prstGeom prst="rect">
                <a:avLst/>
              </a:prstGeom>
            </p:spPr>
          </p:pic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E0C544C-0D49-F3E2-A07B-78B381EE9DFC}"/>
              </a:ext>
            </a:extLst>
          </p:cNvPr>
          <p:cNvGrpSpPr/>
          <p:nvPr/>
        </p:nvGrpSpPr>
        <p:grpSpPr>
          <a:xfrm>
            <a:off x="7437936" y="2665316"/>
            <a:ext cx="3318049" cy="3315403"/>
            <a:chOff x="7308691" y="2505296"/>
            <a:chExt cx="3318049" cy="331540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7ADF896-8FC1-EC47-3A14-881A20505DBA}"/>
                </a:ext>
              </a:extLst>
            </p:cNvPr>
            <p:cNvGrpSpPr/>
            <p:nvPr/>
          </p:nvGrpSpPr>
          <p:grpSpPr>
            <a:xfrm>
              <a:off x="7308691" y="2505297"/>
              <a:ext cx="3318049" cy="3315402"/>
              <a:chOff x="7308691" y="2505297"/>
              <a:chExt cx="3318049" cy="331540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189E785-CECE-EFCC-5C33-6FBE685E7FCB}"/>
                  </a:ext>
                </a:extLst>
              </p:cNvPr>
              <p:cNvSpPr/>
              <p:nvPr/>
            </p:nvSpPr>
            <p:spPr>
              <a:xfrm>
                <a:off x="7308691" y="2505297"/>
                <a:ext cx="3318049" cy="331540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083D0CC7-EC9F-16DE-06E6-CEEAF1FFC70F}"/>
                  </a:ext>
                </a:extLst>
              </p:cNvPr>
              <p:cNvGrpSpPr/>
              <p:nvPr/>
            </p:nvGrpSpPr>
            <p:grpSpPr>
              <a:xfrm>
                <a:off x="8413650" y="2950940"/>
                <a:ext cx="2016817" cy="2424113"/>
                <a:chOff x="8413650" y="2950940"/>
                <a:chExt cx="2016817" cy="2424113"/>
              </a:xfrm>
            </p:grpSpPr>
            <p:sp>
              <p:nvSpPr>
                <p:cNvPr id="160" name="Rectangle: Top Corners Snipped 159">
                  <a:extLst>
                    <a:ext uri="{FF2B5EF4-FFF2-40B4-BE49-F238E27FC236}">
                      <a16:creationId xmlns:a16="http://schemas.microsoft.com/office/drawing/2014/main" id="{72F73C18-2480-9621-7F1F-BAA98681B944}"/>
                    </a:ext>
                  </a:extLst>
                </p:cNvPr>
                <p:cNvSpPr/>
                <p:nvPr/>
              </p:nvSpPr>
              <p:spPr>
                <a:xfrm rot="16200000">
                  <a:off x="8040116" y="3324474"/>
                  <a:ext cx="2424111" cy="1677043"/>
                </a:xfrm>
                <a:prstGeom prst="snip2SameRect">
                  <a:avLst>
                    <a:gd name="adj1" fmla="val 2705"/>
                    <a:gd name="adj2" fmla="val 0"/>
                  </a:avLst>
                </a:prstGeom>
                <a:solidFill>
                  <a:srgbClr val="3D373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810C1E07-41BA-4BE7-A9B7-716409E5E94B}"/>
                    </a:ext>
                  </a:extLst>
                </p:cNvPr>
                <p:cNvSpPr/>
                <p:nvPr/>
              </p:nvSpPr>
              <p:spPr>
                <a:xfrm>
                  <a:off x="9644654" y="2950941"/>
                  <a:ext cx="785813" cy="2424112"/>
                </a:xfrm>
                <a:custGeom>
                  <a:avLst/>
                  <a:gdLst>
                    <a:gd name="connsiteX0" fmla="*/ 0 w 785813"/>
                    <a:gd name="connsiteY0" fmla="*/ 0 h 2424112"/>
                    <a:gd name="connsiteX1" fmla="*/ 785813 w 785813"/>
                    <a:gd name="connsiteY1" fmla="*/ 0 h 2424112"/>
                    <a:gd name="connsiteX2" fmla="*/ 785813 w 785813"/>
                    <a:gd name="connsiteY2" fmla="*/ 2424112 h 2424112"/>
                    <a:gd name="connsiteX3" fmla="*/ 0 w 785813"/>
                    <a:gd name="connsiteY3" fmla="*/ 2424112 h 2424112"/>
                    <a:gd name="connsiteX4" fmla="*/ 0 w 785813"/>
                    <a:gd name="connsiteY4" fmla="*/ 1606729 h 2424112"/>
                    <a:gd name="connsiteX5" fmla="*/ 36299 w 785813"/>
                    <a:gd name="connsiteY5" fmla="*/ 1603013 h 2424112"/>
                    <a:gd name="connsiteX6" fmla="*/ 350021 w 785813"/>
                    <a:gd name="connsiteY6" fmla="*/ 1212056 h 2424112"/>
                    <a:gd name="connsiteX7" fmla="*/ 36299 w 785813"/>
                    <a:gd name="connsiteY7" fmla="*/ 821100 h 2424112"/>
                    <a:gd name="connsiteX8" fmla="*/ 0 w 785813"/>
                    <a:gd name="connsiteY8" fmla="*/ 817383 h 242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813" h="2424112">
                      <a:moveTo>
                        <a:pt x="0" y="0"/>
                      </a:moveTo>
                      <a:lnTo>
                        <a:pt x="785813" y="0"/>
                      </a:lnTo>
                      <a:lnTo>
                        <a:pt x="785813" y="2424112"/>
                      </a:lnTo>
                      <a:lnTo>
                        <a:pt x="0" y="2424112"/>
                      </a:lnTo>
                      <a:lnTo>
                        <a:pt x="0" y="1606729"/>
                      </a:lnTo>
                      <a:lnTo>
                        <a:pt x="36299" y="1603013"/>
                      </a:lnTo>
                      <a:cubicBezTo>
                        <a:pt x="215340" y="1565801"/>
                        <a:pt x="350021" y="1404904"/>
                        <a:pt x="350021" y="1212056"/>
                      </a:cubicBezTo>
                      <a:cubicBezTo>
                        <a:pt x="350021" y="1019209"/>
                        <a:pt x="215340" y="858311"/>
                        <a:pt x="36299" y="821100"/>
                      </a:cubicBezTo>
                      <a:lnTo>
                        <a:pt x="0" y="817383"/>
                      </a:lnTo>
                      <a:close/>
                    </a:path>
                  </a:pathLst>
                </a:custGeom>
                <a:solidFill>
                  <a:srgbClr val="1C1A1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FB5D310-25FF-A1F1-D58F-7C35A2E91F41}"/>
                </a:ext>
              </a:extLst>
            </p:cNvPr>
            <p:cNvGrpSpPr/>
            <p:nvPr/>
          </p:nvGrpSpPr>
          <p:grpSpPr>
            <a:xfrm>
              <a:off x="8456647" y="2505296"/>
              <a:ext cx="2170093" cy="3315401"/>
              <a:chOff x="4152486" y="3542598"/>
              <a:chExt cx="2170093" cy="3315401"/>
            </a:xfrm>
          </p:grpSpPr>
          <p:pic>
            <p:nvPicPr>
              <p:cNvPr id="149" name="Picture 14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B8313DA-06AA-DE87-2C70-76B1444C6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71" b="15631"/>
              <a:stretch/>
            </p:blipFill>
            <p:spPr>
              <a:xfrm rot="16200000">
                <a:off x="4120750" y="4656171"/>
                <a:ext cx="3315401" cy="1088256"/>
              </a:xfrm>
              <a:prstGeom prst="rect">
                <a:avLst/>
              </a:prstGeom>
            </p:spPr>
          </p:pic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629CF4C5-01D9-1E28-C89A-859CAB98EAD0}"/>
                  </a:ext>
                </a:extLst>
              </p:cNvPr>
              <p:cNvGrpSpPr/>
              <p:nvPr/>
            </p:nvGrpSpPr>
            <p:grpSpPr>
              <a:xfrm>
                <a:off x="4152486" y="3763371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50" name="Picture 14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EA82687-0033-8B49-4497-0830E537D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69" name="Picture 16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E8F881A-F8C9-E2D6-6618-492CAE0D6A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46C593C1-F6D3-E04E-942A-59C720C13902}"/>
                  </a:ext>
                </a:extLst>
              </p:cNvPr>
              <p:cNvGrpSpPr/>
              <p:nvPr/>
            </p:nvGrpSpPr>
            <p:grpSpPr>
              <a:xfrm flipV="1">
                <a:off x="4164391" y="6211675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72" name="Picture 17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59865BE9-9778-8C61-2AF9-6E548CC17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73" name="Picture 172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0A0F19F-9CA8-ADAF-6B17-D93B411EDB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52971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09A07A-D820-B880-DED7-CA4D4B7242FE}"/>
              </a:ext>
            </a:extLst>
          </p:cNvPr>
          <p:cNvSpPr/>
          <p:nvPr/>
        </p:nvSpPr>
        <p:spPr>
          <a:xfrm>
            <a:off x="5925900" y="2043112"/>
            <a:ext cx="4225051" cy="422957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AD9212-A1F4-FB7D-E0F0-25F1C33BD083}"/>
              </a:ext>
            </a:extLst>
          </p:cNvPr>
          <p:cNvGrpSpPr>
            <a:grpSpLocks noChangeAspect="1"/>
          </p:cNvGrpSpPr>
          <p:nvPr/>
        </p:nvGrpSpPr>
        <p:grpSpPr>
          <a:xfrm>
            <a:off x="5918025" y="2117423"/>
            <a:ext cx="4240800" cy="4073399"/>
            <a:chOff x="690800" y="714375"/>
            <a:chExt cx="4234816" cy="4067651"/>
          </a:xfrm>
        </p:grpSpPr>
        <p:pic>
          <p:nvPicPr>
            <p:cNvPr id="4" name="Picture 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5D7D8B0-2C2B-E1C3-1F2D-6C86605BC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63" b="72751"/>
            <a:stretch/>
          </p:blipFill>
          <p:spPr>
            <a:xfrm>
              <a:off x="700325" y="714375"/>
              <a:ext cx="2107883" cy="1152524"/>
            </a:xfrm>
            <a:prstGeom prst="rect">
              <a:avLst/>
            </a:prstGeom>
          </p:spPr>
        </p:pic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E774470-CF4F-D902-4851-2F0AA384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49"/>
            <a:stretch/>
          </p:blipFill>
          <p:spPr>
            <a:xfrm>
              <a:off x="690800" y="1704974"/>
              <a:ext cx="4229576" cy="3077052"/>
            </a:xfrm>
            <a:prstGeom prst="rect">
              <a:avLst/>
            </a:pr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41702BA-755C-F670-0E09-A3A028844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63" b="72751"/>
            <a:stretch/>
          </p:blipFill>
          <p:spPr>
            <a:xfrm>
              <a:off x="2817733" y="714375"/>
              <a:ext cx="2107883" cy="11525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9104-420F-9C46-CF25-3F52F76DDE72}"/>
              </a:ext>
            </a:extLst>
          </p:cNvPr>
          <p:cNvGrpSpPr/>
          <p:nvPr/>
        </p:nvGrpSpPr>
        <p:grpSpPr>
          <a:xfrm>
            <a:off x="1276457" y="2043112"/>
            <a:ext cx="4241007" cy="4229576"/>
            <a:chOff x="1276457" y="2043112"/>
            <a:chExt cx="4241007" cy="42295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F92CE4-C7AD-8BAF-EAC6-5B20A4CDB6DC}"/>
                </a:ext>
              </a:extLst>
            </p:cNvPr>
            <p:cNvSpPr/>
            <p:nvPr/>
          </p:nvSpPr>
          <p:spPr>
            <a:xfrm>
              <a:off x="1284436" y="2043112"/>
              <a:ext cx="4225051" cy="4229576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9CFC0A-2D3E-8CA9-7F63-151983042D4B}"/>
                </a:ext>
              </a:extLst>
            </p:cNvPr>
            <p:cNvGrpSpPr/>
            <p:nvPr/>
          </p:nvGrpSpPr>
          <p:grpSpPr>
            <a:xfrm>
              <a:off x="1276457" y="2117423"/>
              <a:ext cx="4241007" cy="4077176"/>
              <a:chOff x="563244" y="519112"/>
              <a:chExt cx="4241007" cy="4077176"/>
            </a:xfrm>
          </p:grpSpPr>
          <p:pic>
            <p:nvPicPr>
              <p:cNvPr id="6" name="Picture 5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088E6FD-37D2-0567-B4CB-6F1F460B2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893" b="72751"/>
              <a:stretch/>
            </p:blipFill>
            <p:spPr>
              <a:xfrm>
                <a:off x="563244" y="519112"/>
                <a:ext cx="2119312" cy="1152525"/>
              </a:xfrm>
              <a:prstGeom prst="rect">
                <a:avLst/>
              </a:prstGeom>
            </p:spPr>
          </p:pic>
          <p:pic>
            <p:nvPicPr>
              <p:cNvPr id="5" name="Picture 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7B99209-2ADB-36C1-5584-12D0F0207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249"/>
              <a:stretch/>
            </p:blipFill>
            <p:spPr>
              <a:xfrm>
                <a:off x="574675" y="1519237"/>
                <a:ext cx="4229576" cy="3077051"/>
              </a:xfrm>
              <a:prstGeom prst="rect">
                <a:avLst/>
              </a:prstGeom>
            </p:spPr>
          </p:pic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F19AB945-9578-49A6-FD91-ED2A5AB2D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92" r="1" b="72751"/>
              <a:stretch/>
            </p:blipFill>
            <p:spPr>
              <a:xfrm>
                <a:off x="2684939" y="519112"/>
                <a:ext cx="2119312" cy="1152525"/>
              </a:xfrm>
              <a:prstGeom prst="rect">
                <a:avLst/>
              </a:prstGeom>
            </p:spPr>
          </p:pic>
        </p:grpSp>
      </p:grp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846239-263F-9382-53F1-3BE68FF47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05" y="590074"/>
            <a:ext cx="1269841" cy="126984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1B35A-F163-3C5C-70AF-0142C3A37E0A}"/>
              </a:ext>
            </a:extLst>
          </p:cNvPr>
          <p:cNvGrpSpPr/>
          <p:nvPr/>
        </p:nvGrpSpPr>
        <p:grpSpPr>
          <a:xfrm>
            <a:off x="5517464" y="590074"/>
            <a:ext cx="1269841" cy="1269841"/>
            <a:chOff x="4623495" y="2496403"/>
            <a:chExt cx="1269841" cy="1269841"/>
          </a:xfrm>
        </p:grpSpPr>
        <p:pic>
          <p:nvPicPr>
            <p:cNvPr id="23" name="Picture 2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D85374F-F509-DC79-9CBF-864253B5C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495" y="2496403"/>
              <a:ext cx="1269841" cy="1269841"/>
            </a:xfrm>
            <a:prstGeom prst="rect">
              <a:avLst/>
            </a:prstGeom>
          </p:spPr>
        </p:pic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6A2BAEB4-B573-CEF6-5B22-302BB5123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0525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DEDDE9E2-14AB-E8B3-52EB-ED221AE7A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0087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246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96877D6-7E62-9075-4D02-377A57AAB473}"/>
              </a:ext>
            </a:extLst>
          </p:cNvPr>
          <p:cNvGrpSpPr/>
          <p:nvPr/>
        </p:nvGrpSpPr>
        <p:grpSpPr>
          <a:xfrm>
            <a:off x="10526229" y="1272004"/>
            <a:ext cx="2128339" cy="2128339"/>
            <a:chOff x="8534354" y="1092828"/>
            <a:chExt cx="2128339" cy="2128339"/>
          </a:xfrm>
        </p:grpSpPr>
        <p:pic>
          <p:nvPicPr>
            <p:cNvPr id="11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20A76B6-5ADF-7C95-193E-7A64FF006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54" y="1092828"/>
              <a:ext cx="2128339" cy="21283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BE50FE1-6FB0-1BA2-8078-E0BE6F55C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123" y="1858144"/>
              <a:ext cx="478800" cy="4788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70BED52-61B7-4D86-AE72-1C441780D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90399" y="153433"/>
            <a:ext cx="478066" cy="478066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27A2013-2CF8-D02E-FC27-50DDE926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055" y="3096356"/>
            <a:ext cx="2128339" cy="2128339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71EC46E3-689E-9E9E-EC0A-ECFECE9B9751}"/>
              </a:ext>
            </a:extLst>
          </p:cNvPr>
          <p:cNvGrpSpPr/>
          <p:nvPr/>
        </p:nvGrpSpPr>
        <p:grpSpPr>
          <a:xfrm>
            <a:off x="6047833" y="2600991"/>
            <a:ext cx="2128079" cy="2128079"/>
            <a:chOff x="6047833" y="2600991"/>
            <a:chExt cx="2128079" cy="2128079"/>
          </a:xfrm>
        </p:grpSpPr>
        <p:pic>
          <p:nvPicPr>
            <p:cNvPr id="41" name="Picture 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D2C7B1A-A74B-172B-2359-B1B59436A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47833" y="2600991"/>
              <a:ext cx="2128079" cy="2128079"/>
            </a:xfrm>
            <a:custGeom>
              <a:avLst/>
              <a:gdLst>
                <a:gd name="connsiteX0" fmla="*/ 768886 w 2128079"/>
                <a:gd name="connsiteY0" fmla="*/ 633983 h 2128079"/>
                <a:gd name="connsiteX1" fmla="*/ 768886 w 2128079"/>
                <a:gd name="connsiteY1" fmla="*/ 1398364 h 2128079"/>
                <a:gd name="connsiteX2" fmla="*/ 1373723 w 2128079"/>
                <a:gd name="connsiteY2" fmla="*/ 1398364 h 2128079"/>
                <a:gd name="connsiteX3" fmla="*/ 1373723 w 2128079"/>
                <a:gd name="connsiteY3" fmla="*/ 633983 h 2128079"/>
                <a:gd name="connsiteX4" fmla="*/ 0 w 2128079"/>
                <a:gd name="connsiteY4" fmla="*/ 0 h 2128079"/>
                <a:gd name="connsiteX5" fmla="*/ 2128079 w 2128079"/>
                <a:gd name="connsiteY5" fmla="*/ 0 h 2128079"/>
                <a:gd name="connsiteX6" fmla="*/ 2128079 w 2128079"/>
                <a:gd name="connsiteY6" fmla="*/ 2128079 h 2128079"/>
                <a:gd name="connsiteX7" fmla="*/ 0 w 2128079"/>
                <a:gd name="connsiteY7" fmla="*/ 2128079 h 212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079" h="2128079">
                  <a:moveTo>
                    <a:pt x="768886" y="633983"/>
                  </a:moveTo>
                  <a:lnTo>
                    <a:pt x="768886" y="1398364"/>
                  </a:lnTo>
                  <a:lnTo>
                    <a:pt x="1373723" y="1398364"/>
                  </a:lnTo>
                  <a:lnTo>
                    <a:pt x="1373723" y="633983"/>
                  </a:lnTo>
                  <a:close/>
                  <a:moveTo>
                    <a:pt x="0" y="0"/>
                  </a:moveTo>
                  <a:lnTo>
                    <a:pt x="2128079" y="0"/>
                  </a:lnTo>
                  <a:lnTo>
                    <a:pt x="2128079" y="2128079"/>
                  </a:lnTo>
                  <a:lnTo>
                    <a:pt x="0" y="2128079"/>
                  </a:lnTo>
                  <a:close/>
                </a:path>
              </a:pathLst>
            </a:custGeom>
            <a:ln>
              <a:noFill/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E4B20B0-5175-F37D-C2B2-5C50058D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88043" y="3293380"/>
              <a:ext cx="647658" cy="64765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7D4BBF-B858-B916-3656-3ED6A91D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6768" y="366946"/>
            <a:ext cx="2128079" cy="212807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80A786A-94A8-641D-C778-08BFC5BDC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231" y="152699"/>
            <a:ext cx="478800" cy="478800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2774F1BE-E572-8DCC-C03D-31C2E329D1A1}"/>
              </a:ext>
            </a:extLst>
          </p:cNvPr>
          <p:cNvGrpSpPr/>
          <p:nvPr/>
        </p:nvGrpSpPr>
        <p:grpSpPr>
          <a:xfrm>
            <a:off x="-593393" y="2600991"/>
            <a:ext cx="2128079" cy="2128079"/>
            <a:chOff x="3005366" y="2600991"/>
            <a:chExt cx="2128079" cy="212807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71646F-1F3B-A52B-B9B7-DE8D37BE3FAB}"/>
                </a:ext>
              </a:extLst>
            </p:cNvPr>
            <p:cNvSpPr/>
            <p:nvPr/>
          </p:nvSpPr>
          <p:spPr>
            <a:xfrm>
              <a:off x="3005366" y="2600991"/>
              <a:ext cx="2128079" cy="2128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07F53AC-B206-FBFC-DA1A-3A0298DE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202" y="3292718"/>
              <a:ext cx="648000" cy="648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A62630-BFB9-5453-7CE5-75853A821BA6}"/>
              </a:ext>
            </a:extLst>
          </p:cNvPr>
          <p:cNvCxnSpPr>
            <a:cxnSpLocks/>
          </p:cNvCxnSpPr>
          <p:nvPr/>
        </p:nvCxnSpPr>
        <p:spPr>
          <a:xfrm flipH="1">
            <a:off x="2707481" y="1542215"/>
            <a:ext cx="947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ACDDA5-57C0-21B2-8B60-D71920B44FFC}"/>
              </a:ext>
            </a:extLst>
          </p:cNvPr>
          <p:cNvCxnSpPr>
            <a:cxnSpLocks/>
            <a:stCxn id="70" idx="0"/>
            <a:endCxn id="37" idx="0"/>
          </p:cNvCxnSpPr>
          <p:nvPr/>
        </p:nvCxnSpPr>
        <p:spPr>
          <a:xfrm flipV="1">
            <a:off x="470647" y="2469520"/>
            <a:ext cx="2273016" cy="13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037B1D-C18D-8F5C-1B2A-1CBC4C46A197}"/>
              </a:ext>
            </a:extLst>
          </p:cNvPr>
          <p:cNvGrpSpPr/>
          <p:nvPr/>
        </p:nvGrpSpPr>
        <p:grpSpPr>
          <a:xfrm>
            <a:off x="1679623" y="2469520"/>
            <a:ext cx="2128079" cy="2128079"/>
            <a:chOff x="371184" y="2600991"/>
            <a:chExt cx="2128079" cy="212807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5F48F8-37B6-4B69-B2FD-B378FD0D2741}"/>
                </a:ext>
              </a:extLst>
            </p:cNvPr>
            <p:cNvSpPr/>
            <p:nvPr/>
          </p:nvSpPr>
          <p:spPr>
            <a:xfrm>
              <a:off x="371184" y="2600991"/>
              <a:ext cx="2128079" cy="2128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3B53357-B962-CB49-C6B5-504E3CE110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2093" y="3293423"/>
              <a:ext cx="916960" cy="647110"/>
              <a:chOff x="3743777" y="4050669"/>
              <a:chExt cx="916958" cy="647110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E4427FB-3874-12F6-0859-54A1B1D4F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102"/>
              <a:stretch/>
            </p:blipFill>
            <p:spPr>
              <a:xfrm>
                <a:off x="3743777" y="4050669"/>
                <a:ext cx="648001" cy="28445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605B017-C433-4BAA-D34A-F2CF89F23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898"/>
              <a:stretch/>
            </p:blipFill>
            <p:spPr>
              <a:xfrm flipH="1">
                <a:off x="4012735" y="4334236"/>
                <a:ext cx="648000" cy="36354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144725-1404-6352-CBEB-E96E4592EB91}"/>
              </a:ext>
            </a:extLst>
          </p:cNvPr>
          <p:cNvCxnSpPr>
            <a:stCxn id="54" idx="2"/>
            <a:endCxn id="51" idx="2"/>
          </p:cNvCxnSpPr>
          <p:nvPr/>
        </p:nvCxnSpPr>
        <p:spPr>
          <a:xfrm flipH="1">
            <a:off x="462443" y="3809062"/>
            <a:ext cx="2281048" cy="131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1E5A0C3-7A55-A215-827E-4419B861301A}"/>
              </a:ext>
            </a:extLst>
          </p:cNvPr>
          <p:cNvCxnSpPr>
            <a:cxnSpLocks/>
            <a:stCxn id="51" idx="2"/>
            <a:endCxn id="42" idx="2"/>
          </p:cNvCxnSpPr>
          <p:nvPr/>
        </p:nvCxnSpPr>
        <p:spPr>
          <a:xfrm>
            <a:off x="462443" y="3940718"/>
            <a:ext cx="6649429" cy="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F67CB2-CB1E-49BA-D295-ECEC34B8D875}"/>
              </a:ext>
            </a:extLst>
          </p:cNvPr>
          <p:cNvGrpSpPr/>
          <p:nvPr/>
        </p:nvGrpSpPr>
        <p:grpSpPr>
          <a:xfrm>
            <a:off x="2475385" y="4701330"/>
            <a:ext cx="2128079" cy="2128079"/>
            <a:chOff x="2747599" y="4356756"/>
            <a:chExt cx="2128079" cy="2128079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03D3CAC-BA62-A6B6-C8F0-743A531E0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47599" y="4356756"/>
              <a:ext cx="2128079" cy="2128079"/>
            </a:xfrm>
            <a:custGeom>
              <a:avLst/>
              <a:gdLst>
                <a:gd name="connsiteX0" fmla="*/ 768886 w 2128079"/>
                <a:gd name="connsiteY0" fmla="*/ 633983 h 2128079"/>
                <a:gd name="connsiteX1" fmla="*/ 768886 w 2128079"/>
                <a:gd name="connsiteY1" fmla="*/ 1398364 h 2128079"/>
                <a:gd name="connsiteX2" fmla="*/ 1373723 w 2128079"/>
                <a:gd name="connsiteY2" fmla="*/ 1398364 h 2128079"/>
                <a:gd name="connsiteX3" fmla="*/ 1373723 w 2128079"/>
                <a:gd name="connsiteY3" fmla="*/ 633983 h 2128079"/>
                <a:gd name="connsiteX4" fmla="*/ 0 w 2128079"/>
                <a:gd name="connsiteY4" fmla="*/ 0 h 2128079"/>
                <a:gd name="connsiteX5" fmla="*/ 2128079 w 2128079"/>
                <a:gd name="connsiteY5" fmla="*/ 0 h 2128079"/>
                <a:gd name="connsiteX6" fmla="*/ 2128079 w 2128079"/>
                <a:gd name="connsiteY6" fmla="*/ 2128079 h 2128079"/>
                <a:gd name="connsiteX7" fmla="*/ 0 w 2128079"/>
                <a:gd name="connsiteY7" fmla="*/ 2128079 h 212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079" h="2128079">
                  <a:moveTo>
                    <a:pt x="768886" y="633983"/>
                  </a:moveTo>
                  <a:lnTo>
                    <a:pt x="768886" y="1398364"/>
                  </a:lnTo>
                  <a:lnTo>
                    <a:pt x="1373723" y="1398364"/>
                  </a:lnTo>
                  <a:lnTo>
                    <a:pt x="1373723" y="633983"/>
                  </a:lnTo>
                  <a:close/>
                  <a:moveTo>
                    <a:pt x="0" y="0"/>
                  </a:moveTo>
                  <a:lnTo>
                    <a:pt x="2128079" y="0"/>
                  </a:lnTo>
                  <a:lnTo>
                    <a:pt x="2128079" y="2128079"/>
                  </a:lnTo>
                  <a:lnTo>
                    <a:pt x="0" y="2128079"/>
                  </a:lnTo>
                  <a:close/>
                </a:path>
              </a:pathLst>
            </a:custGeom>
            <a:ln>
              <a:noFill/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34FE7EF-B610-B812-C2E1-C84C8E4CA7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5332" y="5032608"/>
              <a:ext cx="916960" cy="647110"/>
              <a:chOff x="3743777" y="4050669"/>
              <a:chExt cx="916958" cy="64711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864E415-A7A2-CB5C-CC4B-770C4C2CF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102"/>
              <a:stretch/>
            </p:blipFill>
            <p:spPr>
              <a:xfrm>
                <a:off x="3743777" y="4050669"/>
                <a:ext cx="648001" cy="28445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A7C6558-E288-BBD7-0162-61BA2F7C6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898"/>
              <a:stretch/>
            </p:blipFill>
            <p:spPr>
              <a:xfrm flipH="1">
                <a:off x="4012735" y="4334236"/>
                <a:ext cx="648000" cy="36354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14D6B7-42C1-106C-C9F4-2CD563A7058C}"/>
              </a:ext>
            </a:extLst>
          </p:cNvPr>
          <p:cNvGrpSpPr/>
          <p:nvPr/>
        </p:nvGrpSpPr>
        <p:grpSpPr>
          <a:xfrm>
            <a:off x="4487809" y="4264821"/>
            <a:ext cx="916960" cy="647110"/>
            <a:chOff x="4769622" y="4081960"/>
            <a:chExt cx="916960" cy="64711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3474AA-5BCD-DE9E-6FA4-10813D28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02"/>
            <a:stretch/>
          </p:blipFill>
          <p:spPr>
            <a:xfrm>
              <a:off x="4769622" y="4081960"/>
              <a:ext cx="648002" cy="2844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1FFAD1-139C-0343-8D34-32B3C6888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898"/>
            <a:stretch/>
          </p:blipFill>
          <p:spPr>
            <a:xfrm flipH="1">
              <a:off x="5038581" y="4365527"/>
              <a:ext cx="648001" cy="36354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0722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5D914-6BF8-8717-E4E4-4A7E0C37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40" y="146779"/>
            <a:ext cx="1269841" cy="1269841"/>
          </a:xfrm>
          <a:prstGeom prst="rect">
            <a:avLst/>
          </a:prstGeom>
        </p:spPr>
      </p:pic>
      <p:pic>
        <p:nvPicPr>
          <p:cNvPr id="58" name="Picture 5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B2DB07-2053-0FBC-DAB1-91074D5B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49" y="346852"/>
            <a:ext cx="1269089" cy="1269089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4D445D-63D1-D8BB-B791-A9BE1F1A8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17" y="346852"/>
            <a:ext cx="1269089" cy="1269089"/>
          </a:xfrm>
          <a:prstGeom prst="rect">
            <a:avLst/>
          </a:prstGeom>
        </p:spPr>
      </p:pic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CC8332E-9EB1-C3E8-EC1F-A5FE1F680489}"/>
              </a:ext>
            </a:extLst>
          </p:cNvPr>
          <p:cNvSpPr/>
          <p:nvPr/>
        </p:nvSpPr>
        <p:spPr>
          <a:xfrm rot="5400000">
            <a:off x="745105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AD591F2-CCDA-E8C8-377C-3A003B761A6A}"/>
              </a:ext>
            </a:extLst>
          </p:cNvPr>
          <p:cNvSpPr/>
          <p:nvPr/>
        </p:nvSpPr>
        <p:spPr>
          <a:xfrm rot="16200000">
            <a:off x="617642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9" name="Picture 9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17B10F-80B5-A9A8-4CDA-09CEB7C3E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2762" y="3429001"/>
            <a:ext cx="1269089" cy="1269089"/>
          </a:xfrm>
          <a:custGeom>
            <a:avLst/>
            <a:gdLst>
              <a:gd name="connsiteX0" fmla="*/ 634544 w 1269089"/>
              <a:gd name="connsiteY0" fmla="*/ 300031 h 1269089"/>
              <a:gd name="connsiteX1" fmla="*/ 466936 w 1269089"/>
              <a:gd name="connsiteY1" fmla="*/ 455395 h 1269089"/>
              <a:gd name="connsiteX2" fmla="*/ 634544 w 1269089"/>
              <a:gd name="connsiteY2" fmla="*/ 610759 h 1269089"/>
              <a:gd name="connsiteX3" fmla="*/ 634544 w 1269089"/>
              <a:gd name="connsiteY3" fmla="*/ 486034 h 1269089"/>
              <a:gd name="connsiteX4" fmla="*/ 687582 w 1269089"/>
              <a:gd name="connsiteY4" fmla="*/ 493596 h 1269089"/>
              <a:gd name="connsiteX5" fmla="*/ 803741 w 1269089"/>
              <a:gd name="connsiteY5" fmla="*/ 595965 h 1269089"/>
              <a:gd name="connsiteX6" fmla="*/ 762627 w 1269089"/>
              <a:gd name="connsiteY6" fmla="*/ 795145 h 1269089"/>
              <a:gd name="connsiteX7" fmla="*/ 564102 w 1269089"/>
              <a:gd name="connsiteY7" fmla="*/ 832393 h 1269089"/>
              <a:gd name="connsiteX8" fmla="*/ 450887 w 1269089"/>
              <a:gd name="connsiteY8" fmla="*/ 663878 h 1269089"/>
              <a:gd name="connsiteX9" fmla="*/ 393411 w 1269089"/>
              <a:gd name="connsiteY9" fmla="*/ 663199 h 1269089"/>
              <a:gd name="connsiteX10" fmla="*/ 541685 w 1269089"/>
              <a:gd name="connsiteY10" fmla="*/ 885326 h 1269089"/>
              <a:gd name="connsiteX11" fmla="*/ 803114 w 1269089"/>
              <a:gd name="connsiteY11" fmla="*/ 835955 h 1269089"/>
              <a:gd name="connsiteX12" fmla="*/ 856847 w 1269089"/>
              <a:gd name="connsiteY12" fmla="*/ 573969 h 1269089"/>
              <a:gd name="connsiteX13" fmla="*/ 704276 w 1269089"/>
              <a:gd name="connsiteY13" fmla="*/ 438592 h 1269089"/>
              <a:gd name="connsiteX14" fmla="*/ 634544 w 1269089"/>
              <a:gd name="connsiteY14" fmla="*/ 428590 h 1269089"/>
              <a:gd name="connsiteX15" fmla="*/ 0 w 1269089"/>
              <a:gd name="connsiteY15" fmla="*/ 0 h 1269089"/>
              <a:gd name="connsiteX16" fmla="*/ 1269089 w 1269089"/>
              <a:gd name="connsiteY16" fmla="*/ 0 h 1269089"/>
              <a:gd name="connsiteX17" fmla="*/ 1269089 w 1269089"/>
              <a:gd name="connsiteY17" fmla="*/ 1269089 h 1269089"/>
              <a:gd name="connsiteX18" fmla="*/ 0 w 1269089"/>
              <a:gd name="connsiteY18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69089" h="1269089">
                <a:moveTo>
                  <a:pt x="634544" y="300031"/>
                </a:moveTo>
                <a:lnTo>
                  <a:pt x="466936" y="455395"/>
                </a:lnTo>
                <a:lnTo>
                  <a:pt x="634544" y="610759"/>
                </a:lnTo>
                <a:lnTo>
                  <a:pt x="634544" y="486034"/>
                </a:lnTo>
                <a:lnTo>
                  <a:pt x="687582" y="493596"/>
                </a:lnTo>
                <a:cubicBezTo>
                  <a:pt x="739030" y="508818"/>
                  <a:pt x="782122" y="545773"/>
                  <a:pt x="803741" y="595965"/>
                </a:cubicBezTo>
                <a:cubicBezTo>
                  <a:pt x="833185" y="664325"/>
                  <a:pt x="816863" y="743397"/>
                  <a:pt x="762627" y="795145"/>
                </a:cubicBezTo>
                <a:cubicBezTo>
                  <a:pt x="709995" y="845363"/>
                  <a:pt x="631920" y="860012"/>
                  <a:pt x="564102" y="832393"/>
                </a:cubicBezTo>
                <a:cubicBezTo>
                  <a:pt x="494806" y="804172"/>
                  <a:pt x="449982" y="737454"/>
                  <a:pt x="450887" y="663878"/>
                </a:cubicBezTo>
                <a:lnTo>
                  <a:pt x="393411" y="663199"/>
                </a:lnTo>
                <a:cubicBezTo>
                  <a:pt x="392230" y="760107"/>
                  <a:pt x="450906" y="848008"/>
                  <a:pt x="541685" y="885326"/>
                </a:cubicBezTo>
                <a:cubicBezTo>
                  <a:pt x="630989" y="922039"/>
                  <a:pt x="733917" y="902600"/>
                  <a:pt x="803114" y="835955"/>
                </a:cubicBezTo>
                <a:cubicBezTo>
                  <a:pt x="873907" y="767772"/>
                  <a:pt x="895214" y="663886"/>
                  <a:pt x="856847" y="573969"/>
                </a:cubicBezTo>
                <a:cubicBezTo>
                  <a:pt x="828532" y="507611"/>
                  <a:pt x="771912" y="458728"/>
                  <a:pt x="704276" y="438592"/>
                </a:cubicBezTo>
                <a:lnTo>
                  <a:pt x="634544" y="428590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2" name="Picture 7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90CBC3-2755-227E-9A69-347CE0C1E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1849" y="3429000"/>
            <a:ext cx="1269089" cy="1269089"/>
          </a:xfrm>
          <a:custGeom>
            <a:avLst/>
            <a:gdLst>
              <a:gd name="connsiteX0" fmla="*/ 788559 w 1269089"/>
              <a:gd name="connsiteY0" fmla="*/ 437641 h 1269089"/>
              <a:gd name="connsiteX1" fmla="*/ 475003 w 1269089"/>
              <a:gd name="connsiteY1" fmla="*/ 634544 h 1269089"/>
              <a:gd name="connsiteX2" fmla="*/ 788559 w 1269089"/>
              <a:gd name="connsiteY2" fmla="*/ 831448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788559" y="437641"/>
                </a:moveTo>
                <a:lnTo>
                  <a:pt x="475003" y="634544"/>
                </a:lnTo>
                <a:lnTo>
                  <a:pt x="788559" y="831448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1" name="Picture 7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740949-BEB4-EB39-945F-5246E8E04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08191" y="3429000"/>
            <a:ext cx="1269089" cy="1269089"/>
          </a:xfrm>
          <a:custGeom>
            <a:avLst/>
            <a:gdLst>
              <a:gd name="connsiteX0" fmla="*/ 477765 w 1269089"/>
              <a:gd name="connsiteY0" fmla="*/ 437641 h 1269089"/>
              <a:gd name="connsiteX1" fmla="*/ 477765 w 1269089"/>
              <a:gd name="connsiteY1" fmla="*/ 831448 h 1269089"/>
              <a:gd name="connsiteX2" fmla="*/ 791321 w 1269089"/>
              <a:gd name="connsiteY2" fmla="*/ 634545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477765" y="437641"/>
                </a:moveTo>
                <a:lnTo>
                  <a:pt x="477765" y="831448"/>
                </a:lnTo>
                <a:lnTo>
                  <a:pt x="791321" y="634545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94" name="Picture 9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CE03DE-3816-B3DD-73F2-FFCC38A32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81" y="346852"/>
            <a:ext cx="1269089" cy="1269089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4A248C50-F0EE-DB21-81C6-67B48D07F885}"/>
              </a:ext>
            </a:extLst>
          </p:cNvPr>
          <p:cNvGrpSpPr/>
          <p:nvPr/>
        </p:nvGrpSpPr>
        <p:grpSpPr>
          <a:xfrm>
            <a:off x="4863075" y="646883"/>
            <a:ext cx="482300" cy="603615"/>
            <a:chOff x="7266156" y="3729032"/>
            <a:chExt cx="482300" cy="603615"/>
          </a:xfrm>
        </p:grpSpPr>
        <p:sp>
          <p:nvSpPr>
            <p:cNvPr id="96" name="Block Arc 95">
              <a:extLst>
                <a:ext uri="{FF2B5EF4-FFF2-40B4-BE49-F238E27FC236}">
                  <a16:creationId xmlns:a16="http://schemas.microsoft.com/office/drawing/2014/main" id="{D611FC4B-3A44-21BA-AFE4-F115E46A1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6156" y="3857454"/>
              <a:ext cx="482300" cy="475193"/>
            </a:xfrm>
            <a:prstGeom prst="blockArc">
              <a:avLst>
                <a:gd name="adj1" fmla="val 16186447"/>
                <a:gd name="adj2" fmla="val 10840644"/>
                <a:gd name="adj3" fmla="val 1209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37B29F5E-9A5B-112E-9E45-031E23BDE968}"/>
                </a:ext>
              </a:extLst>
            </p:cNvPr>
            <p:cNvSpPr/>
            <p:nvPr/>
          </p:nvSpPr>
          <p:spPr>
            <a:xfrm rot="16200000">
              <a:off x="7268138" y="3800592"/>
              <a:ext cx="310728" cy="1676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51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5B664-9891-ECF1-2A5B-CE10EC4E8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6" t="4289" r="2061" b="3257"/>
          <a:stretch/>
        </p:blipFill>
        <p:spPr>
          <a:xfrm>
            <a:off x="2443163" y="2312997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FB623-65EA-1D19-964B-322F1AFCB91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833" t="5301" r="50312" b="3086"/>
          <a:stretch/>
        </p:blipFill>
        <p:spPr>
          <a:xfrm>
            <a:off x="6096000" y="2314576"/>
            <a:ext cx="2743200" cy="27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798720-A7D2-B203-10CE-EB213D44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25" y="669503"/>
            <a:ext cx="4381200" cy="4381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9BBF545-1CC5-F1A4-8520-F72B3A590A36}"/>
              </a:ext>
            </a:extLst>
          </p:cNvPr>
          <p:cNvGrpSpPr/>
          <p:nvPr/>
        </p:nvGrpSpPr>
        <p:grpSpPr>
          <a:xfrm>
            <a:off x="6821224" y="1162421"/>
            <a:ext cx="4381200" cy="4381200"/>
            <a:chOff x="5303534" y="3118088"/>
            <a:chExt cx="4381200" cy="4381200"/>
          </a:xfrm>
        </p:grpSpPr>
        <p:pic>
          <p:nvPicPr>
            <p:cNvPr id="33" name="Picture 3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BC0BBEB-FE37-1198-4C82-1F74795D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9" t="35144" r="23155" b="36189"/>
            <a:stretch>
              <a:fillRect/>
            </a:stretch>
          </p:blipFill>
          <p:spPr>
            <a:xfrm rot="3764228">
              <a:off x="7009510" y="5076056"/>
              <a:ext cx="1650255" cy="1255972"/>
            </a:xfrm>
            <a:custGeom>
              <a:avLst/>
              <a:gdLst>
                <a:gd name="connsiteX0" fmla="*/ 1159103 w 1650255"/>
                <a:gd name="connsiteY0" fmla="*/ 0 h 1255972"/>
                <a:gd name="connsiteX1" fmla="*/ 1650255 w 1650255"/>
                <a:gd name="connsiteY1" fmla="*/ 151093 h 1255972"/>
                <a:gd name="connsiteX2" fmla="*/ 1499161 w 1650255"/>
                <a:gd name="connsiteY2" fmla="*/ 642244 h 1255972"/>
                <a:gd name="connsiteX3" fmla="*/ 340058 w 1650255"/>
                <a:gd name="connsiteY3" fmla="*/ 1255972 h 1255972"/>
                <a:gd name="connsiteX4" fmla="*/ 0 w 1650255"/>
                <a:gd name="connsiteY4" fmla="*/ 613727 h 1255972"/>
                <a:gd name="connsiteX5" fmla="*/ 1159103 w 1650255"/>
                <a:gd name="connsiteY5" fmla="*/ 0 h 12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255" h="1255972">
                  <a:moveTo>
                    <a:pt x="1159103" y="0"/>
                  </a:moveTo>
                  <a:lnTo>
                    <a:pt x="1650255" y="151093"/>
                  </a:lnTo>
                  <a:lnTo>
                    <a:pt x="1499161" y="642244"/>
                  </a:lnTo>
                  <a:lnTo>
                    <a:pt x="340058" y="1255972"/>
                  </a:lnTo>
                  <a:lnTo>
                    <a:pt x="0" y="613727"/>
                  </a:lnTo>
                  <a:lnTo>
                    <a:pt x="1159103" y="0"/>
                  </a:lnTo>
                  <a:close/>
                </a:path>
              </a:pathLst>
            </a:custGeom>
            <a:noFill/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39B0D3-91FC-D7D9-FA05-0AC945B11302}"/>
                </a:ext>
              </a:extLst>
            </p:cNvPr>
            <p:cNvGrpSpPr/>
            <p:nvPr/>
          </p:nvGrpSpPr>
          <p:grpSpPr>
            <a:xfrm>
              <a:off x="5303534" y="3118088"/>
              <a:ext cx="4381200" cy="4381200"/>
              <a:chOff x="3872925" y="669503"/>
              <a:chExt cx="4381200" cy="4381200"/>
            </a:xfrm>
          </p:grpSpPr>
          <p:pic>
            <p:nvPicPr>
              <p:cNvPr id="19" name="Picture 1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F376474-57A7-9FCF-B178-357AACCC4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52" t="26622" r="44931" b="63581"/>
              <a:stretch/>
            </p:blipFill>
            <p:spPr>
              <a:xfrm>
                <a:off x="6823908" y="2243814"/>
                <a:ext cx="451842" cy="451842"/>
              </a:xfrm>
              <a:custGeom>
                <a:avLst/>
                <a:gdLst>
                  <a:gd name="connsiteX0" fmla="*/ 0 w 451842"/>
                  <a:gd name="connsiteY0" fmla="*/ 0 h 451842"/>
                  <a:gd name="connsiteX1" fmla="*/ 451842 w 451842"/>
                  <a:gd name="connsiteY1" fmla="*/ 0 h 451842"/>
                  <a:gd name="connsiteX2" fmla="*/ 451842 w 451842"/>
                  <a:gd name="connsiteY2" fmla="*/ 451842 h 451842"/>
                  <a:gd name="connsiteX3" fmla="*/ 0 w 451842"/>
                  <a:gd name="connsiteY3" fmla="*/ 451842 h 451842"/>
                  <a:gd name="connsiteX4" fmla="*/ 0 w 451842"/>
                  <a:gd name="connsiteY4" fmla="*/ 0 h 45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1842" h="451842">
                    <a:moveTo>
                      <a:pt x="0" y="0"/>
                    </a:moveTo>
                    <a:lnTo>
                      <a:pt x="451842" y="0"/>
                    </a:lnTo>
                    <a:lnTo>
                      <a:pt x="451842" y="451842"/>
                    </a:lnTo>
                    <a:lnTo>
                      <a:pt x="0" y="4518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32" name="Picture 3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5CA2ED8E-37B9-5362-FD05-131D5F72F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872925" y="669503"/>
                <a:ext cx="4381200" cy="4381200"/>
              </a:xfrm>
              <a:custGeom>
                <a:avLst/>
                <a:gdLst>
                  <a:gd name="connsiteX0" fmla="*/ 0 w 4381200"/>
                  <a:gd name="connsiteY0" fmla="*/ 0 h 4381200"/>
                  <a:gd name="connsiteX1" fmla="*/ 4381200 w 4381200"/>
                  <a:gd name="connsiteY1" fmla="*/ 0 h 4381200"/>
                  <a:gd name="connsiteX2" fmla="*/ 4381200 w 4381200"/>
                  <a:gd name="connsiteY2" fmla="*/ 4381200 h 4381200"/>
                  <a:gd name="connsiteX3" fmla="*/ 0 w 4381200"/>
                  <a:gd name="connsiteY3" fmla="*/ 4381200 h 4381200"/>
                  <a:gd name="connsiteX4" fmla="*/ 0 w 4381200"/>
                  <a:gd name="connsiteY4" fmla="*/ 0 h 4381200"/>
                  <a:gd name="connsiteX5" fmla="*/ 2875596 w 4381200"/>
                  <a:gd name="connsiteY5" fmla="*/ 1539710 h 4381200"/>
                  <a:gd name="connsiteX6" fmla="*/ 1716493 w 4381200"/>
                  <a:gd name="connsiteY6" fmla="*/ 2153437 h 4381200"/>
                  <a:gd name="connsiteX7" fmla="*/ 2056551 w 4381200"/>
                  <a:gd name="connsiteY7" fmla="*/ 2795682 h 4381200"/>
                  <a:gd name="connsiteX8" fmla="*/ 3215654 w 4381200"/>
                  <a:gd name="connsiteY8" fmla="*/ 2181954 h 4381200"/>
                  <a:gd name="connsiteX9" fmla="*/ 3366748 w 4381200"/>
                  <a:gd name="connsiteY9" fmla="*/ 1690803 h 4381200"/>
                  <a:gd name="connsiteX10" fmla="*/ 2875596 w 4381200"/>
                  <a:gd name="connsiteY10" fmla="*/ 1539710 h 43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200" h="4381200">
                    <a:moveTo>
                      <a:pt x="0" y="0"/>
                    </a:moveTo>
                    <a:lnTo>
                      <a:pt x="4381200" y="0"/>
                    </a:lnTo>
                    <a:lnTo>
                      <a:pt x="4381200" y="4381200"/>
                    </a:lnTo>
                    <a:lnTo>
                      <a:pt x="0" y="4381200"/>
                    </a:lnTo>
                    <a:lnTo>
                      <a:pt x="0" y="0"/>
                    </a:lnTo>
                    <a:close/>
                    <a:moveTo>
                      <a:pt x="2875596" y="1539710"/>
                    </a:moveTo>
                    <a:lnTo>
                      <a:pt x="1716493" y="2153437"/>
                    </a:lnTo>
                    <a:lnTo>
                      <a:pt x="2056551" y="2795682"/>
                    </a:lnTo>
                    <a:lnTo>
                      <a:pt x="3215654" y="2181954"/>
                    </a:lnTo>
                    <a:lnTo>
                      <a:pt x="3366748" y="1690803"/>
                    </a:lnTo>
                    <a:lnTo>
                      <a:pt x="2875596" y="1539710"/>
                    </a:lnTo>
                    <a:close/>
                  </a:path>
                </a:pathLst>
              </a:custGeom>
              <a:noFill/>
            </p:spPr>
          </p:pic>
        </p:grp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7F3313-7801-31A7-EB2A-A57DD9C81EB5}"/>
              </a:ext>
            </a:extLst>
          </p:cNvPr>
          <p:cNvCxnSpPr>
            <a:cxnSpLocks/>
          </p:cNvCxnSpPr>
          <p:nvPr/>
        </p:nvCxnSpPr>
        <p:spPr>
          <a:xfrm flipH="1" flipV="1">
            <a:off x="4819829" y="3025211"/>
            <a:ext cx="2455921" cy="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C50961-6B4C-AF37-810D-8D0B429A2055}"/>
              </a:ext>
            </a:extLst>
          </p:cNvPr>
          <p:cNvCxnSpPr>
            <a:cxnSpLocks/>
          </p:cNvCxnSpPr>
          <p:nvPr/>
        </p:nvCxnSpPr>
        <p:spPr>
          <a:xfrm flipV="1">
            <a:off x="6063525" y="1685644"/>
            <a:ext cx="0" cy="252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EF86F0-83EE-4464-AF9A-81591E5A2537}"/>
              </a:ext>
            </a:extLst>
          </p:cNvPr>
          <p:cNvGrpSpPr/>
          <p:nvPr/>
        </p:nvGrpSpPr>
        <p:grpSpPr>
          <a:xfrm>
            <a:off x="-1399383" y="2746092"/>
            <a:ext cx="2797983" cy="2797983"/>
            <a:chOff x="1059653" y="1559660"/>
            <a:chExt cx="2797983" cy="2797983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3499836-68CC-198E-5696-22FF44E3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59653" y="1559660"/>
              <a:ext cx="2797983" cy="2797983"/>
            </a:xfrm>
            <a:custGeom>
              <a:avLst/>
              <a:gdLst>
                <a:gd name="connsiteX0" fmla="*/ 0 w 2797983"/>
                <a:gd name="connsiteY0" fmla="*/ 0 h 2797983"/>
                <a:gd name="connsiteX1" fmla="*/ 2797983 w 2797983"/>
                <a:gd name="connsiteY1" fmla="*/ 0 h 2797983"/>
                <a:gd name="connsiteX2" fmla="*/ 2797983 w 2797983"/>
                <a:gd name="connsiteY2" fmla="*/ 2797983 h 2797983"/>
                <a:gd name="connsiteX3" fmla="*/ 0 w 2797983"/>
                <a:gd name="connsiteY3" fmla="*/ 2797983 h 2797983"/>
                <a:gd name="connsiteX4" fmla="*/ 0 w 2797983"/>
                <a:gd name="connsiteY4" fmla="*/ 0 h 2797983"/>
                <a:gd name="connsiteX5" fmla="*/ 641748 w 2797983"/>
                <a:gd name="connsiteY5" fmla="*/ 636774 h 2797983"/>
                <a:gd name="connsiteX6" fmla="*/ 466543 w 2797983"/>
                <a:gd name="connsiteY6" fmla="*/ 812051 h 2797983"/>
                <a:gd name="connsiteX7" fmla="*/ 2156232 w 2797983"/>
                <a:gd name="connsiteY7" fmla="*/ 2501054 h 2797983"/>
                <a:gd name="connsiteX8" fmla="*/ 2331437 w 2797983"/>
                <a:gd name="connsiteY8" fmla="*/ 2325778 h 2797983"/>
                <a:gd name="connsiteX9" fmla="*/ 641748 w 2797983"/>
                <a:gd name="connsiteY9" fmla="*/ 636774 h 279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983" h="2797983">
                  <a:moveTo>
                    <a:pt x="0" y="0"/>
                  </a:moveTo>
                  <a:lnTo>
                    <a:pt x="2797983" y="0"/>
                  </a:lnTo>
                  <a:lnTo>
                    <a:pt x="2797983" y="2797983"/>
                  </a:lnTo>
                  <a:lnTo>
                    <a:pt x="0" y="2797983"/>
                  </a:lnTo>
                  <a:lnTo>
                    <a:pt x="0" y="0"/>
                  </a:lnTo>
                  <a:close/>
                  <a:moveTo>
                    <a:pt x="641748" y="636774"/>
                  </a:moveTo>
                  <a:lnTo>
                    <a:pt x="466543" y="812051"/>
                  </a:lnTo>
                  <a:lnTo>
                    <a:pt x="2156232" y="2501054"/>
                  </a:lnTo>
                  <a:lnTo>
                    <a:pt x="2331437" y="2325778"/>
                  </a:lnTo>
                  <a:lnTo>
                    <a:pt x="641748" y="636774"/>
                  </a:lnTo>
                  <a:close/>
                </a:path>
              </a:pathLst>
            </a:cu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82ECC4-502E-0E61-A122-13E21CA5686C}"/>
                </a:ext>
              </a:extLst>
            </p:cNvPr>
            <p:cNvSpPr/>
            <p:nvPr/>
          </p:nvSpPr>
          <p:spPr>
            <a:xfrm rot="2699303">
              <a:off x="1264097" y="3004661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3A1FA2-2AE0-9186-0904-9A7D59703C4B}"/>
              </a:ext>
            </a:extLst>
          </p:cNvPr>
          <p:cNvGrpSpPr/>
          <p:nvPr/>
        </p:nvGrpSpPr>
        <p:grpSpPr>
          <a:xfrm>
            <a:off x="-1398600" y="-687101"/>
            <a:ext cx="2797200" cy="2797200"/>
            <a:chOff x="5349982" y="1560443"/>
            <a:chExt cx="2797200" cy="2797200"/>
          </a:xfrm>
        </p:grpSpPr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B01031-8304-7F7F-EC0A-625DFC288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9982" y="1560443"/>
              <a:ext cx="2797200" cy="2797200"/>
            </a:xfrm>
            <a:custGeom>
              <a:avLst/>
              <a:gdLst>
                <a:gd name="connsiteX0" fmla="*/ 0 w 2797200"/>
                <a:gd name="connsiteY0" fmla="*/ 0 h 2797200"/>
                <a:gd name="connsiteX1" fmla="*/ 2797200 w 2797200"/>
                <a:gd name="connsiteY1" fmla="*/ 0 h 2797200"/>
                <a:gd name="connsiteX2" fmla="*/ 2797200 w 2797200"/>
                <a:gd name="connsiteY2" fmla="*/ 2797200 h 2797200"/>
                <a:gd name="connsiteX3" fmla="*/ 0 w 2797200"/>
                <a:gd name="connsiteY3" fmla="*/ 2797200 h 2797200"/>
                <a:gd name="connsiteX4" fmla="*/ 0 w 2797200"/>
                <a:gd name="connsiteY4" fmla="*/ 0 h 2797200"/>
                <a:gd name="connsiteX5" fmla="*/ 641359 w 2797200"/>
                <a:gd name="connsiteY5" fmla="*/ 635992 h 2797200"/>
                <a:gd name="connsiteX6" fmla="*/ 466153 w 2797200"/>
                <a:gd name="connsiteY6" fmla="*/ 811269 h 2797200"/>
                <a:gd name="connsiteX7" fmla="*/ 2155842 w 2797200"/>
                <a:gd name="connsiteY7" fmla="*/ 2500272 h 2797200"/>
                <a:gd name="connsiteX8" fmla="*/ 2331047 w 2797200"/>
                <a:gd name="connsiteY8" fmla="*/ 2324996 h 2797200"/>
                <a:gd name="connsiteX9" fmla="*/ 641359 w 2797200"/>
                <a:gd name="connsiteY9" fmla="*/ 635992 h 27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200" h="2797200">
                  <a:moveTo>
                    <a:pt x="0" y="0"/>
                  </a:moveTo>
                  <a:lnTo>
                    <a:pt x="2797200" y="0"/>
                  </a:lnTo>
                  <a:lnTo>
                    <a:pt x="2797200" y="2797200"/>
                  </a:lnTo>
                  <a:lnTo>
                    <a:pt x="0" y="2797200"/>
                  </a:lnTo>
                  <a:lnTo>
                    <a:pt x="0" y="0"/>
                  </a:lnTo>
                  <a:close/>
                  <a:moveTo>
                    <a:pt x="641359" y="635992"/>
                  </a:moveTo>
                  <a:lnTo>
                    <a:pt x="466153" y="811269"/>
                  </a:lnTo>
                  <a:lnTo>
                    <a:pt x="2155842" y="2500272"/>
                  </a:lnTo>
                  <a:lnTo>
                    <a:pt x="2331047" y="2324996"/>
                  </a:lnTo>
                  <a:lnTo>
                    <a:pt x="641359" y="635992"/>
                  </a:lnTo>
                  <a:close/>
                </a:path>
              </a:pathLst>
            </a:cu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D4239B-8DF2-421E-C444-A40650C69784}"/>
                </a:ext>
              </a:extLst>
            </p:cNvPr>
            <p:cNvSpPr/>
            <p:nvPr/>
          </p:nvSpPr>
          <p:spPr>
            <a:xfrm rot="2699303">
              <a:off x="5554034" y="3004662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9DF5033-716A-92EF-FFE4-D66B349037DB}"/>
              </a:ext>
            </a:extLst>
          </p:cNvPr>
          <p:cNvSpPr/>
          <p:nvPr/>
        </p:nvSpPr>
        <p:spPr>
          <a:xfrm>
            <a:off x="288930" y="3168983"/>
            <a:ext cx="2797983" cy="279798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EFD44F-D9FC-C6E0-1EB4-7890BEAA9491}"/>
              </a:ext>
            </a:extLst>
          </p:cNvPr>
          <p:cNvGrpSpPr/>
          <p:nvPr/>
        </p:nvGrpSpPr>
        <p:grpSpPr>
          <a:xfrm>
            <a:off x="6422099" y="657631"/>
            <a:ext cx="1813304" cy="1813304"/>
            <a:chOff x="5415013" y="658727"/>
            <a:chExt cx="1813304" cy="1813304"/>
          </a:xfrm>
        </p:grpSpPr>
        <p:pic>
          <p:nvPicPr>
            <p:cNvPr id="40" name="Picture 3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4C2744-A64D-136C-D192-B280ED23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13" y="658727"/>
              <a:ext cx="1813304" cy="1813304"/>
            </a:xfrm>
            <a:prstGeom prst="rect">
              <a:avLst/>
            </a:prstGeom>
          </p:spPr>
        </p:pic>
        <p:pic>
          <p:nvPicPr>
            <p:cNvPr id="42" name="Picture 4" descr="2001 A Space Odyssey png images | PNGWing">
              <a:extLst>
                <a:ext uri="{FF2B5EF4-FFF2-40B4-BE49-F238E27FC236}">
                  <a16:creationId xmlns:a16="http://schemas.microsoft.com/office/drawing/2014/main" id="{8FEE0BFE-377E-935D-855C-3B04C611D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662" y="1287675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60DF98-63B2-AFAC-0087-CF98FCD1276C}"/>
              </a:ext>
            </a:extLst>
          </p:cNvPr>
          <p:cNvGrpSpPr/>
          <p:nvPr/>
        </p:nvGrpSpPr>
        <p:grpSpPr>
          <a:xfrm>
            <a:off x="4292226" y="657631"/>
            <a:ext cx="1814400" cy="1814400"/>
            <a:chOff x="4292226" y="657631"/>
            <a:chExt cx="1814400" cy="1814400"/>
          </a:xfrm>
        </p:grpSpPr>
        <p:pic>
          <p:nvPicPr>
            <p:cNvPr id="38" name="Picture 3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0528A17-3201-99F5-54DB-E8BD72758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226" y="657631"/>
              <a:ext cx="1814400" cy="1814400"/>
            </a:xfrm>
            <a:prstGeom prst="rect">
              <a:avLst/>
            </a:prstGeom>
          </p:spPr>
        </p:pic>
        <p:pic>
          <p:nvPicPr>
            <p:cNvPr id="4" name="Picture 4" descr="2001 A Space Odyssey png images | PNGWing">
              <a:extLst>
                <a:ext uri="{FF2B5EF4-FFF2-40B4-BE49-F238E27FC236}">
                  <a16:creationId xmlns:a16="http://schemas.microsoft.com/office/drawing/2014/main" id="{C48F2395-4051-9902-5951-DCA4EF0EB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426" y="1286579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581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ECDC650-B64B-E876-3309-AAA4E604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555" y="275848"/>
            <a:ext cx="6941410" cy="6941410"/>
          </a:xfrm>
          <a:prstGeom prst="rect">
            <a:avLst/>
          </a:prstGeom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00BC2D6-0FB5-45E4-E941-17F4C0C7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8" t="-1" r="24791" b="74431"/>
          <a:stretch/>
        </p:blipFill>
        <p:spPr>
          <a:xfrm>
            <a:off x="449522" y="-360182"/>
            <a:ext cx="1273175" cy="127205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A33FD-BE4F-7231-8752-36C4F6AD9098}"/>
              </a:ext>
            </a:extLst>
          </p:cNvPr>
          <p:cNvCxnSpPr>
            <a:cxnSpLocks/>
            <a:stCxn id="48" idx="2"/>
            <a:endCxn id="48" idx="0"/>
          </p:cNvCxnSpPr>
          <p:nvPr/>
        </p:nvCxnSpPr>
        <p:spPr>
          <a:xfrm flipV="1">
            <a:off x="105150" y="275848"/>
            <a:ext cx="0" cy="69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4956C26-D0A1-B537-D798-0B42BF938A1D}"/>
              </a:ext>
            </a:extLst>
          </p:cNvPr>
          <p:cNvGrpSpPr/>
          <p:nvPr/>
        </p:nvGrpSpPr>
        <p:grpSpPr>
          <a:xfrm>
            <a:off x="-318458" y="5697876"/>
            <a:ext cx="1576698" cy="1578650"/>
            <a:chOff x="7278943" y="2327464"/>
            <a:chExt cx="1576698" cy="157865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84503B-3C14-0CA6-B200-80E62A3D0841}"/>
                </a:ext>
              </a:extLst>
            </p:cNvPr>
            <p:cNvSpPr/>
            <p:nvPr/>
          </p:nvSpPr>
          <p:spPr>
            <a:xfrm>
              <a:off x="7278944" y="2329416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469454F-4E2A-94FB-C590-AAC48BA45E66}"/>
                </a:ext>
              </a:extLst>
            </p:cNvPr>
            <p:cNvSpPr/>
            <p:nvPr/>
          </p:nvSpPr>
          <p:spPr>
            <a:xfrm>
              <a:off x="7804509" y="2854982"/>
              <a:ext cx="525566" cy="525566"/>
            </a:xfrm>
            <a:prstGeom prst="rect">
              <a:avLst/>
            </a:prstGeom>
            <a:solidFill>
              <a:srgbClr val="A573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51D52C-FC93-EFEC-BF75-199E3DBD9F1E}"/>
                </a:ext>
              </a:extLst>
            </p:cNvPr>
            <p:cNvSpPr/>
            <p:nvPr/>
          </p:nvSpPr>
          <p:spPr>
            <a:xfrm>
              <a:off x="7278943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D45CF7F-F2AF-7BA6-E88D-06A0050A7369}"/>
                </a:ext>
              </a:extLst>
            </p:cNvPr>
            <p:cNvSpPr/>
            <p:nvPr/>
          </p:nvSpPr>
          <p:spPr>
            <a:xfrm>
              <a:off x="8330075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38C790E-4E75-0516-7A89-FB8626479CE8}"/>
                </a:ext>
              </a:extLst>
            </p:cNvPr>
            <p:cNvSpPr/>
            <p:nvPr/>
          </p:nvSpPr>
          <p:spPr>
            <a:xfrm>
              <a:off x="8330075" y="2327464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2B4D73B-771C-8563-3AE8-FDDC066F000B}"/>
                </a:ext>
              </a:extLst>
            </p:cNvPr>
            <p:cNvSpPr/>
            <p:nvPr/>
          </p:nvSpPr>
          <p:spPr>
            <a:xfrm>
              <a:off x="7804509" y="3380548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26C7D72-6577-184E-6BA5-B84792C78D14}"/>
              </a:ext>
            </a:extLst>
          </p:cNvPr>
          <p:cNvGrpSpPr/>
          <p:nvPr/>
        </p:nvGrpSpPr>
        <p:grpSpPr>
          <a:xfrm>
            <a:off x="5647225" y="4849705"/>
            <a:ext cx="1576699" cy="1569858"/>
            <a:chOff x="4538566" y="2212198"/>
            <a:chExt cx="1576699" cy="1569858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2A4D9DF-9304-1A22-28CC-783BDB4977D4}"/>
                </a:ext>
              </a:extLst>
            </p:cNvPr>
            <p:cNvGrpSpPr/>
            <p:nvPr/>
          </p:nvGrpSpPr>
          <p:grpSpPr>
            <a:xfrm>
              <a:off x="4538566" y="2212198"/>
              <a:ext cx="1576699" cy="1569858"/>
              <a:chOff x="4492457" y="2062729"/>
              <a:chExt cx="1576699" cy="1569858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2267F46-9E23-2C65-F046-E4738CDDAF18}"/>
                  </a:ext>
                </a:extLst>
              </p:cNvPr>
              <p:cNvSpPr/>
              <p:nvPr/>
            </p:nvSpPr>
            <p:spPr>
              <a:xfrm>
                <a:off x="5543590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D494A915-DCE5-74ED-6E89-3AF2E08C487B}"/>
                  </a:ext>
                </a:extLst>
              </p:cNvPr>
              <p:cNvSpPr/>
              <p:nvPr/>
            </p:nvSpPr>
            <p:spPr>
              <a:xfrm>
                <a:off x="4492457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5C0BECD-D1B1-3955-C997-CD0B29BA5ABF}"/>
                  </a:ext>
                </a:extLst>
              </p:cNvPr>
              <p:cNvSpPr/>
              <p:nvPr/>
            </p:nvSpPr>
            <p:spPr>
              <a:xfrm>
                <a:off x="5018023" y="3107021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B07F286-27E4-85AF-EC81-E4E126418EEE}"/>
                  </a:ext>
                </a:extLst>
              </p:cNvPr>
              <p:cNvSpPr/>
              <p:nvPr/>
            </p:nvSpPr>
            <p:spPr>
              <a:xfrm>
                <a:off x="5018023" y="2062729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7024F67-1A61-8EC6-A8FA-8802C299F94E}"/>
                </a:ext>
              </a:extLst>
            </p:cNvPr>
            <p:cNvSpPr/>
            <p:nvPr/>
          </p:nvSpPr>
          <p:spPr>
            <a:xfrm>
              <a:off x="5064132" y="2730924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E345E3E-7528-73B7-B833-0098CC86E63C}"/>
              </a:ext>
            </a:extLst>
          </p:cNvPr>
          <p:cNvCxnSpPr>
            <a:cxnSpLocks/>
          </p:cNvCxnSpPr>
          <p:nvPr/>
        </p:nvCxnSpPr>
        <p:spPr>
          <a:xfrm flipH="1">
            <a:off x="2754758" y="1247965"/>
            <a:ext cx="1251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3282DB0-343C-D299-A2E9-C48A2FC2E7B6}"/>
              </a:ext>
            </a:extLst>
          </p:cNvPr>
          <p:cNvGrpSpPr/>
          <p:nvPr/>
        </p:nvGrpSpPr>
        <p:grpSpPr>
          <a:xfrm>
            <a:off x="5427498" y="796311"/>
            <a:ext cx="2713339" cy="2711797"/>
            <a:chOff x="5427498" y="796311"/>
            <a:chExt cx="2713339" cy="271179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11F5DD3-C35A-71DD-55DE-7FD93E66D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498" y="796311"/>
              <a:ext cx="2713339" cy="2711797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97AB320-333E-8501-2B8F-3EC49E613146}"/>
                </a:ext>
              </a:extLst>
            </p:cNvPr>
            <p:cNvGrpSpPr/>
            <p:nvPr/>
          </p:nvGrpSpPr>
          <p:grpSpPr>
            <a:xfrm>
              <a:off x="5996601" y="1363111"/>
              <a:ext cx="1575132" cy="1578196"/>
              <a:chOff x="5731468" y="1626643"/>
              <a:chExt cx="1575132" cy="157819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7E1D151-7430-4980-8472-B93B3582A35D}"/>
                  </a:ext>
                </a:extLst>
              </p:cNvPr>
              <p:cNvSpPr/>
              <p:nvPr/>
            </p:nvSpPr>
            <p:spPr>
              <a:xfrm>
                <a:off x="6781034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1980976-4AA6-4264-ECD8-A11A9D452FF2}"/>
                  </a:ext>
                </a:extLst>
              </p:cNvPr>
              <p:cNvSpPr/>
              <p:nvPr/>
            </p:nvSpPr>
            <p:spPr>
              <a:xfrm>
                <a:off x="5731468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DF8C714E-7A2C-2953-85B7-C6C20EF9BFDB}"/>
                  </a:ext>
                </a:extLst>
              </p:cNvPr>
              <p:cNvSpPr/>
              <p:nvPr/>
            </p:nvSpPr>
            <p:spPr>
              <a:xfrm>
                <a:off x="6781034" y="267927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349DC31-9620-6310-23C6-97E59823B2E3}"/>
                  </a:ext>
                </a:extLst>
              </p:cNvPr>
              <p:cNvSpPr/>
              <p:nvPr/>
            </p:nvSpPr>
            <p:spPr>
              <a:xfrm>
                <a:off x="5731468" y="2679273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82D80D55-3AC2-64FC-3CA4-1C5C3484FA52}"/>
                  </a:ext>
                </a:extLst>
              </p:cNvPr>
              <p:cNvSpPr/>
              <p:nvPr/>
            </p:nvSpPr>
            <p:spPr>
              <a:xfrm>
                <a:off x="6258992" y="2153707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980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721EF9-B2D6-D5D3-1DB2-B112C414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982064"/>
            <a:ext cx="1219048" cy="1219048"/>
          </a:xfrm>
          <a:prstGeom prst="rect">
            <a:avLst/>
          </a:prstGeom>
          <a:ln w="3175">
            <a:noFill/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F9299A8-F1D6-6872-D836-0ACFECB6524D}"/>
              </a:ext>
            </a:extLst>
          </p:cNvPr>
          <p:cNvSpPr/>
          <p:nvPr/>
        </p:nvSpPr>
        <p:spPr>
          <a:xfrm>
            <a:off x="3488679" y="982065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11A61-1F9D-0CA5-4FCB-A54D1D2B0CEF}"/>
              </a:ext>
            </a:extLst>
          </p:cNvPr>
          <p:cNvGrpSpPr/>
          <p:nvPr/>
        </p:nvGrpSpPr>
        <p:grpSpPr>
          <a:xfrm>
            <a:off x="5368278" y="982064"/>
            <a:ext cx="1219048" cy="1219048"/>
            <a:chOff x="3488678" y="2563213"/>
            <a:chExt cx="1219048" cy="1219048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3EAA8DC-54AF-29B2-FC86-02CE8E2F5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488678" y="2563213"/>
              <a:ext cx="1219048" cy="1219048"/>
            </a:xfrm>
            <a:custGeom>
              <a:avLst/>
              <a:gdLst>
                <a:gd name="connsiteX0" fmla="*/ 614777 w 1219048"/>
                <a:gd name="connsiteY0" fmla="*/ 252857 h 1219048"/>
                <a:gd name="connsiteX1" fmla="*/ 614777 w 1219048"/>
                <a:gd name="connsiteY1" fmla="*/ 612662 h 1219048"/>
                <a:gd name="connsiteX2" fmla="*/ 1062452 w 1219048"/>
                <a:gd name="connsiteY2" fmla="*/ 612662 h 1219048"/>
                <a:gd name="connsiteX3" fmla="*/ 1062452 w 1219048"/>
                <a:gd name="connsiteY3" fmla="*/ 252857 h 1219048"/>
                <a:gd name="connsiteX4" fmla="*/ 0 w 1219048"/>
                <a:gd name="connsiteY4" fmla="*/ 0 h 1219048"/>
                <a:gd name="connsiteX5" fmla="*/ 1219048 w 1219048"/>
                <a:gd name="connsiteY5" fmla="*/ 0 h 1219048"/>
                <a:gd name="connsiteX6" fmla="*/ 1219048 w 1219048"/>
                <a:gd name="connsiteY6" fmla="*/ 1219048 h 1219048"/>
                <a:gd name="connsiteX7" fmla="*/ 0 w 1219048"/>
                <a:gd name="connsiteY7" fmla="*/ 1219048 h 121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048" h="1219048">
                  <a:moveTo>
                    <a:pt x="614777" y="252857"/>
                  </a:moveTo>
                  <a:lnTo>
                    <a:pt x="614777" y="612662"/>
                  </a:lnTo>
                  <a:lnTo>
                    <a:pt x="1062452" y="612662"/>
                  </a:lnTo>
                  <a:lnTo>
                    <a:pt x="1062452" y="252857"/>
                  </a:lnTo>
                  <a:close/>
                  <a:moveTo>
                    <a:pt x="0" y="0"/>
                  </a:moveTo>
                  <a:lnTo>
                    <a:pt x="1219048" y="0"/>
                  </a:lnTo>
                  <a:lnTo>
                    <a:pt x="1219048" y="1219048"/>
                  </a:lnTo>
                  <a:lnTo>
                    <a:pt x="0" y="1219048"/>
                  </a:lnTo>
                  <a:close/>
                </a:path>
              </a:pathLst>
            </a:custGeom>
            <a:ln w="3175">
              <a:noFill/>
            </a:ln>
          </p:spPr>
        </p:pic>
        <p:pic>
          <p:nvPicPr>
            <p:cNvPr id="3" name="Picture 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1DE05DB-44D3-274F-26B5-53D7FBA09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1" t="-1" r="22164" b="42942"/>
            <a:stretch/>
          </p:blipFill>
          <p:spPr>
            <a:xfrm>
              <a:off x="4060102" y="2647814"/>
              <a:ext cx="518248" cy="597687"/>
            </a:xfrm>
            <a:prstGeom prst="rect">
              <a:avLst/>
            </a:prstGeom>
          </p:spPr>
        </p:pic>
      </p:grp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8C77222-0084-34FD-A672-A8870A8F5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6" t="29058" r="34060" b="29057"/>
          <a:stretch/>
        </p:blipFill>
        <p:spPr>
          <a:xfrm rot="5400000">
            <a:off x="1385033" y="3089238"/>
            <a:ext cx="233225" cy="302864"/>
          </a:xfrm>
          <a:custGeom>
            <a:avLst/>
            <a:gdLst>
              <a:gd name="connsiteX0" fmla="*/ 0 w 409575"/>
              <a:gd name="connsiteY0" fmla="*/ 0 h 531871"/>
              <a:gd name="connsiteX1" fmla="*/ 409575 w 409575"/>
              <a:gd name="connsiteY1" fmla="*/ 0 h 531871"/>
              <a:gd name="connsiteX2" fmla="*/ 409575 w 409575"/>
              <a:gd name="connsiteY2" fmla="*/ 411212 h 531871"/>
              <a:gd name="connsiteX3" fmla="*/ 335757 w 409575"/>
              <a:gd name="connsiteY3" fmla="*/ 411212 h 531871"/>
              <a:gd name="connsiteX4" fmla="*/ 335757 w 409575"/>
              <a:gd name="connsiteY4" fmla="*/ 531871 h 531871"/>
              <a:gd name="connsiteX5" fmla="*/ 0 w 409575"/>
              <a:gd name="connsiteY5" fmla="*/ 531871 h 53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" h="531871">
                <a:moveTo>
                  <a:pt x="0" y="0"/>
                </a:moveTo>
                <a:lnTo>
                  <a:pt x="409575" y="0"/>
                </a:lnTo>
                <a:lnTo>
                  <a:pt x="409575" y="411212"/>
                </a:lnTo>
                <a:lnTo>
                  <a:pt x="335757" y="411212"/>
                </a:lnTo>
                <a:lnTo>
                  <a:pt x="335757" y="531871"/>
                </a:lnTo>
                <a:lnTo>
                  <a:pt x="0" y="531871"/>
                </a:lnTo>
                <a:close/>
              </a:path>
            </a:pathLst>
          </a:cu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7736FD-99AA-975F-F284-E3234C575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2631064"/>
            <a:ext cx="1219212" cy="121921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E6F96BA-D601-1A3E-CAE7-5909CA88919B}"/>
              </a:ext>
            </a:extLst>
          </p:cNvPr>
          <p:cNvSpPr/>
          <p:nvPr/>
        </p:nvSpPr>
        <p:spPr>
          <a:xfrm>
            <a:off x="729655" y="981737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AE3038-2151-6725-0BA8-789BA2A8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3" r="49999"/>
          <a:stretch/>
        </p:blipFill>
        <p:spPr>
          <a:xfrm>
            <a:off x="2760855" y="2631064"/>
            <a:ext cx="447675" cy="1219212"/>
          </a:xfrm>
          <a:prstGeom prst="rect">
            <a:avLst/>
          </a:prstGeom>
        </p:spPr>
      </p:pic>
      <p:pic>
        <p:nvPicPr>
          <p:cNvPr id="64" name="Picture 6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31CAD74-2620-9A35-40D6-1095E8409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r="23633" b="71190"/>
          <a:stretch/>
        </p:blipFill>
        <p:spPr>
          <a:xfrm>
            <a:off x="2306559" y="4068099"/>
            <a:ext cx="309856" cy="2033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BA47E03-B68E-E0F2-9775-1FF21EDCC5BD}"/>
              </a:ext>
            </a:extLst>
          </p:cNvPr>
          <p:cNvGrpSpPr/>
          <p:nvPr/>
        </p:nvGrpSpPr>
        <p:grpSpPr>
          <a:xfrm>
            <a:off x="2109167" y="969862"/>
            <a:ext cx="1219047" cy="1227758"/>
            <a:chOff x="2109167" y="969862"/>
            <a:chExt cx="1219047" cy="12277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74C779-53B5-79BB-25D4-7C3D7365F449}"/>
                </a:ext>
              </a:extLst>
            </p:cNvPr>
            <p:cNvSpPr/>
            <p:nvPr/>
          </p:nvSpPr>
          <p:spPr>
            <a:xfrm>
              <a:off x="2109167" y="978408"/>
              <a:ext cx="1219047" cy="121904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0" name="Picture 5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E2CA2AA-BF18-4DFA-48CC-D60249802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1" r="13280"/>
            <a:stretch/>
          </p:blipFill>
          <p:spPr>
            <a:xfrm>
              <a:off x="2191246" y="969862"/>
              <a:ext cx="447675" cy="121921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662436-8E33-EDDE-3FBD-F07D54794D9D}"/>
                </a:ext>
              </a:extLst>
            </p:cNvPr>
            <p:cNvGrpSpPr/>
            <p:nvPr/>
          </p:nvGrpSpPr>
          <p:grpSpPr>
            <a:xfrm>
              <a:off x="2798459" y="978408"/>
              <a:ext cx="447675" cy="1219212"/>
              <a:chOff x="4098130" y="3839519"/>
              <a:chExt cx="447675" cy="121921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9F6828C-34C7-2967-97A6-ED1D941ED4D0}"/>
                  </a:ext>
                </a:extLst>
              </p:cNvPr>
              <p:cNvGrpSpPr/>
              <p:nvPr/>
            </p:nvGrpSpPr>
            <p:grpSpPr>
              <a:xfrm>
                <a:off x="4098130" y="3839519"/>
                <a:ext cx="447675" cy="1219212"/>
                <a:chOff x="4098130" y="3839519"/>
                <a:chExt cx="447675" cy="1219212"/>
              </a:xfrm>
            </p:grpSpPr>
            <p:pic>
              <p:nvPicPr>
                <p:cNvPr id="65" name="Picture 6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F4011F2-06AF-290B-E4B9-BD70DA368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110" r="26260" b="81985"/>
                <a:stretch/>
              </p:blipFill>
              <p:spPr>
                <a:xfrm>
                  <a:off x="4180778" y="4046626"/>
                  <a:ext cx="276028" cy="104400"/>
                </a:xfrm>
                <a:prstGeom prst="rect">
                  <a:avLst/>
                </a:prstGeom>
              </p:spPr>
            </p:pic>
            <p:pic>
              <p:nvPicPr>
                <p:cNvPr id="2" name="Picture 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5F92913-7DDB-FB57-470F-355A7A4AC0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83" r="49999"/>
                <a:stretch/>
              </p:blipFill>
              <p:spPr>
                <a:xfrm>
                  <a:off x="4098130" y="3839519"/>
                  <a:ext cx="447675" cy="1219212"/>
                </a:xfrm>
                <a:custGeom>
                  <a:avLst/>
                  <a:gdLst>
                    <a:gd name="connsiteX0" fmla="*/ 130623 w 447675"/>
                    <a:gd name="connsiteY0" fmla="*/ 146425 h 1219212"/>
                    <a:gd name="connsiteX1" fmla="*/ 130623 w 447675"/>
                    <a:gd name="connsiteY1" fmla="*/ 219052 h 1219212"/>
                    <a:gd name="connsiteX2" fmla="*/ 203251 w 447675"/>
                    <a:gd name="connsiteY2" fmla="*/ 291680 h 1219212"/>
                    <a:gd name="connsiteX3" fmla="*/ 244424 w 447675"/>
                    <a:gd name="connsiteY3" fmla="*/ 291681 h 1219212"/>
                    <a:gd name="connsiteX4" fmla="*/ 317052 w 447675"/>
                    <a:gd name="connsiteY4" fmla="*/ 219053 h 1219212"/>
                    <a:gd name="connsiteX5" fmla="*/ 317052 w 447675"/>
                    <a:gd name="connsiteY5" fmla="*/ 146425 h 1219212"/>
                    <a:gd name="connsiteX6" fmla="*/ 0 w 447675"/>
                    <a:gd name="connsiteY6" fmla="*/ 0 h 1219212"/>
                    <a:gd name="connsiteX7" fmla="*/ 447675 w 447675"/>
                    <a:gd name="connsiteY7" fmla="*/ 0 h 1219212"/>
                    <a:gd name="connsiteX8" fmla="*/ 447675 w 447675"/>
                    <a:gd name="connsiteY8" fmla="*/ 1219212 h 1219212"/>
                    <a:gd name="connsiteX9" fmla="*/ 0 w 447675"/>
                    <a:gd name="connsiteY9" fmla="*/ 1219212 h 1219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675" h="1219212">
                      <a:moveTo>
                        <a:pt x="130623" y="146425"/>
                      </a:moveTo>
                      <a:lnTo>
                        <a:pt x="130623" y="219052"/>
                      </a:lnTo>
                      <a:cubicBezTo>
                        <a:pt x="130623" y="259163"/>
                        <a:pt x="163140" y="291680"/>
                        <a:pt x="203251" y="291680"/>
                      </a:cubicBezTo>
                      <a:lnTo>
                        <a:pt x="244424" y="291681"/>
                      </a:lnTo>
                      <a:cubicBezTo>
                        <a:pt x="284535" y="291681"/>
                        <a:pt x="317052" y="259164"/>
                        <a:pt x="317052" y="219053"/>
                      </a:cubicBezTo>
                      <a:lnTo>
                        <a:pt x="317052" y="146425"/>
                      </a:lnTo>
                      <a:close/>
                      <a:moveTo>
                        <a:pt x="0" y="0"/>
                      </a:moveTo>
                      <a:lnTo>
                        <a:pt x="447675" y="0"/>
                      </a:lnTo>
                      <a:lnTo>
                        <a:pt x="447675" y="1219212"/>
                      </a:lnTo>
                      <a:lnTo>
                        <a:pt x="0" y="1219212"/>
                      </a:lnTo>
                      <a:close/>
                    </a:path>
                  </a:pathLst>
                </a:custGeom>
              </p:spPr>
            </p:pic>
          </p:grpSp>
          <p:pic>
            <p:nvPicPr>
              <p:cNvPr id="38" name="Picture 3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6452006-F62F-0285-46BB-00CB39C5D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-513" r="23784" b="71703"/>
              <a:stretch/>
            </p:blipFill>
            <p:spPr>
              <a:xfrm>
                <a:off x="4168117" y="3954939"/>
                <a:ext cx="307684" cy="168932"/>
              </a:xfrm>
              <a:prstGeom prst="rect">
                <a:avLst/>
              </a:prstGeom>
            </p:spPr>
          </p:pic>
        </p:grpSp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5AE389E-7A46-3AB4-3610-28CF78FED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2627747" y="1370042"/>
              <a:ext cx="189585" cy="246194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1C36F2-9F55-4FC7-B331-1C32504112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04" y="3507283"/>
            <a:ext cx="1220400" cy="12204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E4C8A5-FCB4-0436-FA14-9905C15EB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02" y="4727683"/>
            <a:ext cx="1220400" cy="1220400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8C76E55-9902-926B-0C37-02E4456B30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26" y="3661284"/>
            <a:ext cx="1220400" cy="1220400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F06B34-ECA5-6440-1D34-EBC0C635BC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14" y="4855687"/>
            <a:ext cx="1220400" cy="1220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5C86663-EF4E-4D81-8DF0-D7999C3313E5}"/>
              </a:ext>
            </a:extLst>
          </p:cNvPr>
          <p:cNvGrpSpPr/>
          <p:nvPr/>
        </p:nvGrpSpPr>
        <p:grpSpPr>
          <a:xfrm>
            <a:off x="8393702" y="1199708"/>
            <a:ext cx="1220400" cy="1220400"/>
            <a:chOff x="8173141" y="1066665"/>
            <a:chExt cx="1220400" cy="12204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0599DC2-112F-F605-BFF7-7D9628F04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141" y="1066665"/>
              <a:ext cx="1220400" cy="122040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123A12-4979-EA19-6863-5EF0EA7D5068}"/>
                </a:ext>
              </a:extLst>
            </p:cNvPr>
            <p:cNvGrpSpPr/>
            <p:nvPr/>
          </p:nvGrpSpPr>
          <p:grpSpPr>
            <a:xfrm>
              <a:off x="8339710" y="1273915"/>
              <a:ext cx="196726" cy="54000"/>
              <a:chOff x="5602892" y="4567273"/>
              <a:chExt cx="196726" cy="540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ED1D4E-E2C6-6847-D749-D25EED86B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2892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6EBA9D0-86D9-AFFB-74A3-8758B211B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4255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CA1A5-0487-F498-23BC-B222DF013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5618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86CAA9-F7E2-28F7-2B72-05884EE27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r="13280"/>
          <a:stretch/>
        </p:blipFill>
        <p:spPr>
          <a:xfrm>
            <a:off x="3628106" y="4392278"/>
            <a:ext cx="447675" cy="12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3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6AAA6D-1AEC-01FA-8E97-8439AB3A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2" y="1397802"/>
            <a:ext cx="2546330" cy="25463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72CB64-436E-121B-42DB-716AC3E424AB}"/>
              </a:ext>
            </a:extLst>
          </p:cNvPr>
          <p:cNvGrpSpPr/>
          <p:nvPr/>
        </p:nvGrpSpPr>
        <p:grpSpPr>
          <a:xfrm>
            <a:off x="3904564" y="3501991"/>
            <a:ext cx="2546330" cy="2546330"/>
            <a:chOff x="6067516" y="1246076"/>
            <a:chExt cx="2546330" cy="2546330"/>
          </a:xfrm>
        </p:grpSpPr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849F07F-F108-191C-205D-8B94FC0C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D0EEDAF-3E70-B9DE-23E6-C52C02D1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7034738" y="1903544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2D76CD-EB5A-A244-4439-BC951E319D71}"/>
              </a:ext>
            </a:extLst>
          </p:cNvPr>
          <p:cNvGrpSpPr/>
          <p:nvPr/>
        </p:nvGrpSpPr>
        <p:grpSpPr>
          <a:xfrm>
            <a:off x="3904564" y="362551"/>
            <a:ext cx="2546330" cy="2546330"/>
            <a:chOff x="6067516" y="1246076"/>
            <a:chExt cx="2546330" cy="2546330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E1DE10A-720E-BDF8-155D-AEE322EAD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A1DA75D-BBD4-8C8A-3DA4-EB8896B0F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16200000">
              <a:off x="7218100" y="1929735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ACD192-CD7A-6553-7702-857FF4618C7C}"/>
              </a:ext>
            </a:extLst>
          </p:cNvPr>
          <p:cNvCxnSpPr>
            <a:cxnSpLocks/>
          </p:cNvCxnSpPr>
          <p:nvPr/>
        </p:nvCxnSpPr>
        <p:spPr>
          <a:xfrm>
            <a:off x="5432856" y="4187843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E5901E-D2A2-72A2-F17C-B7064452A4EF}"/>
              </a:ext>
            </a:extLst>
          </p:cNvPr>
          <p:cNvCxnSpPr/>
          <p:nvPr/>
        </p:nvCxnSpPr>
        <p:spPr>
          <a:xfrm flipV="1">
            <a:off x="5457048" y="4187843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4AD73B-D48C-CC0A-30A3-D121FF99EAD1}"/>
              </a:ext>
            </a:extLst>
          </p:cNvPr>
          <p:cNvCxnSpPr/>
          <p:nvPr/>
        </p:nvCxnSpPr>
        <p:spPr>
          <a:xfrm flipV="1">
            <a:off x="5457048" y="5202256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043E9-2D11-F554-DC9A-159E7C0704E2}"/>
              </a:ext>
            </a:extLst>
          </p:cNvPr>
          <p:cNvCxnSpPr>
            <a:cxnSpLocks/>
          </p:cNvCxnSpPr>
          <p:nvPr/>
        </p:nvCxnSpPr>
        <p:spPr>
          <a:xfrm>
            <a:off x="5432856" y="1046974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46511-D4BD-563D-61FF-C94B0579BF4F}"/>
              </a:ext>
            </a:extLst>
          </p:cNvPr>
          <p:cNvCxnSpPr/>
          <p:nvPr/>
        </p:nvCxnSpPr>
        <p:spPr>
          <a:xfrm flipV="1">
            <a:off x="5457048" y="1046974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3A9D78-4EB7-7F15-E4A5-F6CCC53FC0ED}"/>
              </a:ext>
            </a:extLst>
          </p:cNvPr>
          <p:cNvCxnSpPr/>
          <p:nvPr/>
        </p:nvCxnSpPr>
        <p:spPr>
          <a:xfrm flipV="1">
            <a:off x="5457048" y="2061387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AA29F6-68BB-6AFC-6D02-7FE610A5408A}"/>
              </a:ext>
            </a:extLst>
          </p:cNvPr>
          <p:cNvGrpSpPr/>
          <p:nvPr/>
        </p:nvGrpSpPr>
        <p:grpSpPr>
          <a:xfrm>
            <a:off x="9106216" y="3966799"/>
            <a:ext cx="1269841" cy="1269841"/>
            <a:chOff x="5513981" y="3055174"/>
            <a:chExt cx="1269841" cy="1269841"/>
          </a:xfrm>
        </p:grpSpPr>
        <p:pic>
          <p:nvPicPr>
            <p:cNvPr id="18" name="Picture 1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EC5E42-71F3-3807-929D-A30BEE3B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981" y="3055174"/>
              <a:ext cx="1269841" cy="1269841"/>
            </a:xfrm>
            <a:prstGeom prst="rect">
              <a:avLst/>
            </a:prstGeom>
          </p:spPr>
        </p:pic>
        <p:pic>
          <p:nvPicPr>
            <p:cNvPr id="19" name="Picture 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3958FC-5069-F732-5F6A-22B560BE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25" t="8436" r="12348" b="43745"/>
            <a:stretch/>
          </p:blipFill>
          <p:spPr>
            <a:xfrm>
              <a:off x="6617134" y="3386484"/>
              <a:ext cx="166688" cy="60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27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B6684B-F8D9-4B39-7684-3BB2E7B4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" y="0"/>
            <a:ext cx="3835320" cy="3835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DFD1BF8-69B1-A660-3AA0-C4E28356C88D}"/>
              </a:ext>
            </a:extLst>
          </p:cNvPr>
          <p:cNvGrpSpPr/>
          <p:nvPr/>
        </p:nvGrpSpPr>
        <p:grpSpPr>
          <a:xfrm>
            <a:off x="3979224" y="473974"/>
            <a:ext cx="3361346" cy="3361346"/>
            <a:chOff x="4007088" y="2154647"/>
            <a:chExt cx="3361346" cy="3361346"/>
          </a:xfrm>
        </p:grpSpPr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B358FC4-3345-F9DA-2037-89A1C64C9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07088" y="2154647"/>
              <a:ext cx="3361346" cy="3361346"/>
            </a:xfrm>
            <a:custGeom>
              <a:avLst/>
              <a:gdLst>
                <a:gd name="connsiteX0" fmla="*/ 1706919 w 3835320"/>
                <a:gd name="connsiteY0" fmla="*/ 2426542 h 3835320"/>
                <a:gd name="connsiteX1" fmla="*/ 1706919 w 3835320"/>
                <a:gd name="connsiteY1" fmla="*/ 2914698 h 3835320"/>
                <a:gd name="connsiteX2" fmla="*/ 2128401 w 3835320"/>
                <a:gd name="connsiteY2" fmla="*/ 2914698 h 3835320"/>
                <a:gd name="connsiteX3" fmla="*/ 2128401 w 3835320"/>
                <a:gd name="connsiteY3" fmla="*/ 2426542 h 3835320"/>
                <a:gd name="connsiteX4" fmla="*/ 0 w 3835320"/>
                <a:gd name="connsiteY4" fmla="*/ 0 h 3835320"/>
                <a:gd name="connsiteX5" fmla="*/ 3835320 w 3835320"/>
                <a:gd name="connsiteY5" fmla="*/ 0 h 3835320"/>
                <a:gd name="connsiteX6" fmla="*/ 3835320 w 3835320"/>
                <a:gd name="connsiteY6" fmla="*/ 3835320 h 3835320"/>
                <a:gd name="connsiteX7" fmla="*/ 0 w 3835320"/>
                <a:gd name="connsiteY7" fmla="*/ 3835320 h 383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5320" h="3835320">
                  <a:moveTo>
                    <a:pt x="1706919" y="2426542"/>
                  </a:moveTo>
                  <a:lnTo>
                    <a:pt x="1706919" y="2914698"/>
                  </a:lnTo>
                  <a:lnTo>
                    <a:pt x="2128401" y="2914698"/>
                  </a:lnTo>
                  <a:lnTo>
                    <a:pt x="2128401" y="2426542"/>
                  </a:lnTo>
                  <a:close/>
                  <a:moveTo>
                    <a:pt x="0" y="0"/>
                  </a:moveTo>
                  <a:lnTo>
                    <a:pt x="3835320" y="0"/>
                  </a:lnTo>
                  <a:lnTo>
                    <a:pt x="3835320" y="3835320"/>
                  </a:lnTo>
                  <a:lnTo>
                    <a:pt x="0" y="3835320"/>
                  </a:lnTo>
                  <a:close/>
                </a:path>
              </a:pathLst>
            </a:custGeom>
          </p:spPr>
        </p:pic>
        <p:pic>
          <p:nvPicPr>
            <p:cNvPr id="27" name="Picture 2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E8E8AF5-351E-A217-6770-09CDCB771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556523" y="4206527"/>
              <a:ext cx="567495" cy="567495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EFA1A0D-A83F-6C7D-DB26-CF6B165392BF}"/>
                </a:ext>
              </a:extLst>
            </p:cNvPr>
            <p:cNvSpPr/>
            <p:nvPr/>
          </p:nvSpPr>
          <p:spPr>
            <a:xfrm>
              <a:off x="5872009" y="4183125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89080B0-9E04-A871-7011-DC7B449D5614}"/>
                </a:ext>
              </a:extLst>
            </p:cNvPr>
            <p:cNvSpPr/>
            <p:nvPr/>
          </p:nvSpPr>
          <p:spPr>
            <a:xfrm rot="1200000">
              <a:off x="5971445" y="4154790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42028C4-C71C-6091-6EEA-C999A9DE50D0}"/>
                </a:ext>
              </a:extLst>
            </p:cNvPr>
            <p:cNvSpPr/>
            <p:nvPr/>
          </p:nvSpPr>
          <p:spPr>
            <a:xfrm rot="13200000">
              <a:off x="6058209" y="4198579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AF749E9-F81A-380A-1CCC-74F364AA8DCB}"/>
                </a:ext>
              </a:extLst>
            </p:cNvPr>
            <p:cNvSpPr/>
            <p:nvPr/>
          </p:nvSpPr>
          <p:spPr>
            <a:xfrm rot="3600000">
              <a:off x="6124018" y="4273665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59EA9F-9104-EA10-41E2-2065EB39BEF8}"/>
                </a:ext>
              </a:extLst>
            </p:cNvPr>
            <p:cNvSpPr/>
            <p:nvPr/>
          </p:nvSpPr>
          <p:spPr>
            <a:xfrm rot="4800000">
              <a:off x="6129400" y="4399340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0" name="Picture 6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3D6187-C371-E11D-04E6-0D5FF615D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6" y="4241959"/>
            <a:ext cx="1269841" cy="1269841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DA49E121-E5E7-69D9-ED26-1731AD396196}"/>
              </a:ext>
            </a:extLst>
          </p:cNvPr>
          <p:cNvGrpSpPr/>
          <p:nvPr/>
        </p:nvGrpSpPr>
        <p:grpSpPr>
          <a:xfrm>
            <a:off x="3847986" y="3556197"/>
            <a:ext cx="3361346" cy="3361346"/>
            <a:chOff x="3324312" y="171484"/>
            <a:chExt cx="3361346" cy="3361346"/>
          </a:xfrm>
        </p:grpSpPr>
        <p:pic>
          <p:nvPicPr>
            <p:cNvPr id="98" name="Picture 9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33F96D6-9F06-0CC4-0310-38507D13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324312" y="171484"/>
              <a:ext cx="3361346" cy="3361346"/>
            </a:xfrm>
            <a:custGeom>
              <a:avLst/>
              <a:gdLst>
                <a:gd name="connsiteX0" fmla="*/ 1861145 w 3361346"/>
                <a:gd name="connsiteY0" fmla="*/ 2043720 h 3361346"/>
                <a:gd name="connsiteX1" fmla="*/ 1835672 w 3361346"/>
                <a:gd name="connsiteY1" fmla="*/ 2126667 h 3361346"/>
                <a:gd name="connsiteX2" fmla="*/ 1495976 w 3361346"/>
                <a:gd name="connsiteY2" fmla="*/ 2126667 h 3361346"/>
                <a:gd name="connsiteX3" fmla="*/ 1495976 w 3361346"/>
                <a:gd name="connsiteY3" fmla="*/ 2343134 h 3361346"/>
                <a:gd name="connsiteX4" fmla="*/ 1390947 w 3361346"/>
                <a:gd name="connsiteY4" fmla="*/ 2326193 h 3361346"/>
                <a:gd name="connsiteX5" fmla="*/ 1495976 w 3361346"/>
                <a:gd name="connsiteY5" fmla="*/ 2402570 h 3361346"/>
                <a:gd name="connsiteX6" fmla="*/ 1495976 w 3361346"/>
                <a:gd name="connsiteY6" fmla="*/ 2554496 h 3361346"/>
                <a:gd name="connsiteX7" fmla="*/ 1658506 w 3361346"/>
                <a:gd name="connsiteY7" fmla="*/ 2554496 h 3361346"/>
                <a:gd name="connsiteX8" fmla="*/ 1485044 w 3361346"/>
                <a:gd name="connsiteY8" fmla="*/ 2643245 h 3361346"/>
                <a:gd name="connsiteX9" fmla="*/ 1697024 w 3361346"/>
                <a:gd name="connsiteY9" fmla="*/ 2715729 h 3361346"/>
                <a:gd name="connsiteX10" fmla="*/ 1446727 w 3361346"/>
                <a:gd name="connsiteY10" fmla="*/ 3037869 h 3361346"/>
                <a:gd name="connsiteX11" fmla="*/ 1754052 w 3361346"/>
                <a:gd name="connsiteY11" fmla="*/ 2855262 h 3361346"/>
                <a:gd name="connsiteX12" fmla="*/ 1785640 w 3361346"/>
                <a:gd name="connsiteY12" fmla="*/ 3089241 h 3361346"/>
                <a:gd name="connsiteX13" fmla="*/ 1973851 w 3361346"/>
                <a:gd name="connsiteY13" fmla="*/ 2921768 h 3361346"/>
                <a:gd name="connsiteX14" fmla="*/ 2108217 w 3361346"/>
                <a:gd name="connsiteY14" fmla="*/ 3113825 h 3361346"/>
                <a:gd name="connsiteX15" fmla="*/ 2099733 w 3361346"/>
                <a:gd name="connsiteY15" fmla="*/ 2836925 h 3361346"/>
                <a:gd name="connsiteX16" fmla="*/ 2293764 w 3361346"/>
                <a:gd name="connsiteY16" fmla="*/ 2900929 h 3361346"/>
                <a:gd name="connsiteX17" fmla="*/ 2200666 w 3361346"/>
                <a:gd name="connsiteY17" fmla="*/ 2744519 h 3361346"/>
                <a:gd name="connsiteX18" fmla="*/ 2526345 w 3361346"/>
                <a:gd name="connsiteY18" fmla="*/ 2737714 h 3361346"/>
                <a:gd name="connsiteX19" fmla="*/ 2176885 w 3361346"/>
                <a:gd name="connsiteY19" fmla="*/ 2601627 h 3361346"/>
                <a:gd name="connsiteX20" fmla="*/ 2448777 w 3361346"/>
                <a:gd name="connsiteY20" fmla="*/ 2492533 h 3361346"/>
                <a:gd name="connsiteX21" fmla="*/ 2167862 w 3361346"/>
                <a:gd name="connsiteY21" fmla="*/ 2426681 h 3361346"/>
                <a:gd name="connsiteX22" fmla="*/ 2383774 w 3361346"/>
                <a:gd name="connsiteY22" fmla="*/ 2241786 h 3361346"/>
                <a:gd name="connsiteX23" fmla="*/ 2099716 w 3361346"/>
                <a:gd name="connsiteY23" fmla="*/ 2279481 h 3361346"/>
                <a:gd name="connsiteX24" fmla="*/ 2141339 w 3361346"/>
                <a:gd name="connsiteY24" fmla="*/ 2045824 h 3361346"/>
                <a:gd name="connsiteX25" fmla="*/ 1970425 w 3361346"/>
                <a:gd name="connsiteY25" fmla="*/ 2228500 h 3361346"/>
                <a:gd name="connsiteX26" fmla="*/ 0 w 3361346"/>
                <a:gd name="connsiteY26" fmla="*/ 0 h 3361346"/>
                <a:gd name="connsiteX27" fmla="*/ 3361346 w 3361346"/>
                <a:gd name="connsiteY27" fmla="*/ 0 h 3361346"/>
                <a:gd name="connsiteX28" fmla="*/ 3361346 w 3361346"/>
                <a:gd name="connsiteY28" fmla="*/ 3361346 h 3361346"/>
                <a:gd name="connsiteX29" fmla="*/ 0 w 3361346"/>
                <a:gd name="connsiteY29" fmla="*/ 3361346 h 336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61346" h="3361346">
                  <a:moveTo>
                    <a:pt x="1861145" y="2043720"/>
                  </a:moveTo>
                  <a:lnTo>
                    <a:pt x="1835672" y="2126667"/>
                  </a:lnTo>
                  <a:lnTo>
                    <a:pt x="1495976" y="2126667"/>
                  </a:lnTo>
                  <a:lnTo>
                    <a:pt x="1495976" y="2343134"/>
                  </a:lnTo>
                  <a:lnTo>
                    <a:pt x="1390947" y="2326193"/>
                  </a:lnTo>
                  <a:lnTo>
                    <a:pt x="1495976" y="2402570"/>
                  </a:lnTo>
                  <a:lnTo>
                    <a:pt x="1495976" y="2554496"/>
                  </a:lnTo>
                  <a:lnTo>
                    <a:pt x="1658506" y="2554496"/>
                  </a:lnTo>
                  <a:lnTo>
                    <a:pt x="1485044" y="2643245"/>
                  </a:lnTo>
                  <a:lnTo>
                    <a:pt x="1697024" y="2715729"/>
                  </a:lnTo>
                  <a:lnTo>
                    <a:pt x="1446727" y="3037869"/>
                  </a:lnTo>
                  <a:lnTo>
                    <a:pt x="1754052" y="2855262"/>
                  </a:lnTo>
                  <a:lnTo>
                    <a:pt x="1785640" y="3089241"/>
                  </a:lnTo>
                  <a:lnTo>
                    <a:pt x="1973851" y="2921768"/>
                  </a:lnTo>
                  <a:lnTo>
                    <a:pt x="2108217" y="3113825"/>
                  </a:lnTo>
                  <a:lnTo>
                    <a:pt x="2099733" y="2836925"/>
                  </a:lnTo>
                  <a:lnTo>
                    <a:pt x="2293764" y="2900929"/>
                  </a:lnTo>
                  <a:lnTo>
                    <a:pt x="2200666" y="2744519"/>
                  </a:lnTo>
                  <a:cubicBezTo>
                    <a:pt x="2309227" y="2742234"/>
                    <a:pt x="2417784" y="2739999"/>
                    <a:pt x="2526345" y="2737714"/>
                  </a:cubicBezTo>
                  <a:lnTo>
                    <a:pt x="2176885" y="2601627"/>
                  </a:lnTo>
                  <a:lnTo>
                    <a:pt x="2448777" y="2492533"/>
                  </a:lnTo>
                  <a:lnTo>
                    <a:pt x="2167862" y="2426681"/>
                  </a:lnTo>
                  <a:lnTo>
                    <a:pt x="2383774" y="2241786"/>
                  </a:lnTo>
                  <a:lnTo>
                    <a:pt x="2099716" y="2279481"/>
                  </a:lnTo>
                  <a:lnTo>
                    <a:pt x="2141339" y="2045824"/>
                  </a:lnTo>
                  <a:lnTo>
                    <a:pt x="1970425" y="2228500"/>
                  </a:lnTo>
                  <a:close/>
                  <a:moveTo>
                    <a:pt x="0" y="0"/>
                  </a:moveTo>
                  <a:lnTo>
                    <a:pt x="3361346" y="0"/>
                  </a:lnTo>
                  <a:lnTo>
                    <a:pt x="3361346" y="3361346"/>
                  </a:lnTo>
                  <a:lnTo>
                    <a:pt x="0" y="3361346"/>
                  </a:lnTo>
                  <a:close/>
                </a:path>
              </a:pathLst>
            </a:custGeom>
          </p:spPr>
        </p:pic>
        <p:pic>
          <p:nvPicPr>
            <p:cNvPr id="91" name="Picture 9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6FB5250-C1F4-BF22-81D4-D1445D7F6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034328" y="2472423"/>
              <a:ext cx="486361" cy="486361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86" name="Explosion: 8 Points 85">
              <a:extLst>
                <a:ext uri="{FF2B5EF4-FFF2-40B4-BE49-F238E27FC236}">
                  <a16:creationId xmlns:a16="http://schemas.microsoft.com/office/drawing/2014/main" id="{9CA68E3F-6AFF-1FBF-0D3D-0FC6F4FD9F86}"/>
                </a:ext>
              </a:extLst>
            </p:cNvPr>
            <p:cNvSpPr/>
            <p:nvPr/>
          </p:nvSpPr>
          <p:spPr>
            <a:xfrm rot="16532748">
              <a:off x="4752652" y="2172342"/>
              <a:ext cx="1072909" cy="1169854"/>
            </a:xfrm>
            <a:prstGeom prst="irregularSeal1">
              <a:avLst/>
            </a:prstGeom>
            <a:noFill/>
            <a:ln w="57150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3CE4E6C8-491F-0648-8ACD-99603505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174" y="1993333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E7DF7FB4-98F4-F518-9588-AD1708C0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10" y="-1192901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9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gur harush</dc:creator>
  <cp:lastModifiedBy>gilad gur harush</cp:lastModifiedBy>
  <cp:revision>36</cp:revision>
  <dcterms:created xsi:type="dcterms:W3CDTF">2023-07-13T19:50:18Z</dcterms:created>
  <dcterms:modified xsi:type="dcterms:W3CDTF">2024-10-01T14:07:58Z</dcterms:modified>
</cp:coreProperties>
</file>