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9603"/>
    <a:srgbClr val="996633"/>
    <a:srgbClr val="F5C5AA"/>
    <a:srgbClr val="CA0B00"/>
    <a:srgbClr val="4472C4"/>
    <a:srgbClr val="696C73"/>
    <a:srgbClr val="3D3737"/>
    <a:srgbClr val="322D2D"/>
    <a:srgbClr val="1C1A1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590" autoAdjust="0"/>
    <p:restoredTop sz="96283" autoAdjust="0"/>
  </p:normalViewPr>
  <p:slideViewPr>
    <p:cSldViewPr snapToGrid="0">
      <p:cViewPr>
        <p:scale>
          <a:sx n="125" d="100"/>
          <a:sy n="125" d="100"/>
        </p:scale>
        <p:origin x="570" y="-4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8A8C48-B3E7-451F-AD3C-7C38A874ED0C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46A52-4E41-4052-9CA6-FFE0C167C3D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795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A46A52-4E41-4052-9CA6-FFE0C167C3D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739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92392-B01E-E169-49D3-FCC07DA594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CDD2AC-75AA-A88E-91B1-F9BFD577F8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DEEB6-1528-E48A-488F-6877BE3CF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71739B-40C1-D60F-4855-89823B3C9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7B854-BF10-A596-E575-FA62F1B94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6345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8DB44-6D26-D5A7-FEBE-7AF7ADE4D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C97BB4-25B5-276E-D75C-D4B60BF77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F9A48F-8D76-8AAA-DF15-65F593063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EF3F7-8EB7-9296-C2DD-5CAA8815E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E9D49-5349-E9B0-696C-369C6E63D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4082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1ECD57-CB50-5D06-2214-CBCFCC4FEC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54D63-5666-EA6D-1E57-C78C54F2DA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D7C5B-88DB-5373-CC05-2DB84E9F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1B3FE-864A-19CC-E7D2-ACCC93121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EA1D0F-BE5E-685D-C946-20747F4FE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204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B2786-6FFF-9ADD-DA52-D422878E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3C1FE-89A2-6502-8554-D0F28EC10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664A5-F23D-B3A2-4AA1-58D85E9E9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58E8E-6AA0-AE87-3A0C-5EB5486C2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562FD-09B8-9C6D-A6C1-89C3C8BE9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52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1E08-4FC7-6E1E-70D5-2E86B274D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BC955-13D6-D912-82A0-ADCFF6003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DCA1A-1F70-B6C8-F92E-210A8C7F2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35C96-EF85-629F-7F06-C4508A06E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EBD0A-AD5B-DD82-093C-1F17AA74E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861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2FF9-97F2-0D87-06A2-15B2B9BB2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5EA53-EF75-7611-7577-EBE2E8953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3F1D7-69D0-DCC9-287E-32EA79484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7C02D9-87AA-6CD9-2C59-BE9DAF121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4BF3C-73A1-5CAE-05D3-0FD8DE3CE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A08E1-75A5-65BD-EFE5-0CCE6B8AE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36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80346-D9C5-6092-76B6-BC22BE99C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051373-D2B1-B1C2-0CCF-70C59C9B0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2DDF6B-AD31-07F4-83B5-4A2689AFF8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614EF-F027-B602-54FD-A629CE85D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FEFB8D-D39F-7D0C-B4F5-807F8376BE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79623-BC7A-367E-E416-2831069ED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4CD718-9DE5-4041-7EB6-7C8A29F93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9CD7CB-7089-2ADA-689E-FB31DE88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7003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6CDBD-568D-3591-BF9E-5BDA478D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9B46EA-035E-F969-CF5B-81B74A4DE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7A3BEF-92F7-CAAB-208D-BE904BBB2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A39DE-F5B8-C6CD-F7CF-1D7ADFC6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008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D29B1C-AA36-34CD-A5F0-A9EA5707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19A47A-556D-E423-CAF7-18B92A36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E02B2-068F-E4AD-ACAD-B3E5451D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784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D72A6-3993-967B-C852-4FE1EC07B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4BC3C-F3FB-0193-5B38-5D51C2BB3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1AC75-338E-807C-3DAB-FA41A1148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A8A226-2714-0005-49BD-58C706556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538F2-772A-4D36-0F41-EEFE71964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CD30B-C466-1E85-59B9-DFB07833C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919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54291-716E-E0D9-BF90-8CEDAF2361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291BDF-6D17-35C6-C779-3CBAF77716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69D7C-8393-5001-BEB7-5088F6D07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D69F89-7000-44BB-9315-F8CA3CB00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AB4FA-2558-41C8-8840-1B5E58534D56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8C0BC7-5363-2F56-F46B-6380B9065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AABFC-0E69-B3FF-D56A-24121E7D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84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D7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4D510E-B12A-52DD-7D7F-53E4719C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2087C-373D-DBC0-904A-06A8F9B00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2E6B1-6511-8537-834F-F9B05D35B2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EAB4FA-2558-41C8-8840-1B5E58534D56}" type="datetimeFigureOut">
              <a:rPr lang="en-GB" smtClean="0"/>
              <a:t>15/10/2024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C717D-54D9-364E-8EA9-7A197E639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72E613-3F09-9964-4860-748B08363E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BFD30A-232F-45F2-9E75-1DB63C09AB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324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0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microsoft.com/office/2007/relationships/hdphoto" Target="../media/hdphoto4.wdp"/><Relationship Id="rId4" Type="http://schemas.openxmlformats.org/officeDocument/2006/relationships/image" Target="../media/image41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microsoft.com/office/2007/relationships/hdphoto" Target="../media/hdphoto1.wdp"/><Relationship Id="rId7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09">
            <a:extLst>
              <a:ext uri="{FF2B5EF4-FFF2-40B4-BE49-F238E27FC236}">
                <a16:creationId xmlns:a16="http://schemas.microsoft.com/office/drawing/2014/main" id="{4FE6BECF-578D-3F23-7CE1-E4D376182765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83383" t="50000" r="671" b="1"/>
          <a:stretch/>
        </p:blipFill>
        <p:spPr>
          <a:xfrm>
            <a:off x="10084292" y="1904998"/>
            <a:ext cx="1904999" cy="1904972"/>
          </a:xfrm>
          <a:prstGeom prst="rect">
            <a:avLst/>
          </a:prstGeom>
          <a:ln>
            <a:noFill/>
          </a:ln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072B5A09-3313-6D20-9097-A8F568020E5B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66971" t="50000" r="17084" b="1"/>
          <a:stretch/>
        </p:blipFill>
        <p:spPr>
          <a:xfrm>
            <a:off x="8123480" y="1904998"/>
            <a:ext cx="1905001" cy="1904972"/>
          </a:xfrm>
          <a:prstGeom prst="rect">
            <a:avLst/>
          </a:prstGeom>
          <a:ln>
            <a:noFill/>
          </a:ln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BE59C6C1-37DB-F0CF-C9D9-FFA9AB5E1A65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50057" t="50500" r="33998" b="-499"/>
          <a:stretch/>
        </p:blipFill>
        <p:spPr>
          <a:xfrm>
            <a:off x="6102849" y="1924042"/>
            <a:ext cx="1905000" cy="1904972"/>
          </a:xfrm>
          <a:prstGeom prst="rect">
            <a:avLst/>
          </a:prstGeom>
          <a:ln>
            <a:noFill/>
          </a:ln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26EB18D6-4C79-511B-CD2B-4CAFA1794E4B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33645" t="50000" r="50512"/>
          <a:stretch/>
        </p:blipFill>
        <p:spPr>
          <a:xfrm>
            <a:off x="4142036" y="1904998"/>
            <a:ext cx="1892799" cy="1905001"/>
          </a:xfrm>
          <a:prstGeom prst="rect">
            <a:avLst/>
          </a:prstGeom>
          <a:ln>
            <a:noFill/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E8161923-5BAB-883A-D567-E44EEC103867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6880" t="50500" r="67073" b="-499"/>
          <a:stretch/>
        </p:blipFill>
        <p:spPr>
          <a:xfrm>
            <a:off x="2139114" y="1924043"/>
            <a:ext cx="1917202" cy="1904973"/>
          </a:xfrm>
          <a:prstGeom prst="rect">
            <a:avLst/>
          </a:prstGeom>
          <a:ln>
            <a:noFill/>
          </a:ln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0400A005-3C86-6711-D404-5E2247481943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319" t="50500" r="83736" b="-500"/>
          <a:stretch/>
        </p:blipFill>
        <p:spPr>
          <a:xfrm>
            <a:off x="160588" y="1924044"/>
            <a:ext cx="1905001" cy="1905000"/>
          </a:xfrm>
          <a:prstGeom prst="rect">
            <a:avLst/>
          </a:prstGeom>
          <a:ln>
            <a:noFill/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40ECB21F-30B7-6A53-84F0-3857D93641B3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83486" t="500" r="569" b="49500"/>
          <a:stretch/>
        </p:blipFill>
        <p:spPr>
          <a:xfrm>
            <a:off x="10096496" y="19045"/>
            <a:ext cx="1905000" cy="1905000"/>
          </a:xfrm>
          <a:prstGeom prst="rect">
            <a:avLst/>
          </a:prstGeom>
          <a:ln>
            <a:noFill/>
          </a:ln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C64F173C-1BC6-3218-1B10-DBB68FEAE7C4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67073" t="500" r="16981" b="49500"/>
          <a:stretch/>
        </p:blipFill>
        <p:spPr>
          <a:xfrm>
            <a:off x="8135686" y="19045"/>
            <a:ext cx="1904999" cy="1905000"/>
          </a:xfrm>
          <a:prstGeom prst="rect">
            <a:avLst/>
          </a:prstGeom>
          <a:ln>
            <a:noFill/>
          </a:ln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9BCC6A97-FB95-62DB-29B0-45C4E3B64F2C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50308" t="500" r="33747" b="49500"/>
          <a:stretch/>
        </p:blipFill>
        <p:spPr>
          <a:xfrm>
            <a:off x="6132760" y="19045"/>
            <a:ext cx="1905001" cy="1905000"/>
          </a:xfrm>
          <a:prstGeom prst="rect">
            <a:avLst/>
          </a:prstGeom>
          <a:ln>
            <a:noFill/>
          </a:ln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3ABC0CB6-4CAF-163E-46F2-2B0512054F1E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33645" t="500" r="50410" b="49500"/>
          <a:stretch/>
        </p:blipFill>
        <p:spPr>
          <a:xfrm>
            <a:off x="4142038" y="19045"/>
            <a:ext cx="1905001" cy="1905000"/>
          </a:xfrm>
          <a:prstGeom prst="rect">
            <a:avLst/>
          </a:prstGeom>
          <a:ln>
            <a:noFill/>
          </a:ln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3F7F4DE9-788D-550C-F327-9D5B7128987E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16982" t="500" r="67072" b="49500"/>
          <a:stretch/>
        </p:blipFill>
        <p:spPr>
          <a:xfrm>
            <a:off x="2151314" y="19045"/>
            <a:ext cx="1905001" cy="1905000"/>
          </a:xfrm>
          <a:prstGeom prst="rect">
            <a:avLst/>
          </a:prstGeom>
          <a:ln>
            <a:noFill/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4744CBB-9845-AB1C-612B-9F44524392F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122490" y="-4590683"/>
            <a:ext cx="11947020" cy="3810000"/>
          </a:xfrm>
          <a:prstGeom prst="rect">
            <a:avLst/>
          </a:prstGeom>
          <a:ln>
            <a:noFill/>
          </a:ln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20A7E58-D38B-A95B-D479-DD6DE4DE95DC}"/>
              </a:ext>
            </a:extLst>
          </p:cNvPr>
          <p:cNvPicPr>
            <a:picLocks/>
          </p:cNvPicPr>
          <p:nvPr/>
        </p:nvPicPr>
        <p:blipFill rotWithShape="1">
          <a:blip r:embed="rId3"/>
          <a:srcRect l="319" t="500" r="83736" b="49500"/>
          <a:stretch/>
        </p:blipFill>
        <p:spPr>
          <a:xfrm>
            <a:off x="160590" y="19050"/>
            <a:ext cx="1905000" cy="1905000"/>
          </a:xfrm>
          <a:prstGeom prst="rect">
            <a:avLst/>
          </a:prstGeom>
          <a:ln>
            <a:noFill/>
          </a:ln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B2553A6-263B-0647-9E6D-AE4638DAF9FF}"/>
              </a:ext>
            </a:extLst>
          </p:cNvPr>
          <p:cNvGrpSpPr/>
          <p:nvPr/>
        </p:nvGrpSpPr>
        <p:grpSpPr>
          <a:xfrm>
            <a:off x="8885032" y="3657226"/>
            <a:ext cx="1905000" cy="1905000"/>
            <a:chOff x="8885032" y="3657226"/>
            <a:chExt cx="1905000" cy="19050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87E52569-CE72-2174-9645-D347027FE23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85032" y="3657226"/>
              <a:ext cx="1905000" cy="1905000"/>
            </a:xfrm>
            <a:prstGeom prst="rect">
              <a:avLst/>
            </a:prstGeom>
            <a:solidFill>
              <a:srgbClr val="DDDDDD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E99E88E-BCE6-08BC-9464-B1141D8277A2}"/>
                </a:ext>
              </a:extLst>
            </p:cNvPr>
            <p:cNvCxnSpPr>
              <a:stCxn id="62" idx="1"/>
              <a:endCxn id="62" idx="3"/>
            </p:cNvCxnSpPr>
            <p:nvPr/>
          </p:nvCxnSpPr>
          <p:spPr>
            <a:xfrm>
              <a:off x="8885032" y="4609726"/>
              <a:ext cx="19050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E301BD9D-8B0E-0EBE-347A-72FD46FAB8AA}"/>
                </a:ext>
              </a:extLst>
            </p:cNvPr>
            <p:cNvCxnSpPr>
              <a:stCxn id="62" idx="0"/>
              <a:endCxn id="62" idx="2"/>
            </p:cNvCxnSpPr>
            <p:nvPr/>
          </p:nvCxnSpPr>
          <p:spPr>
            <a:xfrm>
              <a:off x="9837532" y="3657226"/>
              <a:ext cx="0" cy="1905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702598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14F2DE1D-C7FE-7E2A-3C7D-289E8E885E88}"/>
              </a:ext>
            </a:extLst>
          </p:cNvPr>
          <p:cNvGrpSpPr/>
          <p:nvPr/>
        </p:nvGrpSpPr>
        <p:grpSpPr>
          <a:xfrm rot="5400000">
            <a:off x="-4149562" y="-1012036"/>
            <a:ext cx="4800600" cy="2024071"/>
            <a:chOff x="223157" y="207164"/>
            <a:chExt cx="4800600" cy="2024071"/>
          </a:xfrm>
        </p:grpSpPr>
        <p:pic>
          <p:nvPicPr>
            <p:cNvPr id="6" name="Picture 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2A15875-6A4C-C55F-15C2-989D6725E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1" b="29026"/>
            <a:stretch/>
          </p:blipFill>
          <p:spPr>
            <a:xfrm>
              <a:off x="223157" y="207164"/>
              <a:ext cx="4800600" cy="2024071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FC4C2D5-3F98-BCAA-538A-81450FA5C562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 flipV="1">
              <a:off x="4721338" y="1219200"/>
              <a:ext cx="302419" cy="5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397F5B-8A5B-80A2-49BA-7ABB5EBBDA95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>
              <a:off x="223157" y="1219200"/>
              <a:ext cx="295275" cy="5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0F19FDC-E375-4E7B-4665-4837CA2B0C72}"/>
                </a:ext>
              </a:extLst>
            </p:cNvPr>
            <p:cNvCxnSpPr>
              <a:cxnSpLocks/>
            </p:cNvCxnSpPr>
            <p:nvPr/>
          </p:nvCxnSpPr>
          <p:spPr>
            <a:xfrm>
              <a:off x="3700974" y="207165"/>
              <a:ext cx="0" cy="202407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18136FD-3601-DEAA-CB65-F6AC478C22CE}"/>
              </a:ext>
            </a:extLst>
          </p:cNvPr>
          <p:cNvGrpSpPr/>
          <p:nvPr/>
        </p:nvGrpSpPr>
        <p:grpSpPr>
          <a:xfrm>
            <a:off x="-441769" y="306458"/>
            <a:ext cx="4800600" cy="2169355"/>
            <a:chOff x="4134357" y="1765041"/>
            <a:chExt cx="4800600" cy="2169355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305EA6A-09EA-03D6-7F7D-57AF75FD99E0}"/>
                </a:ext>
              </a:extLst>
            </p:cNvPr>
            <p:cNvSpPr/>
            <p:nvPr/>
          </p:nvSpPr>
          <p:spPr>
            <a:xfrm rot="10800000">
              <a:off x="4134357" y="1765041"/>
              <a:ext cx="4800600" cy="2024070"/>
            </a:xfrm>
            <a:prstGeom prst="rect">
              <a:avLst/>
            </a:prstGeom>
            <a:solidFill>
              <a:schemeClr val="accent2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14" name="Picture 1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32398C49-FAA2-5032-2EE6-559D9F5545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968" t="28811" b="29026"/>
            <a:stretch/>
          </p:blipFill>
          <p:spPr>
            <a:xfrm rot="11602674">
              <a:off x="4170017" y="1910325"/>
              <a:ext cx="2401827" cy="2024071"/>
            </a:xfrm>
            <a:custGeom>
              <a:avLst/>
              <a:gdLst>
                <a:gd name="connsiteX0" fmla="*/ 0 w 2401827"/>
                <a:gd name="connsiteY0" fmla="*/ 2024071 h 2024071"/>
                <a:gd name="connsiteX1" fmla="*/ 0 w 2401827"/>
                <a:gd name="connsiteY1" fmla="*/ 1249790 h 2024071"/>
                <a:gd name="connsiteX2" fmla="*/ 100457 w 2401827"/>
                <a:gd name="connsiteY2" fmla="*/ 1270363 h 2024071"/>
                <a:gd name="connsiteX3" fmla="*/ 19213 w 2401827"/>
                <a:gd name="connsiteY3" fmla="*/ 1080670 h 2024071"/>
                <a:gd name="connsiteX4" fmla="*/ 86123 w 2401827"/>
                <a:gd name="connsiteY4" fmla="*/ 1091372 h 2024071"/>
                <a:gd name="connsiteX5" fmla="*/ 9556 w 2401827"/>
                <a:gd name="connsiteY5" fmla="*/ 911191 h 2024071"/>
                <a:gd name="connsiteX6" fmla="*/ 64035 w 2401827"/>
                <a:gd name="connsiteY6" fmla="*/ 924228 h 2024071"/>
                <a:gd name="connsiteX7" fmla="*/ 0 w 2401827"/>
                <a:gd name="connsiteY7" fmla="*/ 778930 h 2024071"/>
                <a:gd name="connsiteX8" fmla="*/ 0 w 2401827"/>
                <a:gd name="connsiteY8" fmla="*/ 0 h 2024071"/>
                <a:gd name="connsiteX9" fmla="*/ 2401827 w 2401827"/>
                <a:gd name="connsiteY9" fmla="*/ 0 h 2024071"/>
                <a:gd name="connsiteX10" fmla="*/ 2401827 w 2401827"/>
                <a:gd name="connsiteY10" fmla="*/ 2024071 h 202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01827" h="2024071">
                  <a:moveTo>
                    <a:pt x="0" y="2024071"/>
                  </a:moveTo>
                  <a:lnTo>
                    <a:pt x="0" y="1249790"/>
                  </a:lnTo>
                  <a:lnTo>
                    <a:pt x="100457" y="1270363"/>
                  </a:lnTo>
                  <a:lnTo>
                    <a:pt x="19213" y="1080670"/>
                  </a:lnTo>
                  <a:lnTo>
                    <a:pt x="86123" y="1091372"/>
                  </a:lnTo>
                  <a:lnTo>
                    <a:pt x="9556" y="911191"/>
                  </a:lnTo>
                  <a:lnTo>
                    <a:pt x="64035" y="924228"/>
                  </a:lnTo>
                  <a:lnTo>
                    <a:pt x="0" y="778930"/>
                  </a:lnTo>
                  <a:lnTo>
                    <a:pt x="0" y="0"/>
                  </a:lnTo>
                  <a:lnTo>
                    <a:pt x="2401827" y="0"/>
                  </a:lnTo>
                  <a:lnTo>
                    <a:pt x="2401827" y="2024071"/>
                  </a:lnTo>
                  <a:close/>
                </a:path>
              </a:pathLst>
            </a:custGeom>
          </p:spPr>
        </p:pic>
        <p:pic>
          <p:nvPicPr>
            <p:cNvPr id="12" name="Picture 1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F1816A6-A603-1C78-003F-95A3E8512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11" r="49968" b="29026"/>
            <a:stretch/>
          </p:blipFill>
          <p:spPr>
            <a:xfrm rot="11578394">
              <a:off x="6502497" y="1782727"/>
              <a:ext cx="2401826" cy="2024071"/>
            </a:xfrm>
            <a:custGeom>
              <a:avLst/>
              <a:gdLst>
                <a:gd name="connsiteX0" fmla="*/ 0 w 2401826"/>
                <a:gd name="connsiteY0" fmla="*/ 2024071 h 2024071"/>
                <a:gd name="connsiteX1" fmla="*/ 0 w 2401826"/>
                <a:gd name="connsiteY1" fmla="*/ 0 h 2024071"/>
                <a:gd name="connsiteX2" fmla="*/ 2401826 w 2401826"/>
                <a:gd name="connsiteY2" fmla="*/ 0 h 2024071"/>
                <a:gd name="connsiteX3" fmla="*/ 2401826 w 2401826"/>
                <a:gd name="connsiteY3" fmla="*/ 819314 h 2024071"/>
                <a:gd name="connsiteX4" fmla="*/ 2296789 w 2401826"/>
                <a:gd name="connsiteY4" fmla="*/ 793084 h 2024071"/>
                <a:gd name="connsiteX5" fmla="*/ 2364079 w 2401826"/>
                <a:gd name="connsiteY5" fmla="*/ 970810 h 2024071"/>
                <a:gd name="connsiteX6" fmla="*/ 2302938 w 2401826"/>
                <a:gd name="connsiteY6" fmla="*/ 958332 h 2024071"/>
                <a:gd name="connsiteX7" fmla="*/ 2366299 w 2401826"/>
                <a:gd name="connsiteY7" fmla="*/ 1127122 h 2024071"/>
                <a:gd name="connsiteX8" fmla="*/ 2316687 w 2401826"/>
                <a:gd name="connsiteY8" fmla="*/ 1112984 h 2024071"/>
                <a:gd name="connsiteX9" fmla="*/ 2401826 w 2401826"/>
                <a:gd name="connsiteY9" fmla="*/ 1330950 h 2024071"/>
                <a:gd name="connsiteX10" fmla="*/ 2401826 w 2401826"/>
                <a:gd name="connsiteY10" fmla="*/ 2024071 h 20240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01826" h="2024071">
                  <a:moveTo>
                    <a:pt x="0" y="2024071"/>
                  </a:moveTo>
                  <a:lnTo>
                    <a:pt x="0" y="0"/>
                  </a:lnTo>
                  <a:lnTo>
                    <a:pt x="2401826" y="0"/>
                  </a:lnTo>
                  <a:lnTo>
                    <a:pt x="2401826" y="819314"/>
                  </a:lnTo>
                  <a:lnTo>
                    <a:pt x="2296789" y="793084"/>
                  </a:lnTo>
                  <a:lnTo>
                    <a:pt x="2364079" y="970810"/>
                  </a:lnTo>
                  <a:lnTo>
                    <a:pt x="2302938" y="958332"/>
                  </a:lnTo>
                  <a:lnTo>
                    <a:pt x="2366299" y="1127122"/>
                  </a:lnTo>
                  <a:lnTo>
                    <a:pt x="2316687" y="1112984"/>
                  </a:lnTo>
                  <a:lnTo>
                    <a:pt x="2401826" y="1330950"/>
                  </a:lnTo>
                  <a:lnTo>
                    <a:pt x="2401826" y="2024071"/>
                  </a:lnTo>
                  <a:close/>
                </a:path>
              </a:pathLst>
            </a:custGeom>
          </p:spPr>
        </p:pic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88A0C50-4D53-3C63-C8BB-BF2CD1902F11}"/>
              </a:ext>
            </a:extLst>
          </p:cNvPr>
          <p:cNvGrpSpPr/>
          <p:nvPr/>
        </p:nvGrpSpPr>
        <p:grpSpPr>
          <a:xfrm>
            <a:off x="-555871" y="-1420854"/>
            <a:ext cx="4823233" cy="2024072"/>
            <a:chOff x="5713155" y="2106589"/>
            <a:chExt cx="4823233" cy="2024072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8F2C1996-ACED-56A6-CDDC-2B59025943E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810619" y="2156829"/>
              <a:ext cx="4562280" cy="1923589"/>
            </a:xfrm>
            <a:prstGeom prst="rect">
              <a:avLst/>
            </a:prstGeom>
            <a:solidFill>
              <a:srgbClr val="4472C4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8C1926C-F041-FC8F-EBC4-EEF9FEE5869D}"/>
                </a:ext>
              </a:extLst>
            </p:cNvPr>
            <p:cNvGrpSpPr/>
            <p:nvPr/>
          </p:nvGrpSpPr>
          <p:grpSpPr>
            <a:xfrm>
              <a:off x="5713155" y="2106589"/>
              <a:ext cx="4823233" cy="2024072"/>
              <a:chOff x="4155070" y="4222591"/>
              <a:chExt cx="4823233" cy="2024072"/>
            </a:xfrm>
          </p:grpSpPr>
          <p:pic>
            <p:nvPicPr>
              <p:cNvPr id="4" name="Picture 3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FB5743DE-556F-F689-DD2B-A95386378B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968" t="28811" b="29026"/>
              <a:stretch/>
            </p:blipFill>
            <p:spPr>
              <a:xfrm rot="900000">
                <a:off x="6576476" y="4222591"/>
                <a:ext cx="2401827" cy="2024071"/>
              </a:xfrm>
              <a:prstGeom prst="rect">
                <a:avLst/>
              </a:prstGeom>
            </p:spPr>
          </p:pic>
          <p:pic>
            <p:nvPicPr>
              <p:cNvPr id="5" name="Picture 4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868C4678-92B3-60C2-BEC1-CEAADC009F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8811" r="49968" b="29026"/>
              <a:stretch/>
            </p:blipFill>
            <p:spPr>
              <a:xfrm rot="600000">
                <a:off x="4155070" y="4222592"/>
                <a:ext cx="2401826" cy="2024071"/>
              </a:xfrm>
              <a:prstGeom prst="rect">
                <a:avLst/>
              </a:prstGeom>
            </p:spPr>
          </p:pic>
        </p:grpSp>
      </p:grpSp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DE4EFA4-7682-08E0-3B27-78E111F8EA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1" b="29026"/>
          <a:stretch/>
        </p:blipFill>
        <p:spPr>
          <a:xfrm rot="16200000">
            <a:off x="4886205" y="138633"/>
            <a:ext cx="4800600" cy="2024071"/>
          </a:xfrm>
          <a:prstGeom prst="rect">
            <a:avLst/>
          </a:prstGeom>
          <a:ln>
            <a:noFill/>
          </a:ln>
        </p:spPr>
      </p:pic>
      <p:pic>
        <p:nvPicPr>
          <p:cNvPr id="37" name="Picture 3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E48774D-7CCB-4E67-25B5-B69FAE2E97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0" t="9064" r="2500" b="9180"/>
          <a:stretch/>
        </p:blipFill>
        <p:spPr>
          <a:xfrm>
            <a:off x="-793045" y="-3273704"/>
            <a:ext cx="4802400" cy="2024072"/>
          </a:xfrm>
          <a:prstGeom prst="rect">
            <a:avLst/>
          </a:prstGeom>
          <a:ln>
            <a:noFill/>
          </a:ln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9D9151F1-6E01-99E8-DF95-10B03D01D781}"/>
              </a:ext>
            </a:extLst>
          </p:cNvPr>
          <p:cNvSpPr>
            <a:spLocks noChangeAspect="1"/>
          </p:cNvSpPr>
          <p:nvPr/>
        </p:nvSpPr>
        <p:spPr>
          <a:xfrm>
            <a:off x="6039219" y="3680875"/>
            <a:ext cx="4562280" cy="1923589"/>
          </a:xfrm>
          <a:prstGeom prst="rect">
            <a:avLst/>
          </a:prstGeom>
          <a:solidFill>
            <a:srgbClr val="4472C4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AA34BACA-E891-CF9F-2233-D5AEE62B6E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6" t="12717" r="6919" b="12717"/>
          <a:stretch/>
        </p:blipFill>
        <p:spPr>
          <a:xfrm rot="16200000">
            <a:off x="7647067" y="15384"/>
            <a:ext cx="4802400" cy="2024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4521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>
            <a:extLst>
              <a:ext uri="{FF2B5EF4-FFF2-40B4-BE49-F238E27FC236}">
                <a16:creationId xmlns:a16="http://schemas.microsoft.com/office/drawing/2014/main" id="{C0700CAA-4D49-6F06-CD13-3D38D812539D}"/>
              </a:ext>
            </a:extLst>
          </p:cNvPr>
          <p:cNvGrpSpPr/>
          <p:nvPr/>
        </p:nvGrpSpPr>
        <p:grpSpPr>
          <a:xfrm>
            <a:off x="-164459" y="1736844"/>
            <a:ext cx="1819236" cy="2688569"/>
            <a:chOff x="1775904" y="3071735"/>
            <a:chExt cx="1819236" cy="268856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61D79FFD-8740-D6B3-35C6-A9EFC4D03B20}"/>
                </a:ext>
              </a:extLst>
            </p:cNvPr>
            <p:cNvSpPr/>
            <p:nvPr/>
          </p:nvSpPr>
          <p:spPr>
            <a:xfrm>
              <a:off x="1775905" y="3071735"/>
              <a:ext cx="1819235" cy="2688569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3107C822-F0AE-9D49-1AB4-A5EE9DF50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>
            <a:xfrm>
              <a:off x="1775904" y="3596844"/>
              <a:ext cx="1104268" cy="1634168"/>
            </a:xfrm>
            <a:custGeom>
              <a:avLst/>
              <a:gdLst>
                <a:gd name="connsiteX0" fmla="*/ 476120 w 1104268"/>
                <a:gd name="connsiteY0" fmla="*/ 612730 h 1634168"/>
                <a:gd name="connsiteX1" fmla="*/ 476120 w 1104268"/>
                <a:gd name="connsiteY1" fmla="*/ 1008277 h 1634168"/>
                <a:gd name="connsiteX2" fmla="*/ 634612 w 1104268"/>
                <a:gd name="connsiteY2" fmla="*/ 1008277 h 1634168"/>
                <a:gd name="connsiteX3" fmla="*/ 634612 w 1104268"/>
                <a:gd name="connsiteY3" fmla="*/ 612730 h 1634168"/>
                <a:gd name="connsiteX4" fmla="*/ 0 w 1104268"/>
                <a:gd name="connsiteY4" fmla="*/ 0 h 1634168"/>
                <a:gd name="connsiteX5" fmla="*/ 1104268 w 1104268"/>
                <a:gd name="connsiteY5" fmla="*/ 0 h 1634168"/>
                <a:gd name="connsiteX6" fmla="*/ 1104268 w 1104268"/>
                <a:gd name="connsiteY6" fmla="*/ 1634168 h 1634168"/>
                <a:gd name="connsiteX7" fmla="*/ 0 w 1104268"/>
                <a:gd name="connsiteY7" fmla="*/ 1634168 h 1634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4268" h="1634168">
                  <a:moveTo>
                    <a:pt x="476120" y="612730"/>
                  </a:moveTo>
                  <a:lnTo>
                    <a:pt x="476120" y="1008277"/>
                  </a:lnTo>
                  <a:lnTo>
                    <a:pt x="634612" y="1008277"/>
                  </a:lnTo>
                  <a:lnTo>
                    <a:pt x="634612" y="612730"/>
                  </a:lnTo>
                  <a:close/>
                  <a:moveTo>
                    <a:pt x="0" y="0"/>
                  </a:moveTo>
                  <a:lnTo>
                    <a:pt x="1104268" y="0"/>
                  </a:lnTo>
                  <a:lnTo>
                    <a:pt x="1104268" y="1634168"/>
                  </a:lnTo>
                  <a:lnTo>
                    <a:pt x="0" y="1634168"/>
                  </a:lnTo>
                  <a:close/>
                </a:path>
              </a:pathLst>
            </a:custGeom>
            <a:ln>
              <a:noFill/>
            </a:ln>
          </p:spPr>
        </p:pic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C508BD9-3F87-9E03-4095-17CA004893E6}"/>
                </a:ext>
              </a:extLst>
            </p:cNvPr>
            <p:cNvSpPr/>
            <p:nvPr/>
          </p:nvSpPr>
          <p:spPr>
            <a:xfrm>
              <a:off x="2160343" y="3840188"/>
              <a:ext cx="335390" cy="1147480"/>
            </a:xfrm>
            <a:custGeom>
              <a:avLst/>
              <a:gdLst>
                <a:gd name="connsiteX0" fmla="*/ 0 w 335390"/>
                <a:gd name="connsiteY0" fmla="*/ 0 h 1147480"/>
                <a:gd name="connsiteX1" fmla="*/ 335390 w 335390"/>
                <a:gd name="connsiteY1" fmla="*/ 0 h 1147480"/>
                <a:gd name="connsiteX2" fmla="*/ 335390 w 335390"/>
                <a:gd name="connsiteY2" fmla="*/ 1147480 h 1147480"/>
                <a:gd name="connsiteX3" fmla="*/ 0 w 335390"/>
                <a:gd name="connsiteY3" fmla="*/ 1147480 h 1147480"/>
                <a:gd name="connsiteX4" fmla="*/ 0 w 335390"/>
                <a:gd name="connsiteY4" fmla="*/ 0 h 1147480"/>
                <a:gd name="connsiteX5" fmla="*/ 122432 w 335390"/>
                <a:gd name="connsiteY5" fmla="*/ 422815 h 1147480"/>
                <a:gd name="connsiteX6" fmla="*/ 122432 w 335390"/>
                <a:gd name="connsiteY6" fmla="*/ 724666 h 1147480"/>
                <a:gd name="connsiteX7" fmla="*/ 223287 w 335390"/>
                <a:gd name="connsiteY7" fmla="*/ 724666 h 1147480"/>
                <a:gd name="connsiteX8" fmla="*/ 223287 w 335390"/>
                <a:gd name="connsiteY8" fmla="*/ 422815 h 1147480"/>
                <a:gd name="connsiteX9" fmla="*/ 122432 w 335390"/>
                <a:gd name="connsiteY9" fmla="*/ 422815 h 114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5390" h="1147480">
                  <a:moveTo>
                    <a:pt x="0" y="0"/>
                  </a:moveTo>
                  <a:lnTo>
                    <a:pt x="335390" y="0"/>
                  </a:lnTo>
                  <a:lnTo>
                    <a:pt x="335390" y="1147480"/>
                  </a:lnTo>
                  <a:lnTo>
                    <a:pt x="0" y="1147480"/>
                  </a:lnTo>
                  <a:lnTo>
                    <a:pt x="0" y="0"/>
                  </a:lnTo>
                  <a:close/>
                  <a:moveTo>
                    <a:pt x="122432" y="422815"/>
                  </a:moveTo>
                  <a:lnTo>
                    <a:pt x="122432" y="724666"/>
                  </a:lnTo>
                  <a:lnTo>
                    <a:pt x="223287" y="724666"/>
                  </a:lnTo>
                  <a:lnTo>
                    <a:pt x="223287" y="422815"/>
                  </a:lnTo>
                  <a:lnTo>
                    <a:pt x="122432" y="42281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1868011C-6603-3053-511C-F01F94B8E3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63488" y="-585455"/>
            <a:ext cx="1819235" cy="26928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A760A2C-CA09-8B20-9D5B-E2231CF66F2B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bright="-50000" contrast="50000"/>
                    </a14:imgEffect>
                  </a14:imgLayer>
                </a14:imgProps>
              </a:ext>
            </a:extLst>
          </a:blip>
          <a:srcRect l="8716" t="35765" r="37863" b="38302"/>
          <a:stretch/>
        </p:blipFill>
        <p:spPr>
          <a:xfrm rot="16200000">
            <a:off x="2947284" y="224685"/>
            <a:ext cx="2035152" cy="657436"/>
          </a:xfrm>
          <a:prstGeom prst="rect">
            <a:avLst/>
          </a:prstGeom>
        </p:spPr>
      </p:pic>
      <p:pic>
        <p:nvPicPr>
          <p:cNvPr id="66" name="Picture 6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E39A843-B31E-C431-FB86-C1E1D6AFCE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51" t="18181" r="26737" b="74883"/>
          <a:stretch/>
        </p:blipFill>
        <p:spPr>
          <a:xfrm rot="10800000" flipH="1">
            <a:off x="2973103" y="1678214"/>
            <a:ext cx="792164" cy="186744"/>
          </a:xfrm>
          <a:prstGeom prst="rect">
            <a:avLst/>
          </a:prstGeom>
          <a:ln>
            <a:noFill/>
          </a:ln>
        </p:spPr>
      </p:pic>
      <p:pic>
        <p:nvPicPr>
          <p:cNvPr id="67" name="Picture 6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BFF1FDD-403D-DA44-D73B-E5485D16CF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7" t="50121" r="14349" b="43926"/>
          <a:stretch/>
        </p:blipFill>
        <p:spPr>
          <a:xfrm rot="16200000">
            <a:off x="1930932" y="636044"/>
            <a:ext cx="1924050" cy="160290"/>
          </a:xfrm>
          <a:prstGeom prst="rect">
            <a:avLst/>
          </a:prstGeom>
          <a:ln>
            <a:noFill/>
          </a:ln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2FDC522E-D35A-22E5-4C0D-5E5D479634E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1524" y="-552327"/>
            <a:ext cx="2694666" cy="2688569"/>
          </a:xfrm>
          <a:prstGeom prst="rect">
            <a:avLst/>
          </a:prstGeom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6C6447BE-C199-D24A-2E12-095511AEDB08}"/>
              </a:ext>
            </a:extLst>
          </p:cNvPr>
          <p:cNvGrpSpPr/>
          <p:nvPr/>
        </p:nvGrpSpPr>
        <p:grpSpPr>
          <a:xfrm>
            <a:off x="329079" y="1519124"/>
            <a:ext cx="2692318" cy="2692318"/>
            <a:chOff x="4749841" y="3179080"/>
            <a:chExt cx="2692318" cy="2692318"/>
          </a:xfrm>
        </p:grpSpPr>
        <p:pic>
          <p:nvPicPr>
            <p:cNvPr id="84" name="Picture 8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C819D83-2031-3C3C-0886-FE8111EB136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16200000">
              <a:off x="4749841" y="3179080"/>
              <a:ext cx="2692318" cy="2692318"/>
            </a:xfrm>
            <a:custGeom>
              <a:avLst/>
              <a:gdLst>
                <a:gd name="connsiteX0" fmla="*/ 1648649 w 2692318"/>
                <a:gd name="connsiteY0" fmla="*/ 1644609 h 2692318"/>
                <a:gd name="connsiteX1" fmla="*/ 1045399 w 2692318"/>
                <a:gd name="connsiteY1" fmla="*/ 1644609 h 2692318"/>
                <a:gd name="connsiteX2" fmla="*/ 1045399 w 2692318"/>
                <a:gd name="connsiteY2" fmla="*/ 1898609 h 2692318"/>
                <a:gd name="connsiteX3" fmla="*/ 1648649 w 2692318"/>
                <a:gd name="connsiteY3" fmla="*/ 1898609 h 2692318"/>
                <a:gd name="connsiteX4" fmla="*/ 2692318 w 2692318"/>
                <a:gd name="connsiteY4" fmla="*/ 0 h 2692318"/>
                <a:gd name="connsiteX5" fmla="*/ 2692318 w 2692318"/>
                <a:gd name="connsiteY5" fmla="*/ 2692318 h 2692318"/>
                <a:gd name="connsiteX6" fmla="*/ 0 w 2692318"/>
                <a:gd name="connsiteY6" fmla="*/ 2692318 h 2692318"/>
                <a:gd name="connsiteX7" fmla="*/ 0 w 2692318"/>
                <a:gd name="connsiteY7" fmla="*/ 0 h 26923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92318" h="2692318">
                  <a:moveTo>
                    <a:pt x="1648649" y="1644609"/>
                  </a:moveTo>
                  <a:lnTo>
                    <a:pt x="1045399" y="1644609"/>
                  </a:lnTo>
                  <a:lnTo>
                    <a:pt x="1045399" y="1898609"/>
                  </a:lnTo>
                  <a:lnTo>
                    <a:pt x="1648649" y="1898609"/>
                  </a:lnTo>
                  <a:close/>
                  <a:moveTo>
                    <a:pt x="2692318" y="0"/>
                  </a:moveTo>
                  <a:lnTo>
                    <a:pt x="2692318" y="2692318"/>
                  </a:lnTo>
                  <a:lnTo>
                    <a:pt x="0" y="2692318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</p:pic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CB2DADD0-E578-AE25-32FB-FF277160EFBE}"/>
                </a:ext>
              </a:extLst>
            </p:cNvPr>
            <p:cNvSpPr/>
            <p:nvPr/>
          </p:nvSpPr>
          <p:spPr>
            <a:xfrm>
              <a:off x="6235281" y="3572200"/>
              <a:ext cx="554324" cy="1906078"/>
            </a:xfrm>
            <a:custGeom>
              <a:avLst/>
              <a:gdLst>
                <a:gd name="connsiteX0" fmla="*/ 0 w 335390"/>
                <a:gd name="connsiteY0" fmla="*/ 0 h 1147480"/>
                <a:gd name="connsiteX1" fmla="*/ 335390 w 335390"/>
                <a:gd name="connsiteY1" fmla="*/ 0 h 1147480"/>
                <a:gd name="connsiteX2" fmla="*/ 335390 w 335390"/>
                <a:gd name="connsiteY2" fmla="*/ 1147480 h 1147480"/>
                <a:gd name="connsiteX3" fmla="*/ 0 w 335390"/>
                <a:gd name="connsiteY3" fmla="*/ 1147480 h 1147480"/>
                <a:gd name="connsiteX4" fmla="*/ 0 w 335390"/>
                <a:gd name="connsiteY4" fmla="*/ 0 h 1147480"/>
                <a:gd name="connsiteX5" fmla="*/ 122432 w 335390"/>
                <a:gd name="connsiteY5" fmla="*/ 422815 h 1147480"/>
                <a:gd name="connsiteX6" fmla="*/ 122432 w 335390"/>
                <a:gd name="connsiteY6" fmla="*/ 724666 h 1147480"/>
                <a:gd name="connsiteX7" fmla="*/ 223287 w 335390"/>
                <a:gd name="connsiteY7" fmla="*/ 724666 h 1147480"/>
                <a:gd name="connsiteX8" fmla="*/ 223287 w 335390"/>
                <a:gd name="connsiteY8" fmla="*/ 422815 h 1147480"/>
                <a:gd name="connsiteX9" fmla="*/ 122432 w 335390"/>
                <a:gd name="connsiteY9" fmla="*/ 422815 h 1147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35390" h="1147480">
                  <a:moveTo>
                    <a:pt x="0" y="0"/>
                  </a:moveTo>
                  <a:lnTo>
                    <a:pt x="335390" y="0"/>
                  </a:lnTo>
                  <a:lnTo>
                    <a:pt x="335390" y="1147480"/>
                  </a:lnTo>
                  <a:lnTo>
                    <a:pt x="0" y="1147480"/>
                  </a:lnTo>
                  <a:lnTo>
                    <a:pt x="0" y="0"/>
                  </a:lnTo>
                  <a:close/>
                  <a:moveTo>
                    <a:pt x="122432" y="422815"/>
                  </a:moveTo>
                  <a:lnTo>
                    <a:pt x="122432" y="724666"/>
                  </a:lnTo>
                  <a:lnTo>
                    <a:pt x="223287" y="724666"/>
                  </a:lnTo>
                  <a:lnTo>
                    <a:pt x="223287" y="422815"/>
                  </a:lnTo>
                  <a:lnTo>
                    <a:pt x="122432" y="42281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</p:grpSp>
      <p:pic>
        <p:nvPicPr>
          <p:cNvPr id="104" name="Picture 10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FD8CF7-8A0C-EE43-6905-8B260E07E27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6386" y="4557"/>
            <a:ext cx="1269841" cy="1269841"/>
          </a:xfrm>
          <a:prstGeom prst="rect">
            <a:avLst/>
          </a:prstGeom>
        </p:spPr>
      </p:pic>
      <p:grpSp>
        <p:nvGrpSpPr>
          <p:cNvPr id="126" name="Group 125">
            <a:extLst>
              <a:ext uri="{FF2B5EF4-FFF2-40B4-BE49-F238E27FC236}">
                <a16:creationId xmlns:a16="http://schemas.microsoft.com/office/drawing/2014/main" id="{0ACD93B9-9FFA-9823-C350-720D67642F63}"/>
              </a:ext>
            </a:extLst>
          </p:cNvPr>
          <p:cNvGrpSpPr/>
          <p:nvPr/>
        </p:nvGrpSpPr>
        <p:grpSpPr>
          <a:xfrm>
            <a:off x="12625090" y="-2916713"/>
            <a:ext cx="3470116" cy="3470116"/>
            <a:chOff x="4826159" y="1923967"/>
            <a:chExt cx="3470116" cy="3470116"/>
          </a:xfrm>
        </p:grpSpPr>
        <p:pic>
          <p:nvPicPr>
            <p:cNvPr id="124" name="Picture 12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4C1020A4-5460-2095-E429-C2E798089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98" t="3303" r="50000" b="49035"/>
            <a:stretch>
              <a:fillRect/>
            </a:stretch>
          </p:blipFill>
          <p:spPr>
            <a:xfrm>
              <a:off x="5013481" y="2048097"/>
              <a:ext cx="1547734" cy="1653935"/>
            </a:xfrm>
            <a:custGeom>
              <a:avLst/>
              <a:gdLst>
                <a:gd name="connsiteX0" fmla="*/ 0 w 1547734"/>
                <a:gd name="connsiteY0" fmla="*/ 0 h 1653935"/>
                <a:gd name="connsiteX1" fmla="*/ 1547734 w 1547734"/>
                <a:gd name="connsiteY1" fmla="*/ 0 h 1653935"/>
                <a:gd name="connsiteX2" fmla="*/ 1547734 w 1547734"/>
                <a:gd name="connsiteY2" fmla="*/ 1653935 h 1653935"/>
                <a:gd name="connsiteX3" fmla="*/ 0 w 1547734"/>
                <a:gd name="connsiteY3" fmla="*/ 1653935 h 1653935"/>
                <a:gd name="connsiteX4" fmla="*/ 0 w 1547734"/>
                <a:gd name="connsiteY4" fmla="*/ 0 h 165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734" h="1653935">
                  <a:moveTo>
                    <a:pt x="0" y="0"/>
                  </a:moveTo>
                  <a:lnTo>
                    <a:pt x="1547734" y="0"/>
                  </a:lnTo>
                  <a:lnTo>
                    <a:pt x="1547734" y="1653935"/>
                  </a:lnTo>
                  <a:lnTo>
                    <a:pt x="0" y="1653935"/>
                  </a:lnTo>
                  <a:lnTo>
                    <a:pt x="0" y="0"/>
                  </a:lnTo>
                  <a:close/>
                </a:path>
              </a:pathLst>
            </a:custGeom>
          </p:spPr>
        </p:pic>
        <p:pic>
          <p:nvPicPr>
            <p:cNvPr id="122" name="Picture 12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B872D51-91EA-2AEF-8B7D-26FD07EFFB9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826159" y="1923967"/>
              <a:ext cx="3470116" cy="3470116"/>
            </a:xfrm>
            <a:custGeom>
              <a:avLst/>
              <a:gdLst>
                <a:gd name="connsiteX0" fmla="*/ 0 w 3470116"/>
                <a:gd name="connsiteY0" fmla="*/ 0 h 3470116"/>
                <a:gd name="connsiteX1" fmla="*/ 3470116 w 3470116"/>
                <a:gd name="connsiteY1" fmla="*/ 0 h 3470116"/>
                <a:gd name="connsiteX2" fmla="*/ 3470116 w 3470116"/>
                <a:gd name="connsiteY2" fmla="*/ 3470116 h 3470116"/>
                <a:gd name="connsiteX3" fmla="*/ 0 w 3470116"/>
                <a:gd name="connsiteY3" fmla="*/ 3470116 h 3470116"/>
                <a:gd name="connsiteX4" fmla="*/ 0 w 3470116"/>
                <a:gd name="connsiteY4" fmla="*/ 0 h 3470116"/>
                <a:gd name="connsiteX5" fmla="*/ 187322 w 3470116"/>
                <a:gd name="connsiteY5" fmla="*/ 114604 h 3470116"/>
                <a:gd name="connsiteX6" fmla="*/ 187322 w 3470116"/>
                <a:gd name="connsiteY6" fmla="*/ 1768539 h 3470116"/>
                <a:gd name="connsiteX7" fmla="*/ 1735056 w 3470116"/>
                <a:gd name="connsiteY7" fmla="*/ 1768539 h 3470116"/>
                <a:gd name="connsiteX8" fmla="*/ 1735056 w 3470116"/>
                <a:gd name="connsiteY8" fmla="*/ 114604 h 3470116"/>
                <a:gd name="connsiteX9" fmla="*/ 187322 w 3470116"/>
                <a:gd name="connsiteY9" fmla="*/ 114604 h 3470116"/>
                <a:gd name="connsiteX10" fmla="*/ 1735057 w 3470116"/>
                <a:gd name="connsiteY10" fmla="*/ 114604 h 3470116"/>
                <a:gd name="connsiteX11" fmla="*/ 1735057 w 3470116"/>
                <a:gd name="connsiteY11" fmla="*/ 1768539 h 3470116"/>
                <a:gd name="connsiteX12" fmla="*/ 3282791 w 3470116"/>
                <a:gd name="connsiteY12" fmla="*/ 1768539 h 3470116"/>
                <a:gd name="connsiteX13" fmla="*/ 3282791 w 3470116"/>
                <a:gd name="connsiteY13" fmla="*/ 114604 h 3470116"/>
                <a:gd name="connsiteX14" fmla="*/ 1735057 w 3470116"/>
                <a:gd name="connsiteY14" fmla="*/ 114604 h 347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470116" h="3470116">
                  <a:moveTo>
                    <a:pt x="0" y="0"/>
                  </a:moveTo>
                  <a:lnTo>
                    <a:pt x="3470116" y="0"/>
                  </a:lnTo>
                  <a:lnTo>
                    <a:pt x="3470116" y="3470116"/>
                  </a:lnTo>
                  <a:lnTo>
                    <a:pt x="0" y="3470116"/>
                  </a:lnTo>
                  <a:lnTo>
                    <a:pt x="0" y="0"/>
                  </a:lnTo>
                  <a:close/>
                  <a:moveTo>
                    <a:pt x="187322" y="114604"/>
                  </a:moveTo>
                  <a:lnTo>
                    <a:pt x="187322" y="1768539"/>
                  </a:lnTo>
                  <a:lnTo>
                    <a:pt x="1735056" y="1768539"/>
                  </a:lnTo>
                  <a:lnTo>
                    <a:pt x="1735056" y="114604"/>
                  </a:lnTo>
                  <a:lnTo>
                    <a:pt x="187322" y="114604"/>
                  </a:lnTo>
                  <a:close/>
                  <a:moveTo>
                    <a:pt x="1735057" y="114604"/>
                  </a:moveTo>
                  <a:lnTo>
                    <a:pt x="1735057" y="1768539"/>
                  </a:lnTo>
                  <a:lnTo>
                    <a:pt x="3282791" y="1768539"/>
                  </a:lnTo>
                  <a:lnTo>
                    <a:pt x="3282791" y="114604"/>
                  </a:lnTo>
                  <a:lnTo>
                    <a:pt x="1735057" y="114604"/>
                  </a:lnTo>
                  <a:close/>
                </a:path>
              </a:pathLst>
            </a:custGeom>
          </p:spPr>
        </p:pic>
        <p:pic>
          <p:nvPicPr>
            <p:cNvPr id="125" name="Picture 12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3F7A2A10-5A81-A256-1446-13E0BF36FED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98" t="3303" r="50000" b="49035"/>
            <a:stretch>
              <a:fillRect/>
            </a:stretch>
          </p:blipFill>
          <p:spPr>
            <a:xfrm flipH="1">
              <a:off x="6560681" y="2048097"/>
              <a:ext cx="1547734" cy="1653935"/>
            </a:xfrm>
            <a:custGeom>
              <a:avLst/>
              <a:gdLst>
                <a:gd name="connsiteX0" fmla="*/ 0 w 1547734"/>
                <a:gd name="connsiteY0" fmla="*/ 0 h 1653935"/>
                <a:gd name="connsiteX1" fmla="*/ 1547734 w 1547734"/>
                <a:gd name="connsiteY1" fmla="*/ 0 h 1653935"/>
                <a:gd name="connsiteX2" fmla="*/ 1547734 w 1547734"/>
                <a:gd name="connsiteY2" fmla="*/ 1653935 h 1653935"/>
                <a:gd name="connsiteX3" fmla="*/ 0 w 1547734"/>
                <a:gd name="connsiteY3" fmla="*/ 1653935 h 1653935"/>
                <a:gd name="connsiteX4" fmla="*/ 0 w 1547734"/>
                <a:gd name="connsiteY4" fmla="*/ 0 h 1653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47734" h="1653935">
                  <a:moveTo>
                    <a:pt x="0" y="0"/>
                  </a:moveTo>
                  <a:lnTo>
                    <a:pt x="1547734" y="0"/>
                  </a:lnTo>
                  <a:lnTo>
                    <a:pt x="1547734" y="1653935"/>
                  </a:lnTo>
                  <a:lnTo>
                    <a:pt x="0" y="1653935"/>
                  </a:lnTo>
                  <a:lnTo>
                    <a:pt x="0" y="0"/>
                  </a:lnTo>
                  <a:close/>
                </a:path>
              </a:pathLst>
            </a:custGeom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DBD596CB-F4BE-D2D9-4C78-498DDB92F6F5}"/>
              </a:ext>
            </a:extLst>
          </p:cNvPr>
          <p:cNvGrpSpPr/>
          <p:nvPr/>
        </p:nvGrpSpPr>
        <p:grpSpPr>
          <a:xfrm>
            <a:off x="5568833" y="-585455"/>
            <a:ext cx="3318049" cy="3315402"/>
            <a:chOff x="4513403" y="3095820"/>
            <a:chExt cx="3318049" cy="3315402"/>
          </a:xfrm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F668BD63-A844-D19F-2AC5-2C2D9C2C54B4}"/>
                </a:ext>
              </a:extLst>
            </p:cNvPr>
            <p:cNvSpPr/>
            <p:nvPr/>
          </p:nvSpPr>
          <p:spPr>
            <a:xfrm>
              <a:off x="4513403" y="3095820"/>
              <a:ext cx="3318049" cy="3315402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E95F2CDA-DEF8-764E-C776-14C3B7F260A2}"/>
                </a:ext>
              </a:extLst>
            </p:cNvPr>
            <p:cNvGrpSpPr/>
            <p:nvPr/>
          </p:nvGrpSpPr>
          <p:grpSpPr>
            <a:xfrm>
              <a:off x="5369291" y="3095820"/>
              <a:ext cx="1606271" cy="3315401"/>
              <a:chOff x="5369291" y="3095820"/>
              <a:chExt cx="1606271" cy="3315401"/>
            </a:xfrm>
          </p:grpSpPr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0F360030-776F-D5DB-A0DD-B7A4368E12AB}"/>
                  </a:ext>
                </a:extLst>
              </p:cNvPr>
              <p:cNvSpPr/>
              <p:nvPr/>
            </p:nvSpPr>
            <p:spPr>
              <a:xfrm>
                <a:off x="5467448" y="3541464"/>
                <a:ext cx="785813" cy="2424112"/>
              </a:xfrm>
              <a:custGeom>
                <a:avLst/>
                <a:gdLst>
                  <a:gd name="connsiteX0" fmla="*/ 0 w 785813"/>
                  <a:gd name="connsiteY0" fmla="*/ 0 h 2424112"/>
                  <a:gd name="connsiteX1" fmla="*/ 785813 w 785813"/>
                  <a:gd name="connsiteY1" fmla="*/ 0 h 2424112"/>
                  <a:gd name="connsiteX2" fmla="*/ 785813 w 785813"/>
                  <a:gd name="connsiteY2" fmla="*/ 2424112 h 2424112"/>
                  <a:gd name="connsiteX3" fmla="*/ 0 w 785813"/>
                  <a:gd name="connsiteY3" fmla="*/ 2424112 h 2424112"/>
                  <a:gd name="connsiteX4" fmla="*/ 0 w 785813"/>
                  <a:gd name="connsiteY4" fmla="*/ 1606729 h 2424112"/>
                  <a:gd name="connsiteX5" fmla="*/ 36299 w 785813"/>
                  <a:gd name="connsiteY5" fmla="*/ 1603013 h 2424112"/>
                  <a:gd name="connsiteX6" fmla="*/ 350021 w 785813"/>
                  <a:gd name="connsiteY6" fmla="*/ 1212056 h 2424112"/>
                  <a:gd name="connsiteX7" fmla="*/ 36299 w 785813"/>
                  <a:gd name="connsiteY7" fmla="*/ 821100 h 2424112"/>
                  <a:gd name="connsiteX8" fmla="*/ 0 w 785813"/>
                  <a:gd name="connsiteY8" fmla="*/ 817383 h 2424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85813" h="2424112">
                    <a:moveTo>
                      <a:pt x="0" y="0"/>
                    </a:moveTo>
                    <a:lnTo>
                      <a:pt x="785813" y="0"/>
                    </a:lnTo>
                    <a:lnTo>
                      <a:pt x="785813" y="2424112"/>
                    </a:lnTo>
                    <a:lnTo>
                      <a:pt x="0" y="2424112"/>
                    </a:lnTo>
                    <a:lnTo>
                      <a:pt x="0" y="1606729"/>
                    </a:lnTo>
                    <a:lnTo>
                      <a:pt x="36299" y="1603013"/>
                    </a:lnTo>
                    <a:cubicBezTo>
                      <a:pt x="215340" y="1565801"/>
                      <a:pt x="350021" y="1404904"/>
                      <a:pt x="350021" y="1212056"/>
                    </a:cubicBezTo>
                    <a:cubicBezTo>
                      <a:pt x="350021" y="1019209"/>
                      <a:pt x="215340" y="858311"/>
                      <a:pt x="36299" y="821100"/>
                    </a:cubicBezTo>
                    <a:lnTo>
                      <a:pt x="0" y="817383"/>
                    </a:lnTo>
                    <a:close/>
                  </a:path>
                </a:pathLst>
              </a:custGeom>
              <a:solidFill>
                <a:srgbClr val="1C1A1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GB"/>
              </a:p>
            </p:txBody>
          </p:sp>
          <p:pic>
            <p:nvPicPr>
              <p:cNvPr id="128" name="Picture 127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AF5941D2-4F06-3507-BDA8-2CA81ED910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1590"/>
              <a:stretch/>
            </p:blipFill>
            <p:spPr>
              <a:xfrm rot="16200000">
                <a:off x="4514726" y="3950385"/>
                <a:ext cx="3315401" cy="1606271"/>
              </a:xfrm>
              <a:prstGeom prst="rect">
                <a:avLst/>
              </a:prstGeom>
            </p:spPr>
          </p:pic>
        </p:grp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0E0C544C-0D49-F3E2-A07B-78B381EE9DFC}"/>
              </a:ext>
            </a:extLst>
          </p:cNvPr>
          <p:cNvGrpSpPr/>
          <p:nvPr/>
        </p:nvGrpSpPr>
        <p:grpSpPr>
          <a:xfrm>
            <a:off x="7437936" y="2665316"/>
            <a:ext cx="3318049" cy="3315403"/>
            <a:chOff x="7308691" y="2505296"/>
            <a:chExt cx="3318049" cy="3315403"/>
          </a:xfrm>
        </p:grpSpPr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17ADF896-8FC1-EC47-3A14-881A20505DBA}"/>
                </a:ext>
              </a:extLst>
            </p:cNvPr>
            <p:cNvGrpSpPr/>
            <p:nvPr/>
          </p:nvGrpSpPr>
          <p:grpSpPr>
            <a:xfrm>
              <a:off x="7308691" y="2505297"/>
              <a:ext cx="3318049" cy="3315402"/>
              <a:chOff x="7308691" y="2505297"/>
              <a:chExt cx="3318049" cy="3315402"/>
            </a:xfrm>
          </p:grpSpPr>
          <p:sp>
            <p:nvSpPr>
              <p:cNvPr id="131" name="Rectangle 130">
                <a:extLst>
                  <a:ext uri="{FF2B5EF4-FFF2-40B4-BE49-F238E27FC236}">
                    <a16:creationId xmlns:a16="http://schemas.microsoft.com/office/drawing/2014/main" id="{6189E785-CECE-EFCC-5C33-6FBE685E7FCB}"/>
                  </a:ext>
                </a:extLst>
              </p:cNvPr>
              <p:cNvSpPr/>
              <p:nvPr/>
            </p:nvSpPr>
            <p:spPr>
              <a:xfrm>
                <a:off x="7308691" y="2505297"/>
                <a:ext cx="3318049" cy="3315402"/>
              </a:xfrm>
              <a:prstGeom prst="rect">
                <a:avLst/>
              </a:prstGeom>
              <a:solidFill>
                <a:schemeClr val="accent1">
                  <a:alpha val="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083D0CC7-EC9F-16DE-06E6-CEEAF1FFC70F}"/>
                  </a:ext>
                </a:extLst>
              </p:cNvPr>
              <p:cNvGrpSpPr/>
              <p:nvPr/>
            </p:nvGrpSpPr>
            <p:grpSpPr>
              <a:xfrm>
                <a:off x="8413650" y="2950940"/>
                <a:ext cx="2016817" cy="2424113"/>
                <a:chOff x="8413650" y="2950940"/>
                <a:chExt cx="2016817" cy="2424113"/>
              </a:xfrm>
            </p:grpSpPr>
            <p:sp>
              <p:nvSpPr>
                <p:cNvPr id="160" name="Rectangle: Top Corners Snipped 159">
                  <a:extLst>
                    <a:ext uri="{FF2B5EF4-FFF2-40B4-BE49-F238E27FC236}">
                      <a16:creationId xmlns:a16="http://schemas.microsoft.com/office/drawing/2014/main" id="{72F73C18-2480-9621-7F1F-BAA98681B944}"/>
                    </a:ext>
                  </a:extLst>
                </p:cNvPr>
                <p:cNvSpPr/>
                <p:nvPr/>
              </p:nvSpPr>
              <p:spPr>
                <a:xfrm rot="16200000">
                  <a:off x="8040116" y="3324474"/>
                  <a:ext cx="2424111" cy="1677043"/>
                </a:xfrm>
                <a:prstGeom prst="snip2SameRect">
                  <a:avLst>
                    <a:gd name="adj1" fmla="val 2705"/>
                    <a:gd name="adj2" fmla="val 0"/>
                  </a:avLst>
                </a:prstGeom>
                <a:solidFill>
                  <a:srgbClr val="3D3737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142" name="Freeform: Shape 141">
                  <a:extLst>
                    <a:ext uri="{FF2B5EF4-FFF2-40B4-BE49-F238E27FC236}">
                      <a16:creationId xmlns:a16="http://schemas.microsoft.com/office/drawing/2014/main" id="{810C1E07-41BA-4BE7-A9B7-716409E5E94B}"/>
                    </a:ext>
                  </a:extLst>
                </p:cNvPr>
                <p:cNvSpPr/>
                <p:nvPr/>
              </p:nvSpPr>
              <p:spPr>
                <a:xfrm>
                  <a:off x="9644654" y="2950941"/>
                  <a:ext cx="785813" cy="2424112"/>
                </a:xfrm>
                <a:custGeom>
                  <a:avLst/>
                  <a:gdLst>
                    <a:gd name="connsiteX0" fmla="*/ 0 w 785813"/>
                    <a:gd name="connsiteY0" fmla="*/ 0 h 2424112"/>
                    <a:gd name="connsiteX1" fmla="*/ 785813 w 785813"/>
                    <a:gd name="connsiteY1" fmla="*/ 0 h 2424112"/>
                    <a:gd name="connsiteX2" fmla="*/ 785813 w 785813"/>
                    <a:gd name="connsiteY2" fmla="*/ 2424112 h 2424112"/>
                    <a:gd name="connsiteX3" fmla="*/ 0 w 785813"/>
                    <a:gd name="connsiteY3" fmla="*/ 2424112 h 2424112"/>
                    <a:gd name="connsiteX4" fmla="*/ 0 w 785813"/>
                    <a:gd name="connsiteY4" fmla="*/ 1606729 h 2424112"/>
                    <a:gd name="connsiteX5" fmla="*/ 36299 w 785813"/>
                    <a:gd name="connsiteY5" fmla="*/ 1603013 h 2424112"/>
                    <a:gd name="connsiteX6" fmla="*/ 350021 w 785813"/>
                    <a:gd name="connsiteY6" fmla="*/ 1212056 h 2424112"/>
                    <a:gd name="connsiteX7" fmla="*/ 36299 w 785813"/>
                    <a:gd name="connsiteY7" fmla="*/ 821100 h 2424112"/>
                    <a:gd name="connsiteX8" fmla="*/ 0 w 785813"/>
                    <a:gd name="connsiteY8" fmla="*/ 817383 h 2424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785813" h="2424112">
                      <a:moveTo>
                        <a:pt x="0" y="0"/>
                      </a:moveTo>
                      <a:lnTo>
                        <a:pt x="785813" y="0"/>
                      </a:lnTo>
                      <a:lnTo>
                        <a:pt x="785813" y="2424112"/>
                      </a:lnTo>
                      <a:lnTo>
                        <a:pt x="0" y="2424112"/>
                      </a:lnTo>
                      <a:lnTo>
                        <a:pt x="0" y="1606729"/>
                      </a:lnTo>
                      <a:lnTo>
                        <a:pt x="36299" y="1603013"/>
                      </a:lnTo>
                      <a:cubicBezTo>
                        <a:pt x="215340" y="1565801"/>
                        <a:pt x="350021" y="1404904"/>
                        <a:pt x="350021" y="1212056"/>
                      </a:cubicBezTo>
                      <a:cubicBezTo>
                        <a:pt x="350021" y="1019209"/>
                        <a:pt x="215340" y="858311"/>
                        <a:pt x="36299" y="821100"/>
                      </a:cubicBezTo>
                      <a:lnTo>
                        <a:pt x="0" y="817383"/>
                      </a:lnTo>
                      <a:close/>
                    </a:path>
                  </a:pathLst>
                </a:custGeom>
                <a:solidFill>
                  <a:srgbClr val="1C1A1A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GB"/>
                </a:p>
              </p:txBody>
            </p:sp>
          </p:grpSp>
        </p:grpSp>
        <p:grpSp>
          <p:nvGrpSpPr>
            <p:cNvPr id="174" name="Group 173">
              <a:extLst>
                <a:ext uri="{FF2B5EF4-FFF2-40B4-BE49-F238E27FC236}">
                  <a16:creationId xmlns:a16="http://schemas.microsoft.com/office/drawing/2014/main" id="{BFB5D310-25FF-A1F1-D58F-7C35A2E91F41}"/>
                </a:ext>
              </a:extLst>
            </p:cNvPr>
            <p:cNvGrpSpPr/>
            <p:nvPr/>
          </p:nvGrpSpPr>
          <p:grpSpPr>
            <a:xfrm>
              <a:off x="8456647" y="2505296"/>
              <a:ext cx="2170093" cy="3315401"/>
              <a:chOff x="4152486" y="3542598"/>
              <a:chExt cx="2170093" cy="3315401"/>
            </a:xfrm>
          </p:grpSpPr>
          <p:pic>
            <p:nvPicPr>
              <p:cNvPr id="149" name="Picture 148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AB8313DA-06AA-DE87-2C70-76B1444C6F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51571" b="15631"/>
              <a:stretch/>
            </p:blipFill>
            <p:spPr>
              <a:xfrm rot="16200000">
                <a:off x="4120750" y="4656171"/>
                <a:ext cx="3315401" cy="1088256"/>
              </a:xfrm>
              <a:prstGeom prst="rect">
                <a:avLst/>
              </a:prstGeom>
            </p:spPr>
          </p:pic>
          <p:grpSp>
            <p:nvGrpSpPr>
              <p:cNvPr id="170" name="Group 169">
                <a:extLst>
                  <a:ext uri="{FF2B5EF4-FFF2-40B4-BE49-F238E27FC236}">
                    <a16:creationId xmlns:a16="http://schemas.microsoft.com/office/drawing/2014/main" id="{629CF4C5-01D9-1E28-C89A-859CAB98EAD0}"/>
                  </a:ext>
                </a:extLst>
              </p:cNvPr>
              <p:cNvGrpSpPr/>
              <p:nvPr/>
            </p:nvGrpSpPr>
            <p:grpSpPr>
              <a:xfrm>
                <a:off x="4152486" y="3763371"/>
                <a:ext cx="1081836" cy="432014"/>
                <a:chOff x="3902702" y="3154911"/>
                <a:chExt cx="1081836" cy="432014"/>
              </a:xfrm>
            </p:grpSpPr>
            <p:pic>
              <p:nvPicPr>
                <p:cNvPr id="150" name="Picture 149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2EA82687-0033-8B49-4497-0830E537D6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071" t="34286" r="10001" b="49264"/>
                <a:stretch/>
              </p:blipFill>
              <p:spPr>
                <a:xfrm rot="17340000">
                  <a:off x="4497320" y="3099708"/>
                  <a:ext cx="428625" cy="545810"/>
                </a:xfrm>
                <a:prstGeom prst="rect">
                  <a:avLst/>
                </a:prstGeom>
              </p:spPr>
            </p:pic>
            <p:pic>
              <p:nvPicPr>
                <p:cNvPr id="169" name="Picture 168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AE8F881A-F8C9-E2D6-6618-492CAE0D6A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071" t="34286" r="10001" b="49264"/>
                <a:stretch/>
              </p:blipFill>
              <p:spPr>
                <a:xfrm rot="17340000">
                  <a:off x="3961294" y="3096319"/>
                  <a:ext cx="428625" cy="545810"/>
                </a:xfrm>
                <a:prstGeom prst="rect">
                  <a:avLst/>
                </a:prstGeom>
              </p:spPr>
            </p:pic>
          </p:grpSp>
          <p:grpSp>
            <p:nvGrpSpPr>
              <p:cNvPr id="171" name="Group 170">
                <a:extLst>
                  <a:ext uri="{FF2B5EF4-FFF2-40B4-BE49-F238E27FC236}">
                    <a16:creationId xmlns:a16="http://schemas.microsoft.com/office/drawing/2014/main" id="{46C593C1-F6D3-E04E-942A-59C720C13902}"/>
                  </a:ext>
                </a:extLst>
              </p:cNvPr>
              <p:cNvGrpSpPr/>
              <p:nvPr/>
            </p:nvGrpSpPr>
            <p:grpSpPr>
              <a:xfrm flipV="1">
                <a:off x="4164391" y="6211675"/>
                <a:ext cx="1081836" cy="432014"/>
                <a:chOff x="3902702" y="3154911"/>
                <a:chExt cx="1081836" cy="432014"/>
              </a:xfrm>
            </p:grpSpPr>
            <p:pic>
              <p:nvPicPr>
                <p:cNvPr id="172" name="Picture 171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59865BE9-9778-8C61-2AF9-6E548CC17F2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071" t="34286" r="10001" b="49264"/>
                <a:stretch/>
              </p:blipFill>
              <p:spPr>
                <a:xfrm rot="17340000">
                  <a:off x="4497320" y="3099708"/>
                  <a:ext cx="428625" cy="545810"/>
                </a:xfrm>
                <a:prstGeom prst="rect">
                  <a:avLst/>
                </a:prstGeom>
              </p:spPr>
            </p:pic>
            <p:pic>
              <p:nvPicPr>
                <p:cNvPr id="173" name="Picture 172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80A0F19F-9CA8-ADAF-6B17-D93B411EDBA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77071" t="34286" r="10001" b="49264"/>
                <a:stretch/>
              </p:blipFill>
              <p:spPr>
                <a:xfrm rot="17340000">
                  <a:off x="3961294" y="3096319"/>
                  <a:ext cx="428625" cy="545810"/>
                </a:xfrm>
                <a:prstGeom prst="rect">
                  <a:avLst/>
                </a:prstGeom>
              </p:spPr>
            </p:pic>
          </p:grpSp>
        </p:grpSp>
      </p:grpSp>
    </p:spTree>
    <p:extLst>
      <p:ext uri="{BB962C8B-B14F-4D97-AF65-F5344CB8AC3E}">
        <p14:creationId xmlns:p14="http://schemas.microsoft.com/office/powerpoint/2010/main" val="3529718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09A07A-D820-B880-DED7-CA4D4B7242FE}"/>
              </a:ext>
            </a:extLst>
          </p:cNvPr>
          <p:cNvSpPr/>
          <p:nvPr/>
        </p:nvSpPr>
        <p:spPr>
          <a:xfrm>
            <a:off x="5925900" y="2043112"/>
            <a:ext cx="4225051" cy="4229576"/>
          </a:xfrm>
          <a:prstGeom prst="rect">
            <a:avLst/>
          </a:prstGeom>
          <a:solidFill>
            <a:srgbClr val="4472C4">
              <a:alpha val="0"/>
            </a:srgb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8AD9212-A1F4-FB7D-E0F0-25F1C33BD083}"/>
              </a:ext>
            </a:extLst>
          </p:cNvPr>
          <p:cNvGrpSpPr>
            <a:grpSpLocks noChangeAspect="1"/>
          </p:cNvGrpSpPr>
          <p:nvPr/>
        </p:nvGrpSpPr>
        <p:grpSpPr>
          <a:xfrm>
            <a:off x="5918025" y="2117423"/>
            <a:ext cx="4240800" cy="4073399"/>
            <a:chOff x="690800" y="714375"/>
            <a:chExt cx="4234816" cy="4067651"/>
          </a:xfrm>
        </p:grpSpPr>
        <p:pic>
          <p:nvPicPr>
            <p:cNvPr id="4" name="Picture 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A5D7D8B0-2C2B-E1C3-1F2D-6C86605BC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163" b="72751"/>
            <a:stretch/>
          </p:blipFill>
          <p:spPr>
            <a:xfrm>
              <a:off x="700325" y="714375"/>
              <a:ext cx="2107883" cy="1152524"/>
            </a:xfrm>
            <a:prstGeom prst="rect">
              <a:avLst/>
            </a:prstGeom>
          </p:spPr>
        </p:pic>
        <p:pic>
          <p:nvPicPr>
            <p:cNvPr id="12" name="Picture 1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DE774470-CF4F-D902-4851-2F0AA3846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249"/>
            <a:stretch/>
          </p:blipFill>
          <p:spPr>
            <a:xfrm>
              <a:off x="690800" y="1704974"/>
              <a:ext cx="4229576" cy="3077052"/>
            </a:xfrm>
            <a:prstGeom prst="rect">
              <a:avLst/>
            </a:prstGeom>
          </p:spPr>
        </p:pic>
        <p:pic>
          <p:nvPicPr>
            <p:cNvPr id="13" name="Picture 1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741702BA-755C-F670-0E09-A3A028844E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163" b="72751"/>
            <a:stretch/>
          </p:blipFill>
          <p:spPr>
            <a:xfrm>
              <a:off x="2817733" y="714375"/>
              <a:ext cx="2107883" cy="1152524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0A69104-420F-9C46-CF25-3F52F76DDE72}"/>
              </a:ext>
            </a:extLst>
          </p:cNvPr>
          <p:cNvGrpSpPr/>
          <p:nvPr/>
        </p:nvGrpSpPr>
        <p:grpSpPr>
          <a:xfrm>
            <a:off x="1276457" y="2043112"/>
            <a:ext cx="4241007" cy="4229576"/>
            <a:chOff x="1276457" y="2043112"/>
            <a:chExt cx="4241007" cy="4229576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8F92CE4-C7AD-8BAF-EAC6-5B20A4CDB6DC}"/>
                </a:ext>
              </a:extLst>
            </p:cNvPr>
            <p:cNvSpPr/>
            <p:nvPr/>
          </p:nvSpPr>
          <p:spPr>
            <a:xfrm>
              <a:off x="1284436" y="2043112"/>
              <a:ext cx="4225051" cy="4229576"/>
            </a:xfrm>
            <a:prstGeom prst="rect">
              <a:avLst/>
            </a:prstGeom>
            <a:solidFill>
              <a:srgbClr val="4472C4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09CFC0A-2D3E-8CA9-7F63-151983042D4B}"/>
                </a:ext>
              </a:extLst>
            </p:cNvPr>
            <p:cNvGrpSpPr/>
            <p:nvPr/>
          </p:nvGrpSpPr>
          <p:grpSpPr>
            <a:xfrm>
              <a:off x="1276457" y="2117423"/>
              <a:ext cx="4241007" cy="4077176"/>
              <a:chOff x="563244" y="519112"/>
              <a:chExt cx="4241007" cy="4077176"/>
            </a:xfrm>
          </p:grpSpPr>
          <p:pic>
            <p:nvPicPr>
              <p:cNvPr id="6" name="Picture 5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7088E6FD-37D2-0567-B4CB-6F1F460B28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49893" b="72751"/>
              <a:stretch/>
            </p:blipFill>
            <p:spPr>
              <a:xfrm>
                <a:off x="563244" y="519112"/>
                <a:ext cx="2119312" cy="1152525"/>
              </a:xfrm>
              <a:prstGeom prst="rect">
                <a:avLst/>
              </a:prstGeom>
            </p:spPr>
          </p:pic>
          <p:pic>
            <p:nvPicPr>
              <p:cNvPr id="5" name="Picture 4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C7B99209-2ADB-36C1-5584-12D0F0207A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7249"/>
              <a:stretch/>
            </p:blipFill>
            <p:spPr>
              <a:xfrm>
                <a:off x="574675" y="1519237"/>
                <a:ext cx="4229576" cy="3077051"/>
              </a:xfrm>
              <a:prstGeom prst="rect">
                <a:avLst/>
              </a:prstGeom>
            </p:spPr>
          </p:pic>
          <p:pic>
            <p:nvPicPr>
              <p:cNvPr id="7" name="Picture 6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F19AB945-9578-49A6-FD91-ED2A5AB2D6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892" r="1" b="72751"/>
              <a:stretch/>
            </p:blipFill>
            <p:spPr>
              <a:xfrm>
                <a:off x="2684939" y="519112"/>
                <a:ext cx="2119312" cy="1152525"/>
              </a:xfrm>
              <a:prstGeom prst="rect">
                <a:avLst/>
              </a:prstGeom>
            </p:spPr>
          </p:pic>
        </p:grpSp>
      </p:grpSp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2846239-263F-9382-53F1-3BE68FF471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7305" y="590074"/>
            <a:ext cx="1269841" cy="1269841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4A1B35A-F163-3C5C-70AF-0142C3A37E0A}"/>
              </a:ext>
            </a:extLst>
          </p:cNvPr>
          <p:cNvGrpSpPr/>
          <p:nvPr/>
        </p:nvGrpSpPr>
        <p:grpSpPr>
          <a:xfrm>
            <a:off x="5517464" y="590074"/>
            <a:ext cx="1269841" cy="1269841"/>
            <a:chOff x="4623495" y="2496403"/>
            <a:chExt cx="1269841" cy="1269841"/>
          </a:xfrm>
        </p:grpSpPr>
        <p:pic>
          <p:nvPicPr>
            <p:cNvPr id="23" name="Picture 2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D85374F-F509-DC79-9CBF-864253B5C4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3495" y="2496403"/>
              <a:ext cx="1269841" cy="1269841"/>
            </a:xfrm>
            <a:prstGeom prst="rect">
              <a:avLst/>
            </a:prstGeom>
          </p:spPr>
        </p:pic>
        <p:sp>
          <p:nvSpPr>
            <p:cNvPr id="24" name="Circle: Hollow 23">
              <a:extLst>
                <a:ext uri="{FF2B5EF4-FFF2-40B4-BE49-F238E27FC236}">
                  <a16:creationId xmlns:a16="http://schemas.microsoft.com/office/drawing/2014/main" id="{6A2BAEB4-B573-CEF6-5B22-302BB51236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300525" y="2950613"/>
              <a:ext cx="450000" cy="450000"/>
            </a:xfrm>
            <a:prstGeom prst="donut">
              <a:avLst>
                <a:gd name="adj" fmla="val 2613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Circle: Hollow 24">
              <a:extLst>
                <a:ext uri="{FF2B5EF4-FFF2-40B4-BE49-F238E27FC236}">
                  <a16:creationId xmlns:a16="http://schemas.microsoft.com/office/drawing/2014/main" id="{DEDDE9E2-14AB-E8B3-52EB-ED221AE7A7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60087" y="2950613"/>
              <a:ext cx="450000" cy="450000"/>
            </a:xfrm>
            <a:prstGeom prst="donut">
              <a:avLst>
                <a:gd name="adj" fmla="val 26134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3692468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96877D6-7E62-9075-4D02-377A57AAB473}"/>
              </a:ext>
            </a:extLst>
          </p:cNvPr>
          <p:cNvGrpSpPr/>
          <p:nvPr/>
        </p:nvGrpSpPr>
        <p:grpSpPr>
          <a:xfrm>
            <a:off x="10526229" y="1272004"/>
            <a:ext cx="2128339" cy="2128339"/>
            <a:chOff x="8534354" y="1092828"/>
            <a:chExt cx="2128339" cy="2128339"/>
          </a:xfrm>
        </p:grpSpPr>
        <p:pic>
          <p:nvPicPr>
            <p:cNvPr id="11" name="Picture 1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20A76B6-5ADF-7C95-193E-7A64FF006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34354" y="1092828"/>
              <a:ext cx="2128339" cy="2128339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BE50FE1-6FB0-1BA2-8078-E0BE6F55C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59123" y="1858144"/>
              <a:ext cx="478800" cy="478800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670BED52-61B7-4D86-AE72-1C441780D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1590399" y="153433"/>
            <a:ext cx="478066" cy="478066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27A2013-2CF8-D02E-FC27-50DDE926CE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9055" y="3096356"/>
            <a:ext cx="2128339" cy="2128339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71EC46E3-689E-9E9E-EC0A-ECFECE9B9751}"/>
              </a:ext>
            </a:extLst>
          </p:cNvPr>
          <p:cNvGrpSpPr/>
          <p:nvPr/>
        </p:nvGrpSpPr>
        <p:grpSpPr>
          <a:xfrm>
            <a:off x="6047833" y="2600991"/>
            <a:ext cx="2128079" cy="2128079"/>
            <a:chOff x="6047833" y="2600991"/>
            <a:chExt cx="2128079" cy="2128079"/>
          </a:xfrm>
        </p:grpSpPr>
        <p:pic>
          <p:nvPicPr>
            <p:cNvPr id="41" name="Picture 4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D2C7B1A-A74B-172B-2359-B1B59436A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047833" y="2600991"/>
              <a:ext cx="2128079" cy="2128079"/>
            </a:xfrm>
            <a:custGeom>
              <a:avLst/>
              <a:gdLst>
                <a:gd name="connsiteX0" fmla="*/ 768886 w 2128079"/>
                <a:gd name="connsiteY0" fmla="*/ 633983 h 2128079"/>
                <a:gd name="connsiteX1" fmla="*/ 768886 w 2128079"/>
                <a:gd name="connsiteY1" fmla="*/ 1398364 h 2128079"/>
                <a:gd name="connsiteX2" fmla="*/ 1373723 w 2128079"/>
                <a:gd name="connsiteY2" fmla="*/ 1398364 h 2128079"/>
                <a:gd name="connsiteX3" fmla="*/ 1373723 w 2128079"/>
                <a:gd name="connsiteY3" fmla="*/ 633983 h 2128079"/>
                <a:gd name="connsiteX4" fmla="*/ 0 w 2128079"/>
                <a:gd name="connsiteY4" fmla="*/ 0 h 2128079"/>
                <a:gd name="connsiteX5" fmla="*/ 2128079 w 2128079"/>
                <a:gd name="connsiteY5" fmla="*/ 0 h 2128079"/>
                <a:gd name="connsiteX6" fmla="*/ 2128079 w 2128079"/>
                <a:gd name="connsiteY6" fmla="*/ 2128079 h 2128079"/>
                <a:gd name="connsiteX7" fmla="*/ 0 w 2128079"/>
                <a:gd name="connsiteY7" fmla="*/ 2128079 h 2128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28079" h="2128079">
                  <a:moveTo>
                    <a:pt x="768886" y="633983"/>
                  </a:moveTo>
                  <a:lnTo>
                    <a:pt x="768886" y="1398364"/>
                  </a:lnTo>
                  <a:lnTo>
                    <a:pt x="1373723" y="1398364"/>
                  </a:lnTo>
                  <a:lnTo>
                    <a:pt x="1373723" y="633983"/>
                  </a:lnTo>
                  <a:close/>
                  <a:moveTo>
                    <a:pt x="0" y="0"/>
                  </a:moveTo>
                  <a:lnTo>
                    <a:pt x="2128079" y="0"/>
                  </a:lnTo>
                  <a:lnTo>
                    <a:pt x="2128079" y="2128079"/>
                  </a:lnTo>
                  <a:lnTo>
                    <a:pt x="0" y="2128079"/>
                  </a:lnTo>
                  <a:close/>
                </a:path>
              </a:pathLst>
            </a:custGeom>
            <a:ln>
              <a:noFill/>
            </a:ln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E4B20B0-5175-F37D-C2B2-5C50058D6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6788043" y="3293380"/>
              <a:ext cx="647658" cy="647658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44" name="Picture 4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07D4BBF-B858-B916-3656-3ED6A91D7597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756768" y="366946"/>
            <a:ext cx="2128079" cy="2128079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D80A786A-94A8-641D-C778-08BFC5BDC9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0231" y="152699"/>
            <a:ext cx="478800" cy="478800"/>
          </a:xfrm>
          <a:prstGeom prst="rect">
            <a:avLst/>
          </a:prstGeom>
        </p:spPr>
      </p:pic>
      <p:grpSp>
        <p:nvGrpSpPr>
          <p:cNvPr id="90" name="Group 89">
            <a:extLst>
              <a:ext uri="{FF2B5EF4-FFF2-40B4-BE49-F238E27FC236}">
                <a16:creationId xmlns:a16="http://schemas.microsoft.com/office/drawing/2014/main" id="{2774F1BE-E572-8DCC-C03D-31C2E329D1A1}"/>
              </a:ext>
            </a:extLst>
          </p:cNvPr>
          <p:cNvGrpSpPr/>
          <p:nvPr/>
        </p:nvGrpSpPr>
        <p:grpSpPr>
          <a:xfrm>
            <a:off x="-593393" y="2600991"/>
            <a:ext cx="2128079" cy="2128079"/>
            <a:chOff x="3005366" y="2600991"/>
            <a:chExt cx="2128079" cy="2128079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2D71646F-1F3B-A52B-B9B7-DE8D37BE3FAB}"/>
                </a:ext>
              </a:extLst>
            </p:cNvPr>
            <p:cNvSpPr/>
            <p:nvPr/>
          </p:nvSpPr>
          <p:spPr>
            <a:xfrm>
              <a:off x="3005366" y="2600991"/>
              <a:ext cx="2128079" cy="2128079"/>
            </a:xfrm>
            <a:prstGeom prst="rect">
              <a:avLst/>
            </a:prstGeom>
            <a:solidFill>
              <a:srgbClr val="4472C4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007F53AC-B206-FBFC-DA1A-3A0298DEB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7202" y="3292718"/>
              <a:ext cx="648000" cy="648000"/>
            </a:xfrm>
            <a:prstGeom prst="rect">
              <a:avLst/>
            </a:prstGeom>
            <a:ln>
              <a:noFill/>
            </a:ln>
          </p:spPr>
        </p:pic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EA62630-BFB9-5453-7CE5-75853A821BA6}"/>
              </a:ext>
            </a:extLst>
          </p:cNvPr>
          <p:cNvCxnSpPr>
            <a:cxnSpLocks/>
          </p:cNvCxnSpPr>
          <p:nvPr/>
        </p:nvCxnSpPr>
        <p:spPr>
          <a:xfrm flipH="1">
            <a:off x="2707481" y="1542215"/>
            <a:ext cx="94773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FACDDA5-57C0-21B2-8B60-D71920B44FFC}"/>
              </a:ext>
            </a:extLst>
          </p:cNvPr>
          <p:cNvCxnSpPr>
            <a:cxnSpLocks/>
            <a:stCxn id="70" idx="0"/>
            <a:endCxn id="37" idx="0"/>
          </p:cNvCxnSpPr>
          <p:nvPr/>
        </p:nvCxnSpPr>
        <p:spPr>
          <a:xfrm flipV="1">
            <a:off x="470647" y="2469520"/>
            <a:ext cx="2273016" cy="13147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DA037B1D-C18D-8F5C-1B2A-1CBC4C46A197}"/>
              </a:ext>
            </a:extLst>
          </p:cNvPr>
          <p:cNvGrpSpPr/>
          <p:nvPr/>
        </p:nvGrpSpPr>
        <p:grpSpPr>
          <a:xfrm>
            <a:off x="1679623" y="2469520"/>
            <a:ext cx="2128079" cy="2128079"/>
            <a:chOff x="371184" y="2600991"/>
            <a:chExt cx="2128079" cy="2128079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E5F48F8-37B6-4B69-B2FD-B378FD0D2741}"/>
                </a:ext>
              </a:extLst>
            </p:cNvPr>
            <p:cNvSpPr/>
            <p:nvPr/>
          </p:nvSpPr>
          <p:spPr>
            <a:xfrm>
              <a:off x="371184" y="2600991"/>
              <a:ext cx="2128079" cy="2128079"/>
            </a:xfrm>
            <a:prstGeom prst="rect">
              <a:avLst/>
            </a:prstGeom>
            <a:solidFill>
              <a:srgbClr val="4472C4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3B53357-B962-CB49-C6B5-504E3CE1108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42093" y="3293423"/>
              <a:ext cx="916960" cy="647110"/>
              <a:chOff x="3743777" y="4050669"/>
              <a:chExt cx="916958" cy="647110"/>
            </a:xfrm>
          </p:grpSpPr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2E4427FB-3874-12F6-0859-54A1B1D4F4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6102"/>
              <a:stretch/>
            </p:blipFill>
            <p:spPr>
              <a:xfrm>
                <a:off x="3743777" y="4050669"/>
                <a:ext cx="648001" cy="284457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54" name="Picture 53">
                <a:extLst>
                  <a:ext uri="{FF2B5EF4-FFF2-40B4-BE49-F238E27FC236}">
                    <a16:creationId xmlns:a16="http://schemas.microsoft.com/office/drawing/2014/main" id="{6605B017-C433-4BAA-D34A-F2CF89F232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3898"/>
              <a:stretch/>
            </p:blipFill>
            <p:spPr>
              <a:xfrm flipH="1">
                <a:off x="4012735" y="4334236"/>
                <a:ext cx="648000" cy="363543"/>
              </a:xfrm>
              <a:prstGeom prst="rect">
                <a:avLst/>
              </a:prstGeom>
              <a:ln>
                <a:noFill/>
              </a:ln>
            </p:spPr>
          </p:pic>
        </p:grpSp>
      </p:grp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00144725-1404-6352-CBEB-E96E4592EB91}"/>
              </a:ext>
            </a:extLst>
          </p:cNvPr>
          <p:cNvCxnSpPr>
            <a:stCxn id="54" idx="2"/>
            <a:endCxn id="51" idx="2"/>
          </p:cNvCxnSpPr>
          <p:nvPr/>
        </p:nvCxnSpPr>
        <p:spPr>
          <a:xfrm flipH="1">
            <a:off x="462443" y="3809062"/>
            <a:ext cx="2281048" cy="131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1E5A0C3-7A55-A215-827E-4419B861301A}"/>
              </a:ext>
            </a:extLst>
          </p:cNvPr>
          <p:cNvCxnSpPr>
            <a:cxnSpLocks/>
            <a:stCxn id="51" idx="2"/>
            <a:endCxn id="42" idx="2"/>
          </p:cNvCxnSpPr>
          <p:nvPr/>
        </p:nvCxnSpPr>
        <p:spPr>
          <a:xfrm>
            <a:off x="462443" y="3940718"/>
            <a:ext cx="6649429" cy="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F67CB2-CB1E-49BA-D295-ECEC34B8D875}"/>
              </a:ext>
            </a:extLst>
          </p:cNvPr>
          <p:cNvGrpSpPr/>
          <p:nvPr/>
        </p:nvGrpSpPr>
        <p:grpSpPr>
          <a:xfrm>
            <a:off x="2475385" y="4701330"/>
            <a:ext cx="2128079" cy="2128079"/>
            <a:chOff x="2747599" y="4356756"/>
            <a:chExt cx="2128079" cy="2128079"/>
          </a:xfrm>
        </p:grpSpPr>
        <p:pic>
          <p:nvPicPr>
            <p:cNvPr id="5" name="Picture 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03D3CAC-BA62-A6B6-C8F0-743A531E0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747599" y="4356756"/>
              <a:ext cx="2128079" cy="2128079"/>
            </a:xfrm>
            <a:custGeom>
              <a:avLst/>
              <a:gdLst>
                <a:gd name="connsiteX0" fmla="*/ 768886 w 2128079"/>
                <a:gd name="connsiteY0" fmla="*/ 633983 h 2128079"/>
                <a:gd name="connsiteX1" fmla="*/ 768886 w 2128079"/>
                <a:gd name="connsiteY1" fmla="*/ 1398364 h 2128079"/>
                <a:gd name="connsiteX2" fmla="*/ 1373723 w 2128079"/>
                <a:gd name="connsiteY2" fmla="*/ 1398364 h 2128079"/>
                <a:gd name="connsiteX3" fmla="*/ 1373723 w 2128079"/>
                <a:gd name="connsiteY3" fmla="*/ 633983 h 2128079"/>
                <a:gd name="connsiteX4" fmla="*/ 0 w 2128079"/>
                <a:gd name="connsiteY4" fmla="*/ 0 h 2128079"/>
                <a:gd name="connsiteX5" fmla="*/ 2128079 w 2128079"/>
                <a:gd name="connsiteY5" fmla="*/ 0 h 2128079"/>
                <a:gd name="connsiteX6" fmla="*/ 2128079 w 2128079"/>
                <a:gd name="connsiteY6" fmla="*/ 2128079 h 2128079"/>
                <a:gd name="connsiteX7" fmla="*/ 0 w 2128079"/>
                <a:gd name="connsiteY7" fmla="*/ 2128079 h 2128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128079" h="2128079">
                  <a:moveTo>
                    <a:pt x="768886" y="633983"/>
                  </a:moveTo>
                  <a:lnTo>
                    <a:pt x="768886" y="1398364"/>
                  </a:lnTo>
                  <a:lnTo>
                    <a:pt x="1373723" y="1398364"/>
                  </a:lnTo>
                  <a:lnTo>
                    <a:pt x="1373723" y="633983"/>
                  </a:lnTo>
                  <a:close/>
                  <a:moveTo>
                    <a:pt x="0" y="0"/>
                  </a:moveTo>
                  <a:lnTo>
                    <a:pt x="2128079" y="0"/>
                  </a:lnTo>
                  <a:lnTo>
                    <a:pt x="2128079" y="2128079"/>
                  </a:lnTo>
                  <a:lnTo>
                    <a:pt x="0" y="2128079"/>
                  </a:lnTo>
                  <a:close/>
                </a:path>
              </a:pathLst>
            </a:custGeom>
            <a:ln>
              <a:noFill/>
            </a:ln>
          </p:spPr>
        </p:pic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34FE7EF-B610-B812-C2E1-C84C8E4CA7C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215332" y="5032608"/>
              <a:ext cx="916960" cy="647110"/>
              <a:chOff x="3743777" y="4050669"/>
              <a:chExt cx="916958" cy="647110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864E415-A7A2-CB5C-CC4B-770C4C2CFF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6102"/>
              <a:stretch/>
            </p:blipFill>
            <p:spPr>
              <a:xfrm>
                <a:off x="3743777" y="4050669"/>
                <a:ext cx="648001" cy="284457"/>
              </a:xfrm>
              <a:prstGeom prst="rect">
                <a:avLst/>
              </a:prstGeom>
              <a:ln>
                <a:noFill/>
              </a:ln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1A7C6558-E288-BBD7-0162-61BA2F7C6E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3898"/>
              <a:stretch/>
            </p:blipFill>
            <p:spPr>
              <a:xfrm flipH="1">
                <a:off x="4012735" y="4334236"/>
                <a:ext cx="648000" cy="363543"/>
              </a:xfrm>
              <a:prstGeom prst="rect">
                <a:avLst/>
              </a:prstGeom>
              <a:ln>
                <a:noFill/>
              </a:ln>
            </p:spPr>
          </p:pic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414D6B7-42C1-106C-C9F4-2CD563A7058C}"/>
              </a:ext>
            </a:extLst>
          </p:cNvPr>
          <p:cNvGrpSpPr/>
          <p:nvPr/>
        </p:nvGrpSpPr>
        <p:grpSpPr>
          <a:xfrm>
            <a:off x="4487809" y="4264821"/>
            <a:ext cx="916960" cy="647110"/>
            <a:chOff x="4769622" y="4081960"/>
            <a:chExt cx="916960" cy="64711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1F3474AA-5BCD-DE9E-6FA4-10813D28CA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6102"/>
            <a:stretch/>
          </p:blipFill>
          <p:spPr>
            <a:xfrm>
              <a:off x="4769622" y="4081960"/>
              <a:ext cx="648002" cy="284457"/>
            </a:xfrm>
            <a:prstGeom prst="rect">
              <a:avLst/>
            </a:prstGeom>
            <a:ln>
              <a:noFill/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D1FFAD1-139C-0343-8D34-32B3C68887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898"/>
            <a:stretch/>
          </p:blipFill>
          <p:spPr>
            <a:xfrm flipH="1">
              <a:off x="5038581" y="4365527"/>
              <a:ext cx="648001" cy="363543"/>
            </a:xfrm>
            <a:prstGeom prst="rect">
              <a:avLst/>
            </a:prstGeom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707225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9DE1CFE-6191-0AFC-7AD3-3FC398F59A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06115" y="818644"/>
            <a:ext cx="1269841" cy="1269841"/>
          </a:xfrm>
          <a:custGeom>
            <a:avLst/>
            <a:gdLst>
              <a:gd name="connsiteX0" fmla="*/ 992939 w 1269841"/>
              <a:gd name="connsiteY0" fmla="*/ 527797 h 1269841"/>
              <a:gd name="connsiteX1" fmla="*/ 1002786 w 1269841"/>
              <a:gd name="connsiteY1" fmla="*/ 545939 h 1269841"/>
              <a:gd name="connsiteX2" fmla="*/ 1020750 w 1269841"/>
              <a:gd name="connsiteY2" fmla="*/ 634920 h 1269841"/>
              <a:gd name="connsiteX3" fmla="*/ 1002786 w 1269841"/>
              <a:gd name="connsiteY3" fmla="*/ 723901 h 1269841"/>
              <a:gd name="connsiteX4" fmla="*/ 992370 w 1269841"/>
              <a:gd name="connsiteY4" fmla="*/ 743091 h 1269841"/>
              <a:gd name="connsiteX5" fmla="*/ 1003602 w 1269841"/>
              <a:gd name="connsiteY5" fmla="*/ 703789 h 1269841"/>
              <a:gd name="connsiteX6" fmla="*/ 1005028 w 1269841"/>
              <a:gd name="connsiteY6" fmla="*/ 574071 h 1269841"/>
              <a:gd name="connsiteX7" fmla="*/ 792150 w 1269841"/>
              <a:gd name="connsiteY7" fmla="*/ 177720 h 1269841"/>
              <a:gd name="connsiteX8" fmla="*/ 792150 w 1269841"/>
              <a:gd name="connsiteY8" fmla="*/ 339168 h 1269841"/>
              <a:gd name="connsiteX9" fmla="*/ 769289 w 1269841"/>
              <a:gd name="connsiteY9" fmla="*/ 335024 h 1269841"/>
              <a:gd name="connsiteX10" fmla="*/ 769289 w 1269841"/>
              <a:gd name="connsiteY10" fmla="*/ 493588 h 1269841"/>
              <a:gd name="connsiteX11" fmla="*/ 847383 w 1269841"/>
              <a:gd name="connsiteY11" fmla="*/ 590903 h 1269841"/>
              <a:gd name="connsiteX12" fmla="*/ 846809 w 1269841"/>
              <a:gd name="connsiteY12" fmla="*/ 681840 h 1269841"/>
              <a:gd name="connsiteX13" fmla="*/ 764909 w 1269841"/>
              <a:gd name="connsiteY13" fmla="*/ 776051 h 1269841"/>
              <a:gd name="connsiteX14" fmla="*/ 759988 w 1269841"/>
              <a:gd name="connsiteY14" fmla="*/ 934595 h 1269841"/>
              <a:gd name="connsiteX15" fmla="*/ 792150 w 1269841"/>
              <a:gd name="connsiteY15" fmla="*/ 930279 h 1269841"/>
              <a:gd name="connsiteX16" fmla="*/ 792150 w 1269841"/>
              <a:gd name="connsiteY16" fmla="*/ 1092120 h 1269841"/>
              <a:gd name="connsiteX17" fmla="*/ 1249350 w 1269841"/>
              <a:gd name="connsiteY17" fmla="*/ 634920 h 1269841"/>
              <a:gd name="connsiteX18" fmla="*/ 792150 w 1269841"/>
              <a:gd name="connsiteY18" fmla="*/ 177720 h 1269841"/>
              <a:gd name="connsiteX19" fmla="*/ 0 w 1269841"/>
              <a:gd name="connsiteY19" fmla="*/ 0 h 1269841"/>
              <a:gd name="connsiteX20" fmla="*/ 1269841 w 1269841"/>
              <a:gd name="connsiteY20" fmla="*/ 0 h 1269841"/>
              <a:gd name="connsiteX21" fmla="*/ 1269841 w 1269841"/>
              <a:gd name="connsiteY21" fmla="*/ 1269841 h 1269841"/>
              <a:gd name="connsiteX22" fmla="*/ 0 w 1269841"/>
              <a:gd name="connsiteY22" fmla="*/ 1269841 h 1269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1269841" h="1269841">
                <a:moveTo>
                  <a:pt x="992939" y="527797"/>
                </a:moveTo>
                <a:lnTo>
                  <a:pt x="1002786" y="545939"/>
                </a:lnTo>
                <a:cubicBezTo>
                  <a:pt x="1014353" y="573288"/>
                  <a:pt x="1020750" y="603357"/>
                  <a:pt x="1020750" y="634920"/>
                </a:cubicBezTo>
                <a:cubicBezTo>
                  <a:pt x="1020750" y="666483"/>
                  <a:pt x="1014353" y="696552"/>
                  <a:pt x="1002786" y="723901"/>
                </a:cubicBezTo>
                <a:lnTo>
                  <a:pt x="992370" y="743091"/>
                </a:lnTo>
                <a:lnTo>
                  <a:pt x="1003602" y="703789"/>
                </a:lnTo>
                <a:cubicBezTo>
                  <a:pt x="1011667" y="661206"/>
                  <a:pt x="1012154" y="616913"/>
                  <a:pt x="1005028" y="574071"/>
                </a:cubicBezTo>
                <a:close/>
                <a:moveTo>
                  <a:pt x="792150" y="177720"/>
                </a:moveTo>
                <a:lnTo>
                  <a:pt x="792150" y="339168"/>
                </a:lnTo>
                <a:lnTo>
                  <a:pt x="769289" y="335024"/>
                </a:lnTo>
                <a:lnTo>
                  <a:pt x="769289" y="493588"/>
                </a:lnTo>
                <a:cubicBezTo>
                  <a:pt x="804815" y="493588"/>
                  <a:pt x="836319" y="532846"/>
                  <a:pt x="847383" y="590903"/>
                </a:cubicBezTo>
                <a:cubicBezTo>
                  <a:pt x="853022" y="620496"/>
                  <a:pt x="852821" y="652464"/>
                  <a:pt x="846809" y="681840"/>
                </a:cubicBezTo>
                <a:cubicBezTo>
                  <a:pt x="834696" y="741028"/>
                  <a:pt x="801343" y="779395"/>
                  <a:pt x="764909" y="776051"/>
                </a:cubicBezTo>
                <a:lnTo>
                  <a:pt x="759988" y="934595"/>
                </a:lnTo>
                <a:lnTo>
                  <a:pt x="792150" y="930279"/>
                </a:lnTo>
                <a:lnTo>
                  <a:pt x="792150" y="1092120"/>
                </a:lnTo>
                <a:cubicBezTo>
                  <a:pt x="1044655" y="1092120"/>
                  <a:pt x="1249350" y="887425"/>
                  <a:pt x="1249350" y="634920"/>
                </a:cubicBezTo>
                <a:cubicBezTo>
                  <a:pt x="1249350" y="382415"/>
                  <a:pt x="1044655" y="177720"/>
                  <a:pt x="792150" y="177720"/>
                </a:cubicBezTo>
                <a:close/>
                <a:moveTo>
                  <a:pt x="0" y="0"/>
                </a:moveTo>
                <a:lnTo>
                  <a:pt x="1269841" y="0"/>
                </a:lnTo>
                <a:lnTo>
                  <a:pt x="1269841" y="1269841"/>
                </a:lnTo>
                <a:lnTo>
                  <a:pt x="0" y="126984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67487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 descr="A black and brown squares&#10;&#10;Description automatically generated">
            <a:extLst>
              <a:ext uri="{FF2B5EF4-FFF2-40B4-BE49-F238E27FC236}">
                <a16:creationId xmlns:a16="http://schemas.microsoft.com/office/drawing/2014/main" id="{3DAD1444-32A5-F9D1-C0AB-ECC6BAC2C045}"/>
              </a:ext>
            </a:extLst>
          </p:cNvPr>
          <p:cNvPicPr>
            <a:picLocks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00" y="-1583949"/>
            <a:ext cx="1560457" cy="1556445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0A5D914-6BF8-8717-E4E4-4A7E0C37FA83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617" y="501951"/>
            <a:ext cx="2491200" cy="2491200"/>
          </a:xfrm>
          <a:prstGeom prst="rect">
            <a:avLst/>
          </a:prstGeom>
        </p:spPr>
      </p:pic>
      <p:pic>
        <p:nvPicPr>
          <p:cNvPr id="58" name="Picture 5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1B2DB07-2053-0FBC-DAB1-91074D5B03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5412" y="177675"/>
            <a:ext cx="1269089" cy="1269089"/>
          </a:xfrm>
          <a:prstGeom prst="rect">
            <a:avLst/>
          </a:prstGeom>
        </p:spPr>
      </p:pic>
      <p:pic>
        <p:nvPicPr>
          <p:cNvPr id="59" name="Picture 5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4D445D-63D1-D8BB-B791-A9BE1F1A8F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7280" y="177675"/>
            <a:ext cx="1269089" cy="1269089"/>
          </a:xfrm>
          <a:prstGeom prst="rect">
            <a:avLst/>
          </a:prstGeom>
        </p:spPr>
      </p:pic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ECC8332E-9EB1-C3E8-EC1F-A5FE1F680489}"/>
              </a:ext>
            </a:extLst>
          </p:cNvPr>
          <p:cNvSpPr/>
          <p:nvPr/>
        </p:nvSpPr>
        <p:spPr>
          <a:xfrm rot="5400000">
            <a:off x="11114920" y="655441"/>
            <a:ext cx="393807" cy="31355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DAD591F2-CCDA-E8C8-377C-3A003B761A6A}"/>
              </a:ext>
            </a:extLst>
          </p:cNvPr>
          <p:cNvSpPr/>
          <p:nvPr/>
        </p:nvSpPr>
        <p:spPr>
          <a:xfrm rot="16200000">
            <a:off x="9840290" y="655441"/>
            <a:ext cx="393807" cy="31355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9" name="Picture 9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017B10F-80B5-A9A8-4CDA-09CEB7C3EE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139072" y="1875218"/>
            <a:ext cx="1269089" cy="1269089"/>
          </a:xfrm>
          <a:custGeom>
            <a:avLst/>
            <a:gdLst>
              <a:gd name="connsiteX0" fmla="*/ 634544 w 1269089"/>
              <a:gd name="connsiteY0" fmla="*/ 300031 h 1269089"/>
              <a:gd name="connsiteX1" fmla="*/ 466936 w 1269089"/>
              <a:gd name="connsiteY1" fmla="*/ 455395 h 1269089"/>
              <a:gd name="connsiteX2" fmla="*/ 634544 w 1269089"/>
              <a:gd name="connsiteY2" fmla="*/ 610759 h 1269089"/>
              <a:gd name="connsiteX3" fmla="*/ 634544 w 1269089"/>
              <a:gd name="connsiteY3" fmla="*/ 486034 h 1269089"/>
              <a:gd name="connsiteX4" fmla="*/ 687582 w 1269089"/>
              <a:gd name="connsiteY4" fmla="*/ 493596 h 1269089"/>
              <a:gd name="connsiteX5" fmla="*/ 803741 w 1269089"/>
              <a:gd name="connsiteY5" fmla="*/ 595965 h 1269089"/>
              <a:gd name="connsiteX6" fmla="*/ 762627 w 1269089"/>
              <a:gd name="connsiteY6" fmla="*/ 795145 h 1269089"/>
              <a:gd name="connsiteX7" fmla="*/ 564102 w 1269089"/>
              <a:gd name="connsiteY7" fmla="*/ 832393 h 1269089"/>
              <a:gd name="connsiteX8" fmla="*/ 450887 w 1269089"/>
              <a:gd name="connsiteY8" fmla="*/ 663878 h 1269089"/>
              <a:gd name="connsiteX9" fmla="*/ 393411 w 1269089"/>
              <a:gd name="connsiteY9" fmla="*/ 663199 h 1269089"/>
              <a:gd name="connsiteX10" fmla="*/ 541685 w 1269089"/>
              <a:gd name="connsiteY10" fmla="*/ 885326 h 1269089"/>
              <a:gd name="connsiteX11" fmla="*/ 803114 w 1269089"/>
              <a:gd name="connsiteY11" fmla="*/ 835955 h 1269089"/>
              <a:gd name="connsiteX12" fmla="*/ 856847 w 1269089"/>
              <a:gd name="connsiteY12" fmla="*/ 573969 h 1269089"/>
              <a:gd name="connsiteX13" fmla="*/ 704276 w 1269089"/>
              <a:gd name="connsiteY13" fmla="*/ 438592 h 1269089"/>
              <a:gd name="connsiteX14" fmla="*/ 634544 w 1269089"/>
              <a:gd name="connsiteY14" fmla="*/ 428590 h 1269089"/>
              <a:gd name="connsiteX15" fmla="*/ 0 w 1269089"/>
              <a:gd name="connsiteY15" fmla="*/ 0 h 1269089"/>
              <a:gd name="connsiteX16" fmla="*/ 1269089 w 1269089"/>
              <a:gd name="connsiteY16" fmla="*/ 0 h 1269089"/>
              <a:gd name="connsiteX17" fmla="*/ 1269089 w 1269089"/>
              <a:gd name="connsiteY17" fmla="*/ 1269089 h 1269089"/>
              <a:gd name="connsiteX18" fmla="*/ 0 w 1269089"/>
              <a:gd name="connsiteY18" fmla="*/ 1269089 h 126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69089" h="1269089">
                <a:moveTo>
                  <a:pt x="634544" y="300031"/>
                </a:moveTo>
                <a:lnTo>
                  <a:pt x="466936" y="455395"/>
                </a:lnTo>
                <a:lnTo>
                  <a:pt x="634544" y="610759"/>
                </a:lnTo>
                <a:lnTo>
                  <a:pt x="634544" y="486034"/>
                </a:lnTo>
                <a:lnTo>
                  <a:pt x="687582" y="493596"/>
                </a:lnTo>
                <a:cubicBezTo>
                  <a:pt x="739030" y="508818"/>
                  <a:pt x="782122" y="545773"/>
                  <a:pt x="803741" y="595965"/>
                </a:cubicBezTo>
                <a:cubicBezTo>
                  <a:pt x="833185" y="664325"/>
                  <a:pt x="816863" y="743397"/>
                  <a:pt x="762627" y="795145"/>
                </a:cubicBezTo>
                <a:cubicBezTo>
                  <a:pt x="709995" y="845363"/>
                  <a:pt x="631920" y="860012"/>
                  <a:pt x="564102" y="832393"/>
                </a:cubicBezTo>
                <a:cubicBezTo>
                  <a:pt x="494806" y="804172"/>
                  <a:pt x="449982" y="737454"/>
                  <a:pt x="450887" y="663878"/>
                </a:cubicBezTo>
                <a:lnTo>
                  <a:pt x="393411" y="663199"/>
                </a:lnTo>
                <a:cubicBezTo>
                  <a:pt x="392230" y="760107"/>
                  <a:pt x="450906" y="848008"/>
                  <a:pt x="541685" y="885326"/>
                </a:cubicBezTo>
                <a:cubicBezTo>
                  <a:pt x="630989" y="922039"/>
                  <a:pt x="733917" y="902600"/>
                  <a:pt x="803114" y="835955"/>
                </a:cubicBezTo>
                <a:cubicBezTo>
                  <a:pt x="873907" y="767772"/>
                  <a:pt x="895214" y="663886"/>
                  <a:pt x="856847" y="573969"/>
                </a:cubicBezTo>
                <a:cubicBezTo>
                  <a:pt x="828532" y="507611"/>
                  <a:pt x="771912" y="458728"/>
                  <a:pt x="704276" y="438592"/>
                </a:cubicBezTo>
                <a:lnTo>
                  <a:pt x="634544" y="428590"/>
                </a:lnTo>
                <a:close/>
                <a:moveTo>
                  <a:pt x="0" y="0"/>
                </a:moveTo>
                <a:lnTo>
                  <a:pt x="1269089" y="0"/>
                </a:lnTo>
                <a:lnTo>
                  <a:pt x="1269089" y="1269089"/>
                </a:lnTo>
                <a:lnTo>
                  <a:pt x="0" y="1269089"/>
                </a:lnTo>
                <a:close/>
              </a:path>
            </a:pathLst>
          </a:custGeom>
        </p:spPr>
      </p:pic>
      <p:pic>
        <p:nvPicPr>
          <p:cNvPr id="72" name="Picture 7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F90CBC3-2755-227E-9A69-347CE0C1EF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408159" y="1875217"/>
            <a:ext cx="1269089" cy="1269089"/>
          </a:xfrm>
          <a:custGeom>
            <a:avLst/>
            <a:gdLst>
              <a:gd name="connsiteX0" fmla="*/ 788559 w 1269089"/>
              <a:gd name="connsiteY0" fmla="*/ 437641 h 1269089"/>
              <a:gd name="connsiteX1" fmla="*/ 475003 w 1269089"/>
              <a:gd name="connsiteY1" fmla="*/ 634544 h 1269089"/>
              <a:gd name="connsiteX2" fmla="*/ 788559 w 1269089"/>
              <a:gd name="connsiteY2" fmla="*/ 831448 h 1269089"/>
              <a:gd name="connsiteX3" fmla="*/ 0 w 1269089"/>
              <a:gd name="connsiteY3" fmla="*/ 0 h 1269089"/>
              <a:gd name="connsiteX4" fmla="*/ 1269089 w 1269089"/>
              <a:gd name="connsiteY4" fmla="*/ 0 h 1269089"/>
              <a:gd name="connsiteX5" fmla="*/ 1269089 w 1269089"/>
              <a:gd name="connsiteY5" fmla="*/ 1269089 h 1269089"/>
              <a:gd name="connsiteX6" fmla="*/ 0 w 1269089"/>
              <a:gd name="connsiteY6" fmla="*/ 1269089 h 126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089" h="1269089">
                <a:moveTo>
                  <a:pt x="788559" y="437641"/>
                </a:moveTo>
                <a:lnTo>
                  <a:pt x="475003" y="634544"/>
                </a:lnTo>
                <a:lnTo>
                  <a:pt x="788559" y="831448"/>
                </a:lnTo>
                <a:close/>
                <a:moveTo>
                  <a:pt x="0" y="0"/>
                </a:moveTo>
                <a:lnTo>
                  <a:pt x="1269089" y="0"/>
                </a:lnTo>
                <a:lnTo>
                  <a:pt x="1269089" y="1269089"/>
                </a:lnTo>
                <a:lnTo>
                  <a:pt x="0" y="1269089"/>
                </a:lnTo>
                <a:close/>
              </a:path>
            </a:pathLst>
          </a:custGeom>
        </p:spPr>
      </p:pic>
      <p:pic>
        <p:nvPicPr>
          <p:cNvPr id="71" name="Picture 7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D740949-BEB4-EB39-945F-5246E8E042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674501" y="1875217"/>
            <a:ext cx="1269089" cy="1269089"/>
          </a:xfrm>
          <a:custGeom>
            <a:avLst/>
            <a:gdLst>
              <a:gd name="connsiteX0" fmla="*/ 477765 w 1269089"/>
              <a:gd name="connsiteY0" fmla="*/ 437641 h 1269089"/>
              <a:gd name="connsiteX1" fmla="*/ 477765 w 1269089"/>
              <a:gd name="connsiteY1" fmla="*/ 831448 h 1269089"/>
              <a:gd name="connsiteX2" fmla="*/ 791321 w 1269089"/>
              <a:gd name="connsiteY2" fmla="*/ 634545 h 1269089"/>
              <a:gd name="connsiteX3" fmla="*/ 0 w 1269089"/>
              <a:gd name="connsiteY3" fmla="*/ 0 h 1269089"/>
              <a:gd name="connsiteX4" fmla="*/ 1269089 w 1269089"/>
              <a:gd name="connsiteY4" fmla="*/ 0 h 1269089"/>
              <a:gd name="connsiteX5" fmla="*/ 1269089 w 1269089"/>
              <a:gd name="connsiteY5" fmla="*/ 1269089 h 1269089"/>
              <a:gd name="connsiteX6" fmla="*/ 0 w 1269089"/>
              <a:gd name="connsiteY6" fmla="*/ 1269089 h 1269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69089" h="1269089">
                <a:moveTo>
                  <a:pt x="477765" y="437641"/>
                </a:moveTo>
                <a:lnTo>
                  <a:pt x="477765" y="831448"/>
                </a:lnTo>
                <a:lnTo>
                  <a:pt x="791321" y="634545"/>
                </a:lnTo>
                <a:close/>
                <a:moveTo>
                  <a:pt x="0" y="0"/>
                </a:moveTo>
                <a:lnTo>
                  <a:pt x="1269089" y="0"/>
                </a:lnTo>
                <a:lnTo>
                  <a:pt x="1269089" y="1269089"/>
                </a:lnTo>
                <a:lnTo>
                  <a:pt x="0" y="1269089"/>
                </a:lnTo>
                <a:close/>
              </a:path>
            </a:pathLst>
          </a:custGeom>
        </p:spPr>
      </p:pic>
      <p:pic>
        <p:nvPicPr>
          <p:cNvPr id="94" name="Picture 9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2CE03DE-3816-B3DD-73F2-FFCC38A324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3544" y="177675"/>
            <a:ext cx="1269089" cy="1269089"/>
          </a:xfrm>
          <a:prstGeom prst="rect">
            <a:avLst/>
          </a:prstGeom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4A248C50-F0EE-DB21-81C6-67B48D07F885}"/>
              </a:ext>
            </a:extLst>
          </p:cNvPr>
          <p:cNvGrpSpPr/>
          <p:nvPr/>
        </p:nvGrpSpPr>
        <p:grpSpPr>
          <a:xfrm>
            <a:off x="8526938" y="477706"/>
            <a:ext cx="482300" cy="603615"/>
            <a:chOff x="7266156" y="3729032"/>
            <a:chExt cx="482300" cy="603615"/>
          </a:xfrm>
        </p:grpSpPr>
        <p:sp>
          <p:nvSpPr>
            <p:cNvPr id="96" name="Block Arc 95">
              <a:extLst>
                <a:ext uri="{FF2B5EF4-FFF2-40B4-BE49-F238E27FC236}">
                  <a16:creationId xmlns:a16="http://schemas.microsoft.com/office/drawing/2014/main" id="{D611FC4B-3A44-21BA-AFE4-F115E46A17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266156" y="3857454"/>
              <a:ext cx="482300" cy="475193"/>
            </a:xfrm>
            <a:prstGeom prst="blockArc">
              <a:avLst>
                <a:gd name="adj1" fmla="val 16186447"/>
                <a:gd name="adj2" fmla="val 10840644"/>
                <a:gd name="adj3" fmla="val 12096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7" name="Isosceles Triangle 96">
              <a:extLst>
                <a:ext uri="{FF2B5EF4-FFF2-40B4-BE49-F238E27FC236}">
                  <a16:creationId xmlns:a16="http://schemas.microsoft.com/office/drawing/2014/main" id="{37B29F5E-9A5B-112E-9E45-031E23BDE968}"/>
                </a:ext>
              </a:extLst>
            </p:cNvPr>
            <p:cNvSpPr/>
            <p:nvPr/>
          </p:nvSpPr>
          <p:spPr>
            <a:xfrm rot="16200000">
              <a:off x="7268138" y="3800592"/>
              <a:ext cx="310728" cy="167608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540A3F24-AE7E-86E8-D246-BE804DEC410E}"/>
              </a:ext>
            </a:extLst>
          </p:cNvPr>
          <p:cNvGrpSpPr/>
          <p:nvPr/>
        </p:nvGrpSpPr>
        <p:grpSpPr>
          <a:xfrm>
            <a:off x="3132435" y="-202865"/>
            <a:ext cx="2609697" cy="2609697"/>
            <a:chOff x="4051694" y="3190875"/>
            <a:chExt cx="2609697" cy="2609697"/>
          </a:xfrm>
        </p:grpSpPr>
        <p:pic>
          <p:nvPicPr>
            <p:cNvPr id="111" name="Picture 11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7892A335-095D-BC35-A0BF-840C01D9437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051694" y="3190875"/>
              <a:ext cx="2609697" cy="2609697"/>
            </a:xfrm>
            <a:custGeom>
              <a:avLst/>
              <a:gdLst>
                <a:gd name="connsiteX0" fmla="*/ 833173 w 2609697"/>
                <a:gd name="connsiteY0" fmla="*/ 1274893 h 2609697"/>
                <a:gd name="connsiteX1" fmla="*/ 223580 w 2609697"/>
                <a:gd name="connsiteY1" fmla="*/ 1884486 h 2609697"/>
                <a:gd name="connsiteX2" fmla="*/ 322017 w 2609697"/>
                <a:gd name="connsiteY2" fmla="*/ 2287719 h 2609697"/>
                <a:gd name="connsiteX3" fmla="*/ 725250 w 2609697"/>
                <a:gd name="connsiteY3" fmla="*/ 2386155 h 2609697"/>
                <a:gd name="connsiteX4" fmla="*/ 1334843 w 2609697"/>
                <a:gd name="connsiteY4" fmla="*/ 1776563 h 2609697"/>
                <a:gd name="connsiteX5" fmla="*/ 1726341 w 2609697"/>
                <a:gd name="connsiteY5" fmla="*/ 380010 h 2609697"/>
                <a:gd name="connsiteX6" fmla="*/ 840395 w 2609697"/>
                <a:gd name="connsiteY6" fmla="*/ 1265957 h 2609697"/>
                <a:gd name="connsiteX7" fmla="*/ 1342064 w 2609697"/>
                <a:gd name="connsiteY7" fmla="*/ 1767626 h 2609697"/>
                <a:gd name="connsiteX8" fmla="*/ 2228011 w 2609697"/>
                <a:gd name="connsiteY8" fmla="*/ 881679 h 2609697"/>
                <a:gd name="connsiteX9" fmla="*/ 2198663 w 2609697"/>
                <a:gd name="connsiteY9" fmla="*/ 409358 h 2609697"/>
                <a:gd name="connsiteX10" fmla="*/ 0 w 2609697"/>
                <a:gd name="connsiteY10" fmla="*/ 0 h 2609697"/>
                <a:gd name="connsiteX11" fmla="*/ 2609697 w 2609697"/>
                <a:gd name="connsiteY11" fmla="*/ 0 h 2609697"/>
                <a:gd name="connsiteX12" fmla="*/ 2609697 w 2609697"/>
                <a:gd name="connsiteY12" fmla="*/ 2609697 h 2609697"/>
                <a:gd name="connsiteX13" fmla="*/ 0 w 2609697"/>
                <a:gd name="connsiteY13" fmla="*/ 2609697 h 2609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609697" h="2609697">
                  <a:moveTo>
                    <a:pt x="833173" y="1274893"/>
                  </a:moveTo>
                  <a:lnTo>
                    <a:pt x="223580" y="1884486"/>
                  </a:lnTo>
                  <a:lnTo>
                    <a:pt x="322017" y="2287719"/>
                  </a:lnTo>
                  <a:lnTo>
                    <a:pt x="725250" y="2386155"/>
                  </a:lnTo>
                  <a:lnTo>
                    <a:pt x="1334843" y="1776563"/>
                  </a:lnTo>
                  <a:close/>
                  <a:moveTo>
                    <a:pt x="1726341" y="380010"/>
                  </a:moveTo>
                  <a:lnTo>
                    <a:pt x="840395" y="1265957"/>
                  </a:lnTo>
                  <a:lnTo>
                    <a:pt x="1342064" y="1767626"/>
                  </a:lnTo>
                  <a:lnTo>
                    <a:pt x="2228011" y="881679"/>
                  </a:lnTo>
                  <a:lnTo>
                    <a:pt x="2198663" y="409358"/>
                  </a:lnTo>
                  <a:close/>
                  <a:moveTo>
                    <a:pt x="0" y="0"/>
                  </a:moveTo>
                  <a:lnTo>
                    <a:pt x="2609697" y="0"/>
                  </a:lnTo>
                  <a:lnTo>
                    <a:pt x="2609697" y="2609697"/>
                  </a:lnTo>
                  <a:lnTo>
                    <a:pt x="0" y="2609697"/>
                  </a:lnTo>
                  <a:close/>
                </a:path>
              </a:pathLst>
            </a:custGeom>
          </p:spPr>
        </p:pic>
        <p:pic>
          <p:nvPicPr>
            <p:cNvPr id="103" name="Picture 10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2743044F-3DF0-4978-DF5F-913C31EADDE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51694" y="4408596"/>
              <a:ext cx="1391976" cy="1391976"/>
            </a:xfrm>
            <a:prstGeom prst="rect">
              <a:avLst/>
            </a:prstGeom>
          </p:spPr>
        </p:pic>
        <p:pic>
          <p:nvPicPr>
            <p:cNvPr id="110" name="Picture 10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3A9DD78B-5879-DD88-1A2D-CBAA06CE8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duotone>
                <a:schemeClr val="accent4">
                  <a:shade val="45000"/>
                  <a:satMod val="135000"/>
                </a:schemeClr>
                <a:prstClr val="white"/>
              </a:duotone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385" t="14744" r="14443" b="32084"/>
            <a:stretch>
              <a:fillRect/>
            </a:stretch>
          </p:blipFill>
          <p:spPr>
            <a:xfrm>
              <a:off x="4867154" y="3526754"/>
              <a:ext cx="1458000" cy="1458000"/>
            </a:xfrm>
            <a:custGeom>
              <a:avLst/>
              <a:gdLst>
                <a:gd name="connsiteX0" fmla="*/ 885946 w 1387616"/>
                <a:gd name="connsiteY0" fmla="*/ 0 h 1387616"/>
                <a:gd name="connsiteX1" fmla="*/ 1358268 w 1387616"/>
                <a:gd name="connsiteY1" fmla="*/ 29348 h 1387616"/>
                <a:gd name="connsiteX2" fmla="*/ 1387616 w 1387616"/>
                <a:gd name="connsiteY2" fmla="*/ 501670 h 1387616"/>
                <a:gd name="connsiteX3" fmla="*/ 501669 w 1387616"/>
                <a:gd name="connsiteY3" fmla="*/ 1387616 h 1387616"/>
                <a:gd name="connsiteX4" fmla="*/ 0 w 1387616"/>
                <a:gd name="connsiteY4" fmla="*/ 885947 h 13876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87616" h="1387616">
                  <a:moveTo>
                    <a:pt x="885946" y="0"/>
                  </a:moveTo>
                  <a:lnTo>
                    <a:pt x="1358268" y="29348"/>
                  </a:lnTo>
                  <a:lnTo>
                    <a:pt x="1387616" y="501670"/>
                  </a:lnTo>
                  <a:lnTo>
                    <a:pt x="501669" y="1387616"/>
                  </a:lnTo>
                  <a:lnTo>
                    <a:pt x="0" y="885947"/>
                  </a:lnTo>
                  <a:close/>
                </a:path>
              </a:pathLst>
            </a:custGeom>
          </p:spPr>
        </p:pic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F95B84C1-5748-AD5C-0744-D7CAE8EA2D44}"/>
              </a:ext>
            </a:extLst>
          </p:cNvPr>
          <p:cNvGrpSpPr/>
          <p:nvPr/>
        </p:nvGrpSpPr>
        <p:grpSpPr>
          <a:xfrm>
            <a:off x="125924" y="-202865"/>
            <a:ext cx="2777656" cy="2781667"/>
            <a:chOff x="125924" y="-202865"/>
            <a:chExt cx="2777656" cy="2781667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0D596B8B-6A3F-986D-E7A4-192BFD8DED22}"/>
                </a:ext>
              </a:extLst>
            </p:cNvPr>
            <p:cNvGrpSpPr/>
            <p:nvPr/>
          </p:nvGrpSpPr>
          <p:grpSpPr>
            <a:xfrm>
              <a:off x="125924" y="302717"/>
              <a:ext cx="2269133" cy="2276085"/>
              <a:chOff x="125924" y="302717"/>
              <a:chExt cx="2269133" cy="2276085"/>
            </a:xfrm>
          </p:grpSpPr>
          <p:grpSp>
            <p:nvGrpSpPr>
              <p:cNvPr id="145" name="Group 144">
                <a:extLst>
                  <a:ext uri="{FF2B5EF4-FFF2-40B4-BE49-F238E27FC236}">
                    <a16:creationId xmlns:a16="http://schemas.microsoft.com/office/drawing/2014/main" id="{7F045C83-A6EF-AF7A-0DAC-A52BFFA0207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520257" y="302717"/>
                <a:ext cx="874800" cy="874800"/>
                <a:chOff x="1513907" y="293192"/>
                <a:chExt cx="880624" cy="889372"/>
              </a:xfrm>
            </p:grpSpPr>
            <p:sp>
              <p:nvSpPr>
                <p:cNvPr id="116" name="Rectangle 115">
                  <a:extLst>
                    <a:ext uri="{FF2B5EF4-FFF2-40B4-BE49-F238E27FC236}">
                      <a16:creationId xmlns:a16="http://schemas.microsoft.com/office/drawing/2014/main" id="{BE210FEA-8DFD-C29C-0897-A8B9C6486C2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173386" y="293192"/>
                  <a:ext cx="221145" cy="222304"/>
                </a:xfrm>
                <a:prstGeom prst="rect">
                  <a:avLst/>
                </a:prstGeom>
                <a:solidFill>
                  <a:srgbClr val="D3960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D0FE8A1E-F816-7E3B-2474-900B94D64ED4}"/>
                    </a:ext>
                  </a:extLst>
                </p:cNvPr>
                <p:cNvGrpSpPr/>
                <p:nvPr/>
              </p:nvGrpSpPr>
              <p:grpSpPr>
                <a:xfrm>
                  <a:off x="1513907" y="293350"/>
                  <a:ext cx="880624" cy="889214"/>
                  <a:chOff x="1512409" y="288124"/>
                  <a:chExt cx="895100" cy="899120"/>
                </a:xfrm>
                <a:solidFill>
                  <a:srgbClr val="D39603"/>
                </a:solidFill>
              </p:grpSpPr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4E9CC605-097F-2C6B-1D99-A7A78FDEAB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82729" y="737684"/>
                    <a:ext cx="224780" cy="22478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4C1FCF62-B04C-4240-B2B9-DE27CEF1E41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56364" y="512904"/>
                    <a:ext cx="224780" cy="22478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17" name="Rectangle 116">
                    <a:extLst>
                      <a:ext uri="{FF2B5EF4-FFF2-40B4-BE49-F238E27FC236}">
                        <a16:creationId xmlns:a16="http://schemas.microsoft.com/office/drawing/2014/main" id="{9D5C064B-B396-429B-2C52-A8050348CBF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33849" y="288124"/>
                    <a:ext cx="224780" cy="22478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2" name="Rectangle 121">
                    <a:extLst>
                      <a:ext uri="{FF2B5EF4-FFF2-40B4-BE49-F238E27FC236}">
                        <a16:creationId xmlns:a16="http://schemas.microsoft.com/office/drawing/2014/main" id="{B1EEA9DE-226D-0FAD-A036-FE138B2ACF2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61289" y="962464"/>
                    <a:ext cx="224780" cy="22478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B8D761C7-1A3F-7CF3-CFAE-FD49BB36D63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34924" y="737684"/>
                    <a:ext cx="224780" cy="22478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4" name="Rectangle 123">
                    <a:extLst>
                      <a:ext uri="{FF2B5EF4-FFF2-40B4-BE49-F238E27FC236}">
                        <a16:creationId xmlns:a16="http://schemas.microsoft.com/office/drawing/2014/main" id="{155B5671-C827-F9E5-F30C-69835FEE809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12409" y="512904"/>
                    <a:ext cx="224780" cy="22478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grpSp>
            <p:nvGrpSpPr>
              <p:cNvPr id="146" name="Group 145">
                <a:extLst>
                  <a:ext uri="{FF2B5EF4-FFF2-40B4-BE49-F238E27FC236}">
                    <a16:creationId xmlns:a16="http://schemas.microsoft.com/office/drawing/2014/main" id="{D1488C60-E6C8-AA57-5394-3C36F48E0162}"/>
                  </a:ext>
                </a:extLst>
              </p:cNvPr>
              <p:cNvGrpSpPr/>
              <p:nvPr/>
            </p:nvGrpSpPr>
            <p:grpSpPr>
              <a:xfrm>
                <a:off x="858919" y="744535"/>
                <a:ext cx="1095994" cy="1098828"/>
                <a:chOff x="846219" y="741360"/>
                <a:chExt cx="1095994" cy="1098828"/>
              </a:xfrm>
            </p:grpSpPr>
            <p:grpSp>
              <p:nvGrpSpPr>
                <p:cNvPr id="126" name="Group 125">
                  <a:extLst>
                    <a:ext uri="{FF2B5EF4-FFF2-40B4-BE49-F238E27FC236}">
                      <a16:creationId xmlns:a16="http://schemas.microsoft.com/office/drawing/2014/main" id="{A9DA8524-ABD2-A56A-18DB-23BC07C5AD5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067413" y="741360"/>
                  <a:ext cx="874800" cy="874800"/>
                  <a:chOff x="1512409" y="288124"/>
                  <a:chExt cx="895100" cy="899120"/>
                </a:xfrm>
                <a:solidFill>
                  <a:srgbClr val="D39603"/>
                </a:solidFill>
              </p:grpSpPr>
              <p:sp>
                <p:nvSpPr>
                  <p:cNvPr id="127" name="Rectangle 126">
                    <a:extLst>
                      <a:ext uri="{FF2B5EF4-FFF2-40B4-BE49-F238E27FC236}">
                        <a16:creationId xmlns:a16="http://schemas.microsoft.com/office/drawing/2014/main" id="{1687D181-A7EF-28BB-55DA-7C9454E29D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82729" y="737684"/>
                    <a:ext cx="224780" cy="22478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8" name="Rectangle 127">
                    <a:extLst>
                      <a:ext uri="{FF2B5EF4-FFF2-40B4-BE49-F238E27FC236}">
                        <a16:creationId xmlns:a16="http://schemas.microsoft.com/office/drawing/2014/main" id="{FB74C51C-7DEB-AFE9-9B6E-3F2E7CF7D51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56364" y="512904"/>
                    <a:ext cx="224780" cy="22478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9CB88386-1385-E73F-FEAE-FF9BE2FAF19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33849" y="288124"/>
                    <a:ext cx="224780" cy="22478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0" name="Rectangle 129">
                    <a:extLst>
                      <a:ext uri="{FF2B5EF4-FFF2-40B4-BE49-F238E27FC236}">
                        <a16:creationId xmlns:a16="http://schemas.microsoft.com/office/drawing/2014/main" id="{609DEF8A-48BF-1590-6922-06586ECD3F4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61289" y="962464"/>
                    <a:ext cx="224780" cy="22478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1" name="Rectangle 130">
                    <a:extLst>
                      <a:ext uri="{FF2B5EF4-FFF2-40B4-BE49-F238E27FC236}">
                        <a16:creationId xmlns:a16="http://schemas.microsoft.com/office/drawing/2014/main" id="{009210BB-A2C4-4262-D7F6-155E8AB387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34924" y="737684"/>
                    <a:ext cx="224780" cy="22478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32" name="Rectangle 131">
                    <a:extLst>
                      <a:ext uri="{FF2B5EF4-FFF2-40B4-BE49-F238E27FC236}">
                        <a16:creationId xmlns:a16="http://schemas.microsoft.com/office/drawing/2014/main" id="{71BE132F-496D-5466-3645-02CE64819EE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512409" y="512904"/>
                    <a:ext cx="224780" cy="22478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  <p:grpSp>
              <p:nvGrpSpPr>
                <p:cNvPr id="143" name="Group 142">
                  <a:extLst>
                    <a:ext uri="{FF2B5EF4-FFF2-40B4-BE49-F238E27FC236}">
                      <a16:creationId xmlns:a16="http://schemas.microsoft.com/office/drawing/2014/main" id="{E15BACE6-5525-5F8F-552E-543C830649B7}"/>
                    </a:ext>
                  </a:extLst>
                </p:cNvPr>
                <p:cNvGrpSpPr/>
                <p:nvPr/>
              </p:nvGrpSpPr>
              <p:grpSpPr>
                <a:xfrm>
                  <a:off x="846219" y="1173277"/>
                  <a:ext cx="662765" cy="666911"/>
                  <a:chOff x="1886249" y="440524"/>
                  <a:chExt cx="673660" cy="674340"/>
                </a:xfrm>
                <a:solidFill>
                  <a:srgbClr val="D39603"/>
                </a:solidFill>
              </p:grpSpPr>
              <p:sp>
                <p:nvSpPr>
                  <p:cNvPr id="140" name="Rectangle 139">
                    <a:extLst>
                      <a:ext uri="{FF2B5EF4-FFF2-40B4-BE49-F238E27FC236}">
                        <a16:creationId xmlns:a16="http://schemas.microsoft.com/office/drawing/2014/main" id="{6378BA66-48F7-22DE-79B7-36F8DFEFBDB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335129" y="890084"/>
                    <a:ext cx="224780" cy="22478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1" name="Rectangle 140">
                    <a:extLst>
                      <a:ext uri="{FF2B5EF4-FFF2-40B4-BE49-F238E27FC236}">
                        <a16:creationId xmlns:a16="http://schemas.microsoft.com/office/drawing/2014/main" id="{73B05770-06A2-E6F0-AF59-F6FC7A19B0A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108764" y="665304"/>
                    <a:ext cx="224780" cy="22478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2FE01590-6407-2F5E-2D76-CFE67423CFE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886249" y="440524"/>
                    <a:ext cx="224780" cy="22478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  <p:pic>
            <p:nvPicPr>
              <p:cNvPr id="35" name="Picture 34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851547CB-C306-049E-29DF-8F488DD243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5924" y="1186826"/>
                <a:ext cx="1391976" cy="1391976"/>
              </a:xfrm>
              <a:prstGeom prst="rect">
                <a:avLst/>
              </a:prstGeom>
            </p:spPr>
          </p:pic>
        </p:grpSp>
        <p:pic>
          <p:nvPicPr>
            <p:cNvPr id="45" name="Picture 44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F72700A-21C1-5D1D-20A1-0A2C8E8A5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artisticMarker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25924" y="-202865"/>
              <a:ext cx="2777656" cy="2777657"/>
            </a:xfrm>
            <a:custGeom>
              <a:avLst/>
              <a:gdLst>
                <a:gd name="connsiteX0" fmla="*/ 714955 w 2492750"/>
                <a:gd name="connsiteY0" fmla="*/ 1320422 h 2492750"/>
                <a:gd name="connsiteX1" fmla="*/ 440282 w 2492750"/>
                <a:gd name="connsiteY1" fmla="*/ 1595095 h 2492750"/>
                <a:gd name="connsiteX2" fmla="*/ 440282 w 2492750"/>
                <a:gd name="connsiteY2" fmla="*/ 2054131 h 2492750"/>
                <a:gd name="connsiteX3" fmla="*/ 899318 w 2492750"/>
                <a:gd name="connsiteY3" fmla="*/ 2054131 h 2492750"/>
                <a:gd name="connsiteX4" fmla="*/ 1173991 w 2492750"/>
                <a:gd name="connsiteY4" fmla="*/ 1779459 h 2492750"/>
                <a:gd name="connsiteX5" fmla="*/ 1671235 w 2492750"/>
                <a:gd name="connsiteY5" fmla="*/ 367948 h 2492750"/>
                <a:gd name="connsiteX6" fmla="*/ 752036 w 2492750"/>
                <a:gd name="connsiteY6" fmla="*/ 1287147 h 2492750"/>
                <a:gd name="connsiteX7" fmla="*/ 1211072 w 2492750"/>
                <a:gd name="connsiteY7" fmla="*/ 1746183 h 2492750"/>
                <a:gd name="connsiteX8" fmla="*/ 2130271 w 2492750"/>
                <a:gd name="connsiteY8" fmla="*/ 826984 h 2492750"/>
                <a:gd name="connsiteX9" fmla="*/ 2130271 w 2492750"/>
                <a:gd name="connsiteY9" fmla="*/ 367949 h 2492750"/>
                <a:gd name="connsiteX10" fmla="*/ 0 w 2492750"/>
                <a:gd name="connsiteY10" fmla="*/ 0 h 2492750"/>
                <a:gd name="connsiteX11" fmla="*/ 2492750 w 2492750"/>
                <a:gd name="connsiteY11" fmla="*/ 0 h 2492750"/>
                <a:gd name="connsiteX12" fmla="*/ 2492750 w 2492750"/>
                <a:gd name="connsiteY12" fmla="*/ 2492750 h 2492750"/>
                <a:gd name="connsiteX13" fmla="*/ 0 w 2492750"/>
                <a:gd name="connsiteY13" fmla="*/ 2492750 h 2492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92750" h="2492750">
                  <a:moveTo>
                    <a:pt x="714955" y="1320422"/>
                  </a:moveTo>
                  <a:lnTo>
                    <a:pt x="440282" y="1595095"/>
                  </a:lnTo>
                  <a:lnTo>
                    <a:pt x="440282" y="2054131"/>
                  </a:lnTo>
                  <a:lnTo>
                    <a:pt x="899318" y="2054131"/>
                  </a:lnTo>
                  <a:lnTo>
                    <a:pt x="1173991" y="1779459"/>
                  </a:lnTo>
                  <a:close/>
                  <a:moveTo>
                    <a:pt x="1671235" y="367948"/>
                  </a:moveTo>
                  <a:lnTo>
                    <a:pt x="752036" y="1287147"/>
                  </a:lnTo>
                  <a:lnTo>
                    <a:pt x="1211072" y="1746183"/>
                  </a:lnTo>
                  <a:lnTo>
                    <a:pt x="2130271" y="826984"/>
                  </a:lnTo>
                  <a:lnTo>
                    <a:pt x="2130271" y="367949"/>
                  </a:lnTo>
                  <a:close/>
                  <a:moveTo>
                    <a:pt x="0" y="0"/>
                  </a:moveTo>
                  <a:lnTo>
                    <a:pt x="2492750" y="0"/>
                  </a:lnTo>
                  <a:lnTo>
                    <a:pt x="2492750" y="2492750"/>
                  </a:lnTo>
                  <a:lnTo>
                    <a:pt x="0" y="2492750"/>
                  </a:lnTo>
                  <a:close/>
                </a:path>
              </a:pathLst>
            </a:custGeom>
          </p:spPr>
        </p:pic>
      </p:grp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83AFFE7-0297-6C9A-E31C-86EC369B77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75157" y="3955874"/>
            <a:ext cx="2777656" cy="2777657"/>
          </a:xfrm>
          <a:custGeom>
            <a:avLst/>
            <a:gdLst>
              <a:gd name="connsiteX0" fmla="*/ 419770 w 2777656"/>
              <a:gd name="connsiteY0" fmla="*/ 404553 h 2777657"/>
              <a:gd name="connsiteX1" fmla="*/ 419770 w 2777656"/>
              <a:gd name="connsiteY1" fmla="*/ 2373105 h 2777657"/>
              <a:gd name="connsiteX2" fmla="*/ 1405920 w 2777656"/>
              <a:gd name="connsiteY2" fmla="*/ 2373105 h 2777657"/>
              <a:gd name="connsiteX3" fmla="*/ 1405920 w 2777656"/>
              <a:gd name="connsiteY3" fmla="*/ 404553 h 2777657"/>
              <a:gd name="connsiteX4" fmla="*/ 0 w 2777656"/>
              <a:gd name="connsiteY4" fmla="*/ 0 h 2777657"/>
              <a:gd name="connsiteX5" fmla="*/ 2777656 w 2777656"/>
              <a:gd name="connsiteY5" fmla="*/ 0 h 2777657"/>
              <a:gd name="connsiteX6" fmla="*/ 2777656 w 2777656"/>
              <a:gd name="connsiteY6" fmla="*/ 2777657 h 2777657"/>
              <a:gd name="connsiteX7" fmla="*/ 0 w 2777656"/>
              <a:gd name="connsiteY7" fmla="*/ 2777657 h 2777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77656" h="2777657">
                <a:moveTo>
                  <a:pt x="419770" y="404553"/>
                </a:moveTo>
                <a:lnTo>
                  <a:pt x="419770" y="2373105"/>
                </a:lnTo>
                <a:lnTo>
                  <a:pt x="1405920" y="2373105"/>
                </a:lnTo>
                <a:lnTo>
                  <a:pt x="1405920" y="404553"/>
                </a:lnTo>
                <a:close/>
                <a:moveTo>
                  <a:pt x="0" y="0"/>
                </a:moveTo>
                <a:lnTo>
                  <a:pt x="2777656" y="0"/>
                </a:lnTo>
                <a:lnTo>
                  <a:pt x="2777656" y="2777657"/>
                </a:lnTo>
                <a:lnTo>
                  <a:pt x="0" y="2777657"/>
                </a:lnTo>
                <a:close/>
              </a:path>
            </a:pathLst>
          </a:cu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0897572-6C27-DB92-EEE1-3DAF8AA541A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900000">
            <a:off x="879671" y="4514031"/>
            <a:ext cx="1391976" cy="1391976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3CA14BC-87D0-B69B-4F1E-5C110B6F0E63}"/>
              </a:ext>
            </a:extLst>
          </p:cNvPr>
          <p:cNvGrpSpPr/>
          <p:nvPr/>
        </p:nvGrpSpPr>
        <p:grpSpPr>
          <a:xfrm>
            <a:off x="4265436" y="3343562"/>
            <a:ext cx="2780571" cy="2780571"/>
            <a:chOff x="4265436" y="3343562"/>
            <a:chExt cx="2780571" cy="278057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7ED50D8-4E98-5C7F-810B-6530845D517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5436" y="3343562"/>
              <a:ext cx="2780571" cy="2780571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pic>
          <p:nvPicPr>
            <p:cNvPr id="13" name="Picture 1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D8BF8F0F-C39A-2787-35B2-5E41283722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9896"/>
            <a:stretch/>
          </p:blipFill>
          <p:spPr>
            <a:xfrm>
              <a:off x="5655722" y="3429000"/>
              <a:ext cx="1307559" cy="2609697"/>
            </a:xfrm>
            <a:prstGeom prst="rect">
              <a:avLst/>
            </a:prstGeom>
          </p:spPr>
        </p:pic>
        <p:pic>
          <p:nvPicPr>
            <p:cNvPr id="14" name="Picture 13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37DC3D23-1655-D5DB-6DB2-8A19BE243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900000">
              <a:off x="4590611" y="3956677"/>
              <a:ext cx="1391976" cy="13919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5155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55B664-9891-ECF1-2A5B-CE10EC4E87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606" t="4289" r="2061" b="3257"/>
          <a:stretch/>
        </p:blipFill>
        <p:spPr>
          <a:xfrm>
            <a:off x="2443163" y="2312997"/>
            <a:ext cx="2743200" cy="2743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AFB623-65EA-1D19-964B-322F1AFCB91E}"/>
              </a:ext>
            </a:extLst>
          </p:cNvPr>
          <p:cNvPicPr>
            <a:picLocks/>
          </p:cNvPicPr>
          <p:nvPr/>
        </p:nvPicPr>
        <p:blipFill rotWithShape="1">
          <a:blip r:embed="rId2"/>
          <a:srcRect l="2833" t="5301" r="50312" b="3086"/>
          <a:stretch/>
        </p:blipFill>
        <p:spPr>
          <a:xfrm>
            <a:off x="6096000" y="2314576"/>
            <a:ext cx="2743200" cy="2741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55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4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D798720-A7D2-B203-10CE-EB213D440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25" y="669503"/>
            <a:ext cx="4381200" cy="4381200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19BBF545-1CC5-F1A4-8520-F72B3A590A36}"/>
              </a:ext>
            </a:extLst>
          </p:cNvPr>
          <p:cNvGrpSpPr/>
          <p:nvPr/>
        </p:nvGrpSpPr>
        <p:grpSpPr>
          <a:xfrm>
            <a:off x="6821224" y="1162421"/>
            <a:ext cx="4381200" cy="4381200"/>
            <a:chOff x="5303534" y="3118088"/>
            <a:chExt cx="4381200" cy="4381200"/>
          </a:xfrm>
        </p:grpSpPr>
        <p:pic>
          <p:nvPicPr>
            <p:cNvPr id="33" name="Picture 3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BC0BBEB-FE37-1198-4C82-1F74795DF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179" t="35144" r="23155" b="36189"/>
            <a:stretch>
              <a:fillRect/>
            </a:stretch>
          </p:blipFill>
          <p:spPr>
            <a:xfrm rot="3764228">
              <a:off x="7009510" y="5076056"/>
              <a:ext cx="1650255" cy="1255972"/>
            </a:xfrm>
            <a:custGeom>
              <a:avLst/>
              <a:gdLst>
                <a:gd name="connsiteX0" fmla="*/ 1159103 w 1650255"/>
                <a:gd name="connsiteY0" fmla="*/ 0 h 1255972"/>
                <a:gd name="connsiteX1" fmla="*/ 1650255 w 1650255"/>
                <a:gd name="connsiteY1" fmla="*/ 151093 h 1255972"/>
                <a:gd name="connsiteX2" fmla="*/ 1499161 w 1650255"/>
                <a:gd name="connsiteY2" fmla="*/ 642244 h 1255972"/>
                <a:gd name="connsiteX3" fmla="*/ 340058 w 1650255"/>
                <a:gd name="connsiteY3" fmla="*/ 1255972 h 1255972"/>
                <a:gd name="connsiteX4" fmla="*/ 0 w 1650255"/>
                <a:gd name="connsiteY4" fmla="*/ 613727 h 1255972"/>
                <a:gd name="connsiteX5" fmla="*/ 1159103 w 1650255"/>
                <a:gd name="connsiteY5" fmla="*/ 0 h 1255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50255" h="1255972">
                  <a:moveTo>
                    <a:pt x="1159103" y="0"/>
                  </a:moveTo>
                  <a:lnTo>
                    <a:pt x="1650255" y="151093"/>
                  </a:lnTo>
                  <a:lnTo>
                    <a:pt x="1499161" y="642244"/>
                  </a:lnTo>
                  <a:lnTo>
                    <a:pt x="340058" y="1255972"/>
                  </a:lnTo>
                  <a:lnTo>
                    <a:pt x="0" y="613727"/>
                  </a:lnTo>
                  <a:lnTo>
                    <a:pt x="1159103" y="0"/>
                  </a:lnTo>
                  <a:close/>
                </a:path>
              </a:pathLst>
            </a:custGeom>
            <a:noFill/>
          </p:spPr>
        </p:pic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C39B0D3-91FC-D7D9-FA05-0AC945B11302}"/>
                </a:ext>
              </a:extLst>
            </p:cNvPr>
            <p:cNvGrpSpPr/>
            <p:nvPr/>
          </p:nvGrpSpPr>
          <p:grpSpPr>
            <a:xfrm>
              <a:off x="5303534" y="3118088"/>
              <a:ext cx="4381200" cy="4381200"/>
              <a:chOff x="3872925" y="669503"/>
              <a:chExt cx="4381200" cy="4381200"/>
            </a:xfrm>
          </p:grpSpPr>
          <p:pic>
            <p:nvPicPr>
              <p:cNvPr id="19" name="Picture 18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7F376474-57A7-9FCF-B178-357AACCC42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752" t="26622" r="44931" b="63581"/>
              <a:stretch/>
            </p:blipFill>
            <p:spPr>
              <a:xfrm>
                <a:off x="6823908" y="2243814"/>
                <a:ext cx="451842" cy="451842"/>
              </a:xfrm>
              <a:custGeom>
                <a:avLst/>
                <a:gdLst>
                  <a:gd name="connsiteX0" fmla="*/ 0 w 451842"/>
                  <a:gd name="connsiteY0" fmla="*/ 0 h 451842"/>
                  <a:gd name="connsiteX1" fmla="*/ 451842 w 451842"/>
                  <a:gd name="connsiteY1" fmla="*/ 0 h 451842"/>
                  <a:gd name="connsiteX2" fmla="*/ 451842 w 451842"/>
                  <a:gd name="connsiteY2" fmla="*/ 451842 h 451842"/>
                  <a:gd name="connsiteX3" fmla="*/ 0 w 451842"/>
                  <a:gd name="connsiteY3" fmla="*/ 451842 h 451842"/>
                  <a:gd name="connsiteX4" fmla="*/ 0 w 451842"/>
                  <a:gd name="connsiteY4" fmla="*/ 0 h 4518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1842" h="451842">
                    <a:moveTo>
                      <a:pt x="0" y="0"/>
                    </a:moveTo>
                    <a:lnTo>
                      <a:pt x="451842" y="0"/>
                    </a:lnTo>
                    <a:lnTo>
                      <a:pt x="451842" y="451842"/>
                    </a:lnTo>
                    <a:lnTo>
                      <a:pt x="0" y="45184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32" name="Picture 31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5CA2ED8E-37B9-5362-FD05-131D5F72F2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>
              <a:xfrm>
                <a:off x="3872925" y="669503"/>
                <a:ext cx="4381200" cy="4381200"/>
              </a:xfrm>
              <a:custGeom>
                <a:avLst/>
                <a:gdLst>
                  <a:gd name="connsiteX0" fmla="*/ 0 w 4381200"/>
                  <a:gd name="connsiteY0" fmla="*/ 0 h 4381200"/>
                  <a:gd name="connsiteX1" fmla="*/ 4381200 w 4381200"/>
                  <a:gd name="connsiteY1" fmla="*/ 0 h 4381200"/>
                  <a:gd name="connsiteX2" fmla="*/ 4381200 w 4381200"/>
                  <a:gd name="connsiteY2" fmla="*/ 4381200 h 4381200"/>
                  <a:gd name="connsiteX3" fmla="*/ 0 w 4381200"/>
                  <a:gd name="connsiteY3" fmla="*/ 4381200 h 4381200"/>
                  <a:gd name="connsiteX4" fmla="*/ 0 w 4381200"/>
                  <a:gd name="connsiteY4" fmla="*/ 0 h 4381200"/>
                  <a:gd name="connsiteX5" fmla="*/ 2875596 w 4381200"/>
                  <a:gd name="connsiteY5" fmla="*/ 1539710 h 4381200"/>
                  <a:gd name="connsiteX6" fmla="*/ 1716493 w 4381200"/>
                  <a:gd name="connsiteY6" fmla="*/ 2153437 h 4381200"/>
                  <a:gd name="connsiteX7" fmla="*/ 2056551 w 4381200"/>
                  <a:gd name="connsiteY7" fmla="*/ 2795682 h 4381200"/>
                  <a:gd name="connsiteX8" fmla="*/ 3215654 w 4381200"/>
                  <a:gd name="connsiteY8" fmla="*/ 2181954 h 4381200"/>
                  <a:gd name="connsiteX9" fmla="*/ 3366748 w 4381200"/>
                  <a:gd name="connsiteY9" fmla="*/ 1690803 h 4381200"/>
                  <a:gd name="connsiteX10" fmla="*/ 2875596 w 4381200"/>
                  <a:gd name="connsiteY10" fmla="*/ 1539710 h 43812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81200" h="4381200">
                    <a:moveTo>
                      <a:pt x="0" y="0"/>
                    </a:moveTo>
                    <a:lnTo>
                      <a:pt x="4381200" y="0"/>
                    </a:lnTo>
                    <a:lnTo>
                      <a:pt x="4381200" y="4381200"/>
                    </a:lnTo>
                    <a:lnTo>
                      <a:pt x="0" y="4381200"/>
                    </a:lnTo>
                    <a:lnTo>
                      <a:pt x="0" y="0"/>
                    </a:lnTo>
                    <a:close/>
                    <a:moveTo>
                      <a:pt x="2875596" y="1539710"/>
                    </a:moveTo>
                    <a:lnTo>
                      <a:pt x="1716493" y="2153437"/>
                    </a:lnTo>
                    <a:lnTo>
                      <a:pt x="2056551" y="2795682"/>
                    </a:lnTo>
                    <a:lnTo>
                      <a:pt x="3215654" y="2181954"/>
                    </a:lnTo>
                    <a:lnTo>
                      <a:pt x="3366748" y="1690803"/>
                    </a:lnTo>
                    <a:lnTo>
                      <a:pt x="2875596" y="1539710"/>
                    </a:lnTo>
                    <a:close/>
                  </a:path>
                </a:pathLst>
              </a:custGeom>
              <a:noFill/>
            </p:spPr>
          </p:pic>
        </p:grp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E07F3313-7801-31A7-EB2A-A57DD9C81EB5}"/>
              </a:ext>
            </a:extLst>
          </p:cNvPr>
          <p:cNvCxnSpPr>
            <a:cxnSpLocks/>
          </p:cNvCxnSpPr>
          <p:nvPr/>
        </p:nvCxnSpPr>
        <p:spPr>
          <a:xfrm flipH="1" flipV="1">
            <a:off x="4819829" y="3025211"/>
            <a:ext cx="2455921" cy="85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8C50961-6B4C-AF37-810D-8D0B429A2055}"/>
              </a:ext>
            </a:extLst>
          </p:cNvPr>
          <p:cNvCxnSpPr>
            <a:cxnSpLocks/>
          </p:cNvCxnSpPr>
          <p:nvPr/>
        </p:nvCxnSpPr>
        <p:spPr>
          <a:xfrm flipV="1">
            <a:off x="6063525" y="1685644"/>
            <a:ext cx="0" cy="25274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16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3EF86F0-83EE-4464-AF9A-81591E5A2537}"/>
              </a:ext>
            </a:extLst>
          </p:cNvPr>
          <p:cNvGrpSpPr/>
          <p:nvPr/>
        </p:nvGrpSpPr>
        <p:grpSpPr>
          <a:xfrm>
            <a:off x="-1399383" y="2746092"/>
            <a:ext cx="2797983" cy="2797983"/>
            <a:chOff x="1059653" y="1559660"/>
            <a:chExt cx="2797983" cy="2797983"/>
          </a:xfrm>
        </p:grpSpPr>
        <p:pic>
          <p:nvPicPr>
            <p:cNvPr id="16" name="Picture 1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3499836-68CC-198E-5696-22FF44E37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059653" y="1559660"/>
              <a:ext cx="2797983" cy="2797983"/>
            </a:xfrm>
            <a:custGeom>
              <a:avLst/>
              <a:gdLst>
                <a:gd name="connsiteX0" fmla="*/ 0 w 2797983"/>
                <a:gd name="connsiteY0" fmla="*/ 0 h 2797983"/>
                <a:gd name="connsiteX1" fmla="*/ 2797983 w 2797983"/>
                <a:gd name="connsiteY1" fmla="*/ 0 h 2797983"/>
                <a:gd name="connsiteX2" fmla="*/ 2797983 w 2797983"/>
                <a:gd name="connsiteY2" fmla="*/ 2797983 h 2797983"/>
                <a:gd name="connsiteX3" fmla="*/ 0 w 2797983"/>
                <a:gd name="connsiteY3" fmla="*/ 2797983 h 2797983"/>
                <a:gd name="connsiteX4" fmla="*/ 0 w 2797983"/>
                <a:gd name="connsiteY4" fmla="*/ 0 h 2797983"/>
                <a:gd name="connsiteX5" fmla="*/ 641748 w 2797983"/>
                <a:gd name="connsiteY5" fmla="*/ 636774 h 2797983"/>
                <a:gd name="connsiteX6" fmla="*/ 466543 w 2797983"/>
                <a:gd name="connsiteY6" fmla="*/ 812051 h 2797983"/>
                <a:gd name="connsiteX7" fmla="*/ 2156232 w 2797983"/>
                <a:gd name="connsiteY7" fmla="*/ 2501054 h 2797983"/>
                <a:gd name="connsiteX8" fmla="*/ 2331437 w 2797983"/>
                <a:gd name="connsiteY8" fmla="*/ 2325778 h 2797983"/>
                <a:gd name="connsiteX9" fmla="*/ 641748 w 2797983"/>
                <a:gd name="connsiteY9" fmla="*/ 636774 h 27979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7983" h="2797983">
                  <a:moveTo>
                    <a:pt x="0" y="0"/>
                  </a:moveTo>
                  <a:lnTo>
                    <a:pt x="2797983" y="0"/>
                  </a:lnTo>
                  <a:lnTo>
                    <a:pt x="2797983" y="2797983"/>
                  </a:lnTo>
                  <a:lnTo>
                    <a:pt x="0" y="2797983"/>
                  </a:lnTo>
                  <a:lnTo>
                    <a:pt x="0" y="0"/>
                  </a:lnTo>
                  <a:close/>
                  <a:moveTo>
                    <a:pt x="641748" y="636774"/>
                  </a:moveTo>
                  <a:lnTo>
                    <a:pt x="466543" y="812051"/>
                  </a:lnTo>
                  <a:lnTo>
                    <a:pt x="2156232" y="2501054"/>
                  </a:lnTo>
                  <a:lnTo>
                    <a:pt x="2331437" y="2325778"/>
                  </a:lnTo>
                  <a:lnTo>
                    <a:pt x="641748" y="636774"/>
                  </a:lnTo>
                  <a:close/>
                </a:path>
              </a:pathLst>
            </a:cu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82ECC4-502E-0E61-A122-13E21CA5686C}"/>
                </a:ext>
              </a:extLst>
            </p:cNvPr>
            <p:cNvSpPr/>
            <p:nvPr/>
          </p:nvSpPr>
          <p:spPr>
            <a:xfrm rot="2699303">
              <a:off x="1264097" y="3004661"/>
              <a:ext cx="2389096" cy="247828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73A1FA2-2AE0-9186-0904-9A7D59703C4B}"/>
              </a:ext>
            </a:extLst>
          </p:cNvPr>
          <p:cNvGrpSpPr/>
          <p:nvPr/>
        </p:nvGrpSpPr>
        <p:grpSpPr>
          <a:xfrm>
            <a:off x="-1398600" y="-687101"/>
            <a:ext cx="2797200" cy="2797200"/>
            <a:chOff x="5349982" y="1560443"/>
            <a:chExt cx="2797200" cy="2797200"/>
          </a:xfrm>
        </p:grpSpPr>
        <p:pic>
          <p:nvPicPr>
            <p:cNvPr id="20" name="Picture 1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15B01031-8304-7F7F-EC0A-625DFC288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5349982" y="1560443"/>
              <a:ext cx="2797200" cy="2797200"/>
            </a:xfrm>
            <a:custGeom>
              <a:avLst/>
              <a:gdLst>
                <a:gd name="connsiteX0" fmla="*/ 0 w 2797200"/>
                <a:gd name="connsiteY0" fmla="*/ 0 h 2797200"/>
                <a:gd name="connsiteX1" fmla="*/ 2797200 w 2797200"/>
                <a:gd name="connsiteY1" fmla="*/ 0 h 2797200"/>
                <a:gd name="connsiteX2" fmla="*/ 2797200 w 2797200"/>
                <a:gd name="connsiteY2" fmla="*/ 2797200 h 2797200"/>
                <a:gd name="connsiteX3" fmla="*/ 0 w 2797200"/>
                <a:gd name="connsiteY3" fmla="*/ 2797200 h 2797200"/>
                <a:gd name="connsiteX4" fmla="*/ 0 w 2797200"/>
                <a:gd name="connsiteY4" fmla="*/ 0 h 2797200"/>
                <a:gd name="connsiteX5" fmla="*/ 641359 w 2797200"/>
                <a:gd name="connsiteY5" fmla="*/ 635992 h 2797200"/>
                <a:gd name="connsiteX6" fmla="*/ 466153 w 2797200"/>
                <a:gd name="connsiteY6" fmla="*/ 811269 h 2797200"/>
                <a:gd name="connsiteX7" fmla="*/ 2155842 w 2797200"/>
                <a:gd name="connsiteY7" fmla="*/ 2500272 h 2797200"/>
                <a:gd name="connsiteX8" fmla="*/ 2331047 w 2797200"/>
                <a:gd name="connsiteY8" fmla="*/ 2324996 h 2797200"/>
                <a:gd name="connsiteX9" fmla="*/ 641359 w 2797200"/>
                <a:gd name="connsiteY9" fmla="*/ 635992 h 279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797200" h="2797200">
                  <a:moveTo>
                    <a:pt x="0" y="0"/>
                  </a:moveTo>
                  <a:lnTo>
                    <a:pt x="2797200" y="0"/>
                  </a:lnTo>
                  <a:lnTo>
                    <a:pt x="2797200" y="2797200"/>
                  </a:lnTo>
                  <a:lnTo>
                    <a:pt x="0" y="2797200"/>
                  </a:lnTo>
                  <a:lnTo>
                    <a:pt x="0" y="0"/>
                  </a:lnTo>
                  <a:close/>
                  <a:moveTo>
                    <a:pt x="641359" y="635992"/>
                  </a:moveTo>
                  <a:lnTo>
                    <a:pt x="466153" y="811269"/>
                  </a:lnTo>
                  <a:lnTo>
                    <a:pt x="2155842" y="2500272"/>
                  </a:lnTo>
                  <a:lnTo>
                    <a:pt x="2331047" y="2324996"/>
                  </a:lnTo>
                  <a:lnTo>
                    <a:pt x="641359" y="635992"/>
                  </a:lnTo>
                  <a:close/>
                </a:path>
              </a:pathLst>
            </a:custGeom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D4239B-8DF2-421E-C444-A40650C69784}"/>
                </a:ext>
              </a:extLst>
            </p:cNvPr>
            <p:cNvSpPr/>
            <p:nvPr/>
          </p:nvSpPr>
          <p:spPr>
            <a:xfrm rot="2699303">
              <a:off x="5554034" y="3004662"/>
              <a:ext cx="2389096" cy="247828"/>
            </a:xfrm>
            <a:prstGeom prst="rect">
              <a:avLst/>
            </a:prstGeom>
            <a:noFill/>
            <a:ln w="1016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9DF5033-716A-92EF-FFE4-D66B349037DB}"/>
              </a:ext>
            </a:extLst>
          </p:cNvPr>
          <p:cNvSpPr/>
          <p:nvPr/>
        </p:nvSpPr>
        <p:spPr>
          <a:xfrm>
            <a:off x="288930" y="3168983"/>
            <a:ext cx="2797983" cy="2797983"/>
          </a:xfrm>
          <a:prstGeom prst="rect">
            <a:avLst/>
          </a:prstGeom>
          <a:solidFill>
            <a:srgbClr val="000000">
              <a:alpha val="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BEFD44F-D9FC-C6E0-1EB4-7890BEAA9491}"/>
              </a:ext>
            </a:extLst>
          </p:cNvPr>
          <p:cNvGrpSpPr/>
          <p:nvPr/>
        </p:nvGrpSpPr>
        <p:grpSpPr>
          <a:xfrm>
            <a:off x="6422099" y="657631"/>
            <a:ext cx="1813304" cy="1813304"/>
            <a:chOff x="5415013" y="658727"/>
            <a:chExt cx="1813304" cy="1813304"/>
          </a:xfrm>
        </p:grpSpPr>
        <p:pic>
          <p:nvPicPr>
            <p:cNvPr id="40" name="Picture 3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9F4C2744-A64D-136C-D192-B280ED236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15013" y="658727"/>
              <a:ext cx="1813304" cy="1813304"/>
            </a:xfrm>
            <a:prstGeom prst="rect">
              <a:avLst/>
            </a:prstGeom>
          </p:spPr>
        </p:pic>
        <p:pic>
          <p:nvPicPr>
            <p:cNvPr id="42" name="Picture 4" descr="2001 A Space Odyssey png images | PNGWing">
              <a:extLst>
                <a:ext uri="{FF2B5EF4-FFF2-40B4-BE49-F238E27FC236}">
                  <a16:creationId xmlns:a16="http://schemas.microsoft.com/office/drawing/2014/main" id="{8FEE0BFE-377E-935D-855C-3B04C611D4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1667" y1="13611" x2="41667" y2="13611"/>
                          <a14:foregroundMark x1="45556" y1="12222" x2="49167" y2="12222"/>
                          <a14:foregroundMark x1="51944" y1="12222" x2="51944" y2="12222"/>
                          <a14:foregroundMark x1="55000" y1="12500" x2="56944" y2="12778"/>
                          <a14:foregroundMark x1="59722" y1="12778" x2="62222" y2="13056"/>
                          <a14:foregroundMark x1="62500" y1="13056" x2="63889" y2="14167"/>
                          <a14:foregroundMark x1="64444" y1="14444" x2="65278" y2="15278"/>
                          <a14:foregroundMark x1="68611" y1="17222" x2="70833" y2="18611"/>
                          <a14:foregroundMark x1="72778" y1="19444" x2="74167" y2="20556"/>
                          <a14:foregroundMark x1="74444" y1="20833" x2="74444" y2="20833"/>
                          <a14:foregroundMark x1="75833" y1="21667" x2="76944" y2="22778"/>
                          <a14:foregroundMark x1="80556" y1="26389" x2="81111" y2="27222"/>
                          <a14:foregroundMark x1="81389" y1="27222" x2="81944" y2="28889"/>
                          <a14:foregroundMark x1="82778" y1="30278" x2="83611" y2="32778"/>
                          <a14:foregroundMark x1="85000" y1="35278" x2="85556" y2="37222"/>
                          <a14:foregroundMark x1="86389" y1="38611" x2="86667" y2="40000"/>
                          <a14:foregroundMark x1="87500" y1="41667" x2="87778" y2="45278"/>
                          <a14:foregroundMark x1="87778" y1="46389" x2="88056" y2="51111"/>
                          <a14:foregroundMark x1="88056" y1="53611" x2="87778" y2="56667"/>
                          <a14:foregroundMark x1="87222" y1="59167" x2="87222" y2="59167"/>
                          <a14:foregroundMark x1="86389" y1="62778" x2="86111" y2="64722"/>
                          <a14:foregroundMark x1="85833" y1="66667" x2="84722" y2="69444"/>
                          <a14:foregroundMark x1="83611" y1="70278" x2="81389" y2="73611"/>
                          <a14:foregroundMark x1="77222" y1="77222" x2="77222" y2="77222"/>
                          <a14:foregroundMark x1="75278" y1="78056" x2="73611" y2="80278"/>
                          <a14:foregroundMark x1="71944" y1="82222" x2="70278" y2="83056"/>
                          <a14:foregroundMark x1="69167" y1="83056" x2="66111" y2="83611"/>
                          <a14:foregroundMark x1="63333" y1="83611" x2="61389" y2="84444"/>
                          <a14:foregroundMark x1="60556" y1="84444" x2="58889" y2="85278"/>
                          <a14:foregroundMark x1="52500" y1="88611" x2="52500" y2="88611"/>
                          <a14:foregroundMark x1="51389" y1="88889" x2="51389" y2="88889"/>
                        </a14:backgroundRemoval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15662" y="1287675"/>
              <a:ext cx="612000" cy="61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360DF98-63B2-AFAC-0087-CF98FCD1276C}"/>
              </a:ext>
            </a:extLst>
          </p:cNvPr>
          <p:cNvGrpSpPr/>
          <p:nvPr/>
        </p:nvGrpSpPr>
        <p:grpSpPr>
          <a:xfrm>
            <a:off x="4292226" y="657631"/>
            <a:ext cx="1814400" cy="1814400"/>
            <a:chOff x="4292226" y="657631"/>
            <a:chExt cx="1814400" cy="1814400"/>
          </a:xfrm>
        </p:grpSpPr>
        <p:pic>
          <p:nvPicPr>
            <p:cNvPr id="38" name="Picture 37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0528A17-3201-99F5-54DB-E8BD727588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92226" y="657631"/>
              <a:ext cx="1814400" cy="1814400"/>
            </a:xfrm>
            <a:prstGeom prst="rect">
              <a:avLst/>
            </a:prstGeom>
          </p:spPr>
        </p:pic>
        <p:pic>
          <p:nvPicPr>
            <p:cNvPr id="4" name="Picture 4" descr="2001 A Space Odyssey png images | PNGWing">
              <a:extLst>
                <a:ext uri="{FF2B5EF4-FFF2-40B4-BE49-F238E27FC236}">
                  <a16:creationId xmlns:a16="http://schemas.microsoft.com/office/drawing/2014/main" id="{C48F2395-4051-9902-5951-DCA4EF0EB5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41667" y1="13611" x2="41667" y2="13611"/>
                          <a14:foregroundMark x1="45556" y1="12222" x2="49167" y2="12222"/>
                          <a14:foregroundMark x1="51944" y1="12222" x2="51944" y2="12222"/>
                          <a14:foregroundMark x1="55000" y1="12500" x2="56944" y2="12778"/>
                          <a14:foregroundMark x1="59722" y1="12778" x2="62222" y2="13056"/>
                          <a14:foregroundMark x1="62500" y1="13056" x2="63889" y2="14167"/>
                          <a14:foregroundMark x1="64444" y1="14444" x2="65278" y2="15278"/>
                          <a14:foregroundMark x1="68611" y1="17222" x2="70833" y2="18611"/>
                          <a14:foregroundMark x1="72778" y1="19444" x2="74167" y2="20556"/>
                          <a14:foregroundMark x1="74444" y1="20833" x2="74444" y2="20833"/>
                          <a14:foregroundMark x1="75833" y1="21667" x2="76944" y2="22778"/>
                          <a14:foregroundMark x1="80556" y1="26389" x2="81111" y2="27222"/>
                          <a14:foregroundMark x1="81389" y1="27222" x2="81944" y2="28889"/>
                          <a14:foregroundMark x1="82778" y1="30278" x2="83611" y2="32778"/>
                          <a14:foregroundMark x1="85000" y1="35278" x2="85556" y2="37222"/>
                          <a14:foregroundMark x1="86389" y1="38611" x2="86667" y2="40000"/>
                          <a14:foregroundMark x1="87500" y1="41667" x2="87778" y2="45278"/>
                          <a14:foregroundMark x1="87778" y1="46389" x2="88056" y2="51111"/>
                          <a14:foregroundMark x1="88056" y1="53611" x2="87778" y2="56667"/>
                          <a14:foregroundMark x1="87222" y1="59167" x2="87222" y2="59167"/>
                          <a14:foregroundMark x1="86389" y1="62778" x2="86111" y2="64722"/>
                          <a14:foregroundMark x1="85833" y1="66667" x2="84722" y2="69444"/>
                          <a14:foregroundMark x1="83611" y1="70278" x2="81389" y2="73611"/>
                          <a14:foregroundMark x1="77222" y1="77222" x2="77222" y2="77222"/>
                          <a14:foregroundMark x1="75278" y1="78056" x2="73611" y2="80278"/>
                          <a14:foregroundMark x1="71944" y1="82222" x2="70278" y2="83056"/>
                          <a14:foregroundMark x1="69167" y1="83056" x2="66111" y2="83611"/>
                          <a14:foregroundMark x1="63333" y1="83611" x2="61389" y2="84444"/>
                          <a14:foregroundMark x1="60556" y1="84444" x2="58889" y2="85278"/>
                          <a14:foregroundMark x1="52500" y1="88611" x2="52500" y2="88611"/>
                          <a14:foregroundMark x1="51389" y1="88889" x2="51389" y2="88889"/>
                        </a14:backgroundRemoval>
                      </a14:imgEffect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93426" y="1286579"/>
              <a:ext cx="612000" cy="61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581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ECDC650-B64B-E876-3309-AAA4E60466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65555" y="275848"/>
            <a:ext cx="6941410" cy="6941410"/>
          </a:xfrm>
          <a:prstGeom prst="rect">
            <a:avLst/>
          </a:prstGeom>
        </p:spPr>
      </p:pic>
      <p:pic>
        <p:nvPicPr>
          <p:cNvPr id="40" name="Picture 3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00BC2D6-0FB5-45E4-E941-17F4C0C7E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618" t="-1" r="24791" b="74431"/>
          <a:stretch/>
        </p:blipFill>
        <p:spPr>
          <a:xfrm>
            <a:off x="449522" y="-360182"/>
            <a:ext cx="1273175" cy="1272059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8A33FD-BE4F-7231-8752-36C4F6AD9098}"/>
              </a:ext>
            </a:extLst>
          </p:cNvPr>
          <p:cNvCxnSpPr>
            <a:cxnSpLocks/>
            <a:stCxn id="48" idx="2"/>
            <a:endCxn id="48" idx="0"/>
          </p:cNvCxnSpPr>
          <p:nvPr/>
        </p:nvCxnSpPr>
        <p:spPr>
          <a:xfrm flipV="1">
            <a:off x="105150" y="275848"/>
            <a:ext cx="0" cy="6941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Group 200">
            <a:extLst>
              <a:ext uri="{FF2B5EF4-FFF2-40B4-BE49-F238E27FC236}">
                <a16:creationId xmlns:a16="http://schemas.microsoft.com/office/drawing/2014/main" id="{94956C26-D0A1-B537-D798-0B42BF938A1D}"/>
              </a:ext>
            </a:extLst>
          </p:cNvPr>
          <p:cNvGrpSpPr/>
          <p:nvPr/>
        </p:nvGrpSpPr>
        <p:grpSpPr>
          <a:xfrm>
            <a:off x="-318458" y="5697876"/>
            <a:ext cx="1576698" cy="1578650"/>
            <a:chOff x="7278943" y="2327464"/>
            <a:chExt cx="1576698" cy="1578650"/>
          </a:xfrm>
        </p:grpSpPr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0484503B-3C14-0CA6-B200-80E62A3D0841}"/>
                </a:ext>
              </a:extLst>
            </p:cNvPr>
            <p:cNvSpPr/>
            <p:nvPr/>
          </p:nvSpPr>
          <p:spPr>
            <a:xfrm>
              <a:off x="7278944" y="2329416"/>
              <a:ext cx="525566" cy="5255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5469454F-4E2A-94FB-C590-AAC48BA45E66}"/>
                </a:ext>
              </a:extLst>
            </p:cNvPr>
            <p:cNvSpPr/>
            <p:nvPr/>
          </p:nvSpPr>
          <p:spPr>
            <a:xfrm>
              <a:off x="7804509" y="2854982"/>
              <a:ext cx="525566" cy="525566"/>
            </a:xfrm>
            <a:prstGeom prst="rect">
              <a:avLst/>
            </a:prstGeom>
            <a:solidFill>
              <a:srgbClr val="A5732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B51D52C-FC93-EFEC-BF75-199E3DBD9F1E}"/>
                </a:ext>
              </a:extLst>
            </p:cNvPr>
            <p:cNvSpPr/>
            <p:nvPr/>
          </p:nvSpPr>
          <p:spPr>
            <a:xfrm>
              <a:off x="7278943" y="3380548"/>
              <a:ext cx="525566" cy="5255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D45CF7F-F2AF-7BA6-E88D-06A0050A7369}"/>
                </a:ext>
              </a:extLst>
            </p:cNvPr>
            <p:cNvSpPr/>
            <p:nvPr/>
          </p:nvSpPr>
          <p:spPr>
            <a:xfrm>
              <a:off x="8330075" y="3380548"/>
              <a:ext cx="525566" cy="5255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938C790E-4E75-0516-7A89-FB8626479CE8}"/>
                </a:ext>
              </a:extLst>
            </p:cNvPr>
            <p:cNvSpPr/>
            <p:nvPr/>
          </p:nvSpPr>
          <p:spPr>
            <a:xfrm>
              <a:off x="8330075" y="2327464"/>
              <a:ext cx="525566" cy="525566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C2B4D73B-771C-8563-3AE8-FDDC066F000B}"/>
                </a:ext>
              </a:extLst>
            </p:cNvPr>
            <p:cNvSpPr/>
            <p:nvPr/>
          </p:nvSpPr>
          <p:spPr>
            <a:xfrm>
              <a:off x="7804509" y="3380548"/>
              <a:ext cx="525566" cy="525566"/>
            </a:xfrm>
            <a:prstGeom prst="rect">
              <a:avLst/>
            </a:prstGeom>
            <a:solidFill>
              <a:srgbClr val="C8A0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326C7D72-6577-184E-6BA5-B84792C78D14}"/>
              </a:ext>
            </a:extLst>
          </p:cNvPr>
          <p:cNvGrpSpPr/>
          <p:nvPr/>
        </p:nvGrpSpPr>
        <p:grpSpPr>
          <a:xfrm>
            <a:off x="5647225" y="4849705"/>
            <a:ext cx="1576699" cy="1569858"/>
            <a:chOff x="4538566" y="2212198"/>
            <a:chExt cx="1576699" cy="1569858"/>
          </a:xfrm>
        </p:grpSpPr>
        <p:grpSp>
          <p:nvGrpSpPr>
            <p:cNvPr id="218" name="Group 217">
              <a:extLst>
                <a:ext uri="{FF2B5EF4-FFF2-40B4-BE49-F238E27FC236}">
                  <a16:creationId xmlns:a16="http://schemas.microsoft.com/office/drawing/2014/main" id="{A2A4D9DF-9304-1A22-28CC-783BDB4977D4}"/>
                </a:ext>
              </a:extLst>
            </p:cNvPr>
            <p:cNvGrpSpPr/>
            <p:nvPr/>
          </p:nvGrpSpPr>
          <p:grpSpPr>
            <a:xfrm>
              <a:off x="4538566" y="2212198"/>
              <a:ext cx="1576699" cy="1569858"/>
              <a:chOff x="4492457" y="2062729"/>
              <a:chExt cx="1576699" cy="1569858"/>
            </a:xfrm>
          </p:grpSpPr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F2267F46-9E23-2C65-F046-E4738CDDAF18}"/>
                  </a:ext>
                </a:extLst>
              </p:cNvPr>
              <p:cNvSpPr/>
              <p:nvPr/>
            </p:nvSpPr>
            <p:spPr>
              <a:xfrm>
                <a:off x="5543590" y="2581455"/>
                <a:ext cx="525566" cy="5255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4" name="Rectangle 203">
                <a:extLst>
                  <a:ext uri="{FF2B5EF4-FFF2-40B4-BE49-F238E27FC236}">
                    <a16:creationId xmlns:a16="http://schemas.microsoft.com/office/drawing/2014/main" id="{D494A915-DCE5-74ED-6E89-3AF2E08C487B}"/>
                  </a:ext>
                </a:extLst>
              </p:cNvPr>
              <p:cNvSpPr/>
              <p:nvPr/>
            </p:nvSpPr>
            <p:spPr>
              <a:xfrm>
                <a:off x="4492457" y="2581455"/>
                <a:ext cx="525566" cy="5255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6" name="Rectangle 205">
                <a:extLst>
                  <a:ext uri="{FF2B5EF4-FFF2-40B4-BE49-F238E27FC236}">
                    <a16:creationId xmlns:a16="http://schemas.microsoft.com/office/drawing/2014/main" id="{45C0BECD-D1B1-3955-C997-CD0B29BA5ABF}"/>
                  </a:ext>
                </a:extLst>
              </p:cNvPr>
              <p:cNvSpPr/>
              <p:nvPr/>
            </p:nvSpPr>
            <p:spPr>
              <a:xfrm>
                <a:off x="5018023" y="3107021"/>
                <a:ext cx="525566" cy="525566"/>
              </a:xfrm>
              <a:prstGeom prst="rect">
                <a:avLst/>
              </a:prstGeom>
              <a:solidFill>
                <a:srgbClr val="A5732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7" name="Rectangle 206">
                <a:extLst>
                  <a:ext uri="{FF2B5EF4-FFF2-40B4-BE49-F238E27FC236}">
                    <a16:creationId xmlns:a16="http://schemas.microsoft.com/office/drawing/2014/main" id="{CB07F286-27E4-85AF-EC81-E4E126418EEE}"/>
                  </a:ext>
                </a:extLst>
              </p:cNvPr>
              <p:cNvSpPr/>
              <p:nvPr/>
            </p:nvSpPr>
            <p:spPr>
              <a:xfrm>
                <a:off x="5018023" y="2062729"/>
                <a:ext cx="525566" cy="5255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87024F67-1A61-8EC6-A8FA-8802C299F94E}"/>
                </a:ext>
              </a:extLst>
            </p:cNvPr>
            <p:cNvSpPr/>
            <p:nvPr/>
          </p:nvSpPr>
          <p:spPr>
            <a:xfrm>
              <a:off x="5064132" y="2730924"/>
              <a:ext cx="525566" cy="525566"/>
            </a:xfrm>
            <a:prstGeom prst="rect">
              <a:avLst/>
            </a:prstGeom>
            <a:solidFill>
              <a:srgbClr val="C8A04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DE345E3E-7528-73B7-B833-0098CC86E63C}"/>
              </a:ext>
            </a:extLst>
          </p:cNvPr>
          <p:cNvCxnSpPr>
            <a:cxnSpLocks/>
          </p:cNvCxnSpPr>
          <p:nvPr/>
        </p:nvCxnSpPr>
        <p:spPr>
          <a:xfrm flipH="1">
            <a:off x="2754758" y="1247965"/>
            <a:ext cx="12517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8" name="Group 267">
            <a:extLst>
              <a:ext uri="{FF2B5EF4-FFF2-40B4-BE49-F238E27FC236}">
                <a16:creationId xmlns:a16="http://schemas.microsoft.com/office/drawing/2014/main" id="{83282DB0-343C-D299-A2E9-C48A2FC2E7B6}"/>
              </a:ext>
            </a:extLst>
          </p:cNvPr>
          <p:cNvGrpSpPr/>
          <p:nvPr/>
        </p:nvGrpSpPr>
        <p:grpSpPr>
          <a:xfrm>
            <a:off x="5427498" y="796311"/>
            <a:ext cx="2713339" cy="2711797"/>
            <a:chOff x="5427498" y="796311"/>
            <a:chExt cx="2713339" cy="2711797"/>
          </a:xfrm>
        </p:grpSpPr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411F5DD3-C35A-71DD-55DE-7FD93E66D21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27498" y="796311"/>
              <a:ext cx="2713339" cy="2711797"/>
            </a:xfrm>
            <a:prstGeom prst="rect">
              <a:avLst/>
            </a:prstGeom>
            <a:solidFill>
              <a:srgbClr val="00B050">
                <a:alpha val="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A97AB320-333E-8501-2B8F-3EC49E613146}"/>
                </a:ext>
              </a:extLst>
            </p:cNvPr>
            <p:cNvGrpSpPr/>
            <p:nvPr/>
          </p:nvGrpSpPr>
          <p:grpSpPr>
            <a:xfrm>
              <a:off x="5996601" y="1363111"/>
              <a:ext cx="1575132" cy="1578196"/>
              <a:chOff x="5731468" y="1626643"/>
              <a:chExt cx="1575132" cy="1578196"/>
            </a:xfrm>
          </p:grpSpPr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57E1D151-7430-4980-8472-B93B3582A35D}"/>
                  </a:ext>
                </a:extLst>
              </p:cNvPr>
              <p:cNvSpPr/>
              <p:nvPr/>
            </p:nvSpPr>
            <p:spPr>
              <a:xfrm>
                <a:off x="6781034" y="1626643"/>
                <a:ext cx="525566" cy="5255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15" name="Rectangle 214">
                <a:extLst>
                  <a:ext uri="{FF2B5EF4-FFF2-40B4-BE49-F238E27FC236}">
                    <a16:creationId xmlns:a16="http://schemas.microsoft.com/office/drawing/2014/main" id="{31980976-4AA6-4264-ECD8-A11A9D452FF2}"/>
                  </a:ext>
                </a:extLst>
              </p:cNvPr>
              <p:cNvSpPr/>
              <p:nvPr/>
            </p:nvSpPr>
            <p:spPr>
              <a:xfrm>
                <a:off x="5731468" y="1626643"/>
                <a:ext cx="525566" cy="5255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DF8C714E-7A2C-2953-85B7-C6C20EF9BFDB}"/>
                  </a:ext>
                </a:extLst>
              </p:cNvPr>
              <p:cNvSpPr/>
              <p:nvPr/>
            </p:nvSpPr>
            <p:spPr>
              <a:xfrm>
                <a:off x="6781034" y="2679273"/>
                <a:ext cx="525566" cy="52556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2" name="Rectangle 251">
                <a:extLst>
                  <a:ext uri="{FF2B5EF4-FFF2-40B4-BE49-F238E27FC236}">
                    <a16:creationId xmlns:a16="http://schemas.microsoft.com/office/drawing/2014/main" id="{F349DC31-9620-6310-23C6-97E59823B2E3}"/>
                  </a:ext>
                </a:extLst>
              </p:cNvPr>
              <p:cNvSpPr/>
              <p:nvPr/>
            </p:nvSpPr>
            <p:spPr>
              <a:xfrm>
                <a:off x="5731468" y="2679273"/>
                <a:ext cx="525566" cy="525566"/>
              </a:xfrm>
              <a:prstGeom prst="rect">
                <a:avLst/>
              </a:prstGeom>
              <a:solidFill>
                <a:srgbClr val="A5732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60" name="Rectangle 259">
                <a:extLst>
                  <a:ext uri="{FF2B5EF4-FFF2-40B4-BE49-F238E27FC236}">
                    <a16:creationId xmlns:a16="http://schemas.microsoft.com/office/drawing/2014/main" id="{82D80D55-3AC2-64FC-3CA4-1C5C3484FA52}"/>
                  </a:ext>
                </a:extLst>
              </p:cNvPr>
              <p:cNvSpPr/>
              <p:nvPr/>
            </p:nvSpPr>
            <p:spPr>
              <a:xfrm>
                <a:off x="6258992" y="2153707"/>
                <a:ext cx="525566" cy="525566"/>
              </a:xfrm>
              <a:prstGeom prst="rect">
                <a:avLst/>
              </a:prstGeom>
              <a:solidFill>
                <a:srgbClr val="A5732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0980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7721EF9-B2D6-D5D3-1DB2-B112C414F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679" y="982064"/>
            <a:ext cx="1219048" cy="1219048"/>
          </a:xfrm>
          <a:prstGeom prst="rect">
            <a:avLst/>
          </a:prstGeom>
          <a:ln w="3175">
            <a:noFill/>
          </a:ln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F9299A8-F1D6-6872-D836-0ACFECB6524D}"/>
              </a:ext>
            </a:extLst>
          </p:cNvPr>
          <p:cNvSpPr/>
          <p:nvPr/>
        </p:nvSpPr>
        <p:spPr>
          <a:xfrm>
            <a:off x="3488679" y="982065"/>
            <a:ext cx="1219047" cy="1219047"/>
          </a:xfrm>
          <a:prstGeom prst="rect">
            <a:avLst/>
          </a:prstGeom>
          <a:solidFill>
            <a:schemeClr val="tx1">
              <a:alpha val="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C511A61-1F9D-0CA5-4FCB-A54D1D2B0CEF}"/>
              </a:ext>
            </a:extLst>
          </p:cNvPr>
          <p:cNvGrpSpPr/>
          <p:nvPr/>
        </p:nvGrpSpPr>
        <p:grpSpPr>
          <a:xfrm>
            <a:off x="5368278" y="982064"/>
            <a:ext cx="1219048" cy="1219048"/>
            <a:chOff x="3488678" y="2563213"/>
            <a:chExt cx="1219048" cy="1219048"/>
          </a:xfrm>
        </p:grpSpPr>
        <p:pic>
          <p:nvPicPr>
            <p:cNvPr id="6" name="Picture 5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3EAA8DC-54AF-29B2-FC86-02CE8E2F52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488678" y="2563213"/>
              <a:ext cx="1219048" cy="1219048"/>
            </a:xfrm>
            <a:custGeom>
              <a:avLst/>
              <a:gdLst>
                <a:gd name="connsiteX0" fmla="*/ 614777 w 1219048"/>
                <a:gd name="connsiteY0" fmla="*/ 252857 h 1219048"/>
                <a:gd name="connsiteX1" fmla="*/ 614777 w 1219048"/>
                <a:gd name="connsiteY1" fmla="*/ 612662 h 1219048"/>
                <a:gd name="connsiteX2" fmla="*/ 1062452 w 1219048"/>
                <a:gd name="connsiteY2" fmla="*/ 612662 h 1219048"/>
                <a:gd name="connsiteX3" fmla="*/ 1062452 w 1219048"/>
                <a:gd name="connsiteY3" fmla="*/ 252857 h 1219048"/>
                <a:gd name="connsiteX4" fmla="*/ 0 w 1219048"/>
                <a:gd name="connsiteY4" fmla="*/ 0 h 1219048"/>
                <a:gd name="connsiteX5" fmla="*/ 1219048 w 1219048"/>
                <a:gd name="connsiteY5" fmla="*/ 0 h 1219048"/>
                <a:gd name="connsiteX6" fmla="*/ 1219048 w 1219048"/>
                <a:gd name="connsiteY6" fmla="*/ 1219048 h 1219048"/>
                <a:gd name="connsiteX7" fmla="*/ 0 w 1219048"/>
                <a:gd name="connsiteY7" fmla="*/ 1219048 h 1219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219048" h="1219048">
                  <a:moveTo>
                    <a:pt x="614777" y="252857"/>
                  </a:moveTo>
                  <a:lnTo>
                    <a:pt x="614777" y="612662"/>
                  </a:lnTo>
                  <a:lnTo>
                    <a:pt x="1062452" y="612662"/>
                  </a:lnTo>
                  <a:lnTo>
                    <a:pt x="1062452" y="252857"/>
                  </a:lnTo>
                  <a:close/>
                  <a:moveTo>
                    <a:pt x="0" y="0"/>
                  </a:moveTo>
                  <a:lnTo>
                    <a:pt x="1219048" y="0"/>
                  </a:lnTo>
                  <a:lnTo>
                    <a:pt x="1219048" y="1219048"/>
                  </a:lnTo>
                  <a:lnTo>
                    <a:pt x="0" y="1219048"/>
                  </a:lnTo>
                  <a:close/>
                </a:path>
              </a:pathLst>
            </a:custGeom>
            <a:ln w="3175">
              <a:noFill/>
            </a:ln>
          </p:spPr>
        </p:pic>
        <p:pic>
          <p:nvPicPr>
            <p:cNvPr id="3" name="Picture 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41DE05DB-44D3-274F-26B5-53D7FBA092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871" t="-1" r="22164" b="42942"/>
            <a:stretch/>
          </p:blipFill>
          <p:spPr>
            <a:xfrm>
              <a:off x="4060102" y="2647814"/>
              <a:ext cx="518248" cy="597687"/>
            </a:xfrm>
            <a:prstGeom prst="rect">
              <a:avLst/>
            </a:prstGeom>
          </p:spPr>
        </p:pic>
      </p:grpSp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8C77222-0084-34FD-A672-A8870A8F58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86" t="29058" r="34060" b="29057"/>
          <a:stretch/>
        </p:blipFill>
        <p:spPr>
          <a:xfrm rot="5400000">
            <a:off x="1385033" y="3089238"/>
            <a:ext cx="233225" cy="302864"/>
          </a:xfrm>
          <a:custGeom>
            <a:avLst/>
            <a:gdLst>
              <a:gd name="connsiteX0" fmla="*/ 0 w 409575"/>
              <a:gd name="connsiteY0" fmla="*/ 0 h 531871"/>
              <a:gd name="connsiteX1" fmla="*/ 409575 w 409575"/>
              <a:gd name="connsiteY1" fmla="*/ 0 h 531871"/>
              <a:gd name="connsiteX2" fmla="*/ 409575 w 409575"/>
              <a:gd name="connsiteY2" fmla="*/ 411212 h 531871"/>
              <a:gd name="connsiteX3" fmla="*/ 335757 w 409575"/>
              <a:gd name="connsiteY3" fmla="*/ 411212 h 531871"/>
              <a:gd name="connsiteX4" fmla="*/ 335757 w 409575"/>
              <a:gd name="connsiteY4" fmla="*/ 531871 h 531871"/>
              <a:gd name="connsiteX5" fmla="*/ 0 w 409575"/>
              <a:gd name="connsiteY5" fmla="*/ 531871 h 5318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9575" h="531871">
                <a:moveTo>
                  <a:pt x="0" y="0"/>
                </a:moveTo>
                <a:lnTo>
                  <a:pt x="409575" y="0"/>
                </a:lnTo>
                <a:lnTo>
                  <a:pt x="409575" y="411212"/>
                </a:lnTo>
                <a:lnTo>
                  <a:pt x="335757" y="411212"/>
                </a:lnTo>
                <a:lnTo>
                  <a:pt x="335757" y="531871"/>
                </a:lnTo>
                <a:lnTo>
                  <a:pt x="0" y="531871"/>
                </a:lnTo>
                <a:close/>
              </a:path>
            </a:pathLst>
          </a:cu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A7736FD-99AA-975F-F284-E3234C5757E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679" y="2631064"/>
            <a:ext cx="1219212" cy="1219212"/>
          </a:xfrm>
          <a:prstGeom prst="rect">
            <a:avLst/>
          </a:prstGeom>
        </p:spPr>
      </p:pic>
      <p:sp>
        <p:nvSpPr>
          <p:cNvPr id="53" name="Rectangle 52">
            <a:extLst>
              <a:ext uri="{FF2B5EF4-FFF2-40B4-BE49-F238E27FC236}">
                <a16:creationId xmlns:a16="http://schemas.microsoft.com/office/drawing/2014/main" id="{7E6F96BA-D601-1A3E-CAE7-5909CA88919B}"/>
              </a:ext>
            </a:extLst>
          </p:cNvPr>
          <p:cNvSpPr/>
          <p:nvPr/>
        </p:nvSpPr>
        <p:spPr>
          <a:xfrm>
            <a:off x="729655" y="981737"/>
            <a:ext cx="1219047" cy="1219047"/>
          </a:xfrm>
          <a:prstGeom prst="rect">
            <a:avLst/>
          </a:prstGeom>
          <a:solidFill>
            <a:schemeClr val="tx1">
              <a:alpha val="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2" name="Picture 6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3AE3038-2151-6725-0BA8-789BA2A876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3" r="49999"/>
          <a:stretch/>
        </p:blipFill>
        <p:spPr>
          <a:xfrm>
            <a:off x="2760855" y="2631064"/>
            <a:ext cx="447675" cy="1219212"/>
          </a:xfrm>
          <a:prstGeom prst="rect">
            <a:avLst/>
          </a:prstGeom>
        </p:spPr>
      </p:pic>
      <p:pic>
        <p:nvPicPr>
          <p:cNvPr id="64" name="Picture 6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31CAD74-2620-9A35-40D6-1095E84091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98" r="23633" b="71190"/>
          <a:stretch/>
        </p:blipFill>
        <p:spPr>
          <a:xfrm>
            <a:off x="2306559" y="4068099"/>
            <a:ext cx="309856" cy="203385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BA47E03-B68E-E0F2-9775-1FF21EDCC5BD}"/>
              </a:ext>
            </a:extLst>
          </p:cNvPr>
          <p:cNvGrpSpPr/>
          <p:nvPr/>
        </p:nvGrpSpPr>
        <p:grpSpPr>
          <a:xfrm>
            <a:off x="2109167" y="969862"/>
            <a:ext cx="1219047" cy="1227758"/>
            <a:chOff x="2109167" y="969862"/>
            <a:chExt cx="1219047" cy="122775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974C779-53B5-79BB-25D4-7C3D7365F449}"/>
                </a:ext>
              </a:extLst>
            </p:cNvPr>
            <p:cNvSpPr/>
            <p:nvPr/>
          </p:nvSpPr>
          <p:spPr>
            <a:xfrm>
              <a:off x="2109167" y="978408"/>
              <a:ext cx="1219047" cy="1219047"/>
            </a:xfrm>
            <a:prstGeom prst="rect">
              <a:avLst/>
            </a:prstGeom>
            <a:solidFill>
              <a:schemeClr val="tx1">
                <a:alpha val="0"/>
              </a:schemeClr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60" name="Picture 5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6E2CA2AA-BF18-4DFA-48CC-D60249802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0001" r="13280"/>
            <a:stretch/>
          </p:blipFill>
          <p:spPr>
            <a:xfrm>
              <a:off x="2191246" y="969862"/>
              <a:ext cx="447675" cy="1219212"/>
            </a:xfrm>
            <a:prstGeom prst="rect">
              <a:avLst/>
            </a:prstGeom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9662436-8E33-EDDE-3FBD-F07D54794D9D}"/>
                </a:ext>
              </a:extLst>
            </p:cNvPr>
            <p:cNvGrpSpPr/>
            <p:nvPr/>
          </p:nvGrpSpPr>
          <p:grpSpPr>
            <a:xfrm>
              <a:off x="2798459" y="978408"/>
              <a:ext cx="447675" cy="1219212"/>
              <a:chOff x="4098130" y="3839519"/>
              <a:chExt cx="447675" cy="121921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19F6828C-34C7-2967-97A6-ED1D941ED4D0}"/>
                  </a:ext>
                </a:extLst>
              </p:cNvPr>
              <p:cNvGrpSpPr/>
              <p:nvPr/>
            </p:nvGrpSpPr>
            <p:grpSpPr>
              <a:xfrm>
                <a:off x="4098130" y="3839519"/>
                <a:ext cx="447675" cy="1219212"/>
                <a:chOff x="4098130" y="3839519"/>
                <a:chExt cx="447675" cy="1219212"/>
              </a:xfrm>
            </p:grpSpPr>
            <p:pic>
              <p:nvPicPr>
                <p:cNvPr id="65" name="Picture 64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4F4011F2-06AF-290B-E4B9-BD70DA3685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6110" r="26260" b="81985"/>
                <a:stretch/>
              </p:blipFill>
              <p:spPr>
                <a:xfrm>
                  <a:off x="4180778" y="4046626"/>
                  <a:ext cx="276028" cy="104400"/>
                </a:xfrm>
                <a:prstGeom prst="rect">
                  <a:avLst/>
                </a:prstGeom>
              </p:spPr>
            </p:pic>
            <p:pic>
              <p:nvPicPr>
                <p:cNvPr id="2" name="Picture 1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05F92913-7DDB-FB57-470F-355A7A4AC0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283" r="49999"/>
                <a:stretch/>
              </p:blipFill>
              <p:spPr>
                <a:xfrm>
                  <a:off x="4098130" y="3839519"/>
                  <a:ext cx="447675" cy="1219212"/>
                </a:xfrm>
                <a:custGeom>
                  <a:avLst/>
                  <a:gdLst>
                    <a:gd name="connsiteX0" fmla="*/ 130623 w 447675"/>
                    <a:gd name="connsiteY0" fmla="*/ 146425 h 1219212"/>
                    <a:gd name="connsiteX1" fmla="*/ 130623 w 447675"/>
                    <a:gd name="connsiteY1" fmla="*/ 219052 h 1219212"/>
                    <a:gd name="connsiteX2" fmla="*/ 203251 w 447675"/>
                    <a:gd name="connsiteY2" fmla="*/ 291680 h 1219212"/>
                    <a:gd name="connsiteX3" fmla="*/ 244424 w 447675"/>
                    <a:gd name="connsiteY3" fmla="*/ 291681 h 1219212"/>
                    <a:gd name="connsiteX4" fmla="*/ 317052 w 447675"/>
                    <a:gd name="connsiteY4" fmla="*/ 219053 h 1219212"/>
                    <a:gd name="connsiteX5" fmla="*/ 317052 w 447675"/>
                    <a:gd name="connsiteY5" fmla="*/ 146425 h 1219212"/>
                    <a:gd name="connsiteX6" fmla="*/ 0 w 447675"/>
                    <a:gd name="connsiteY6" fmla="*/ 0 h 1219212"/>
                    <a:gd name="connsiteX7" fmla="*/ 447675 w 447675"/>
                    <a:gd name="connsiteY7" fmla="*/ 0 h 1219212"/>
                    <a:gd name="connsiteX8" fmla="*/ 447675 w 447675"/>
                    <a:gd name="connsiteY8" fmla="*/ 1219212 h 1219212"/>
                    <a:gd name="connsiteX9" fmla="*/ 0 w 447675"/>
                    <a:gd name="connsiteY9" fmla="*/ 1219212 h 12192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47675" h="1219212">
                      <a:moveTo>
                        <a:pt x="130623" y="146425"/>
                      </a:moveTo>
                      <a:lnTo>
                        <a:pt x="130623" y="219052"/>
                      </a:lnTo>
                      <a:cubicBezTo>
                        <a:pt x="130623" y="259163"/>
                        <a:pt x="163140" y="291680"/>
                        <a:pt x="203251" y="291680"/>
                      </a:cubicBezTo>
                      <a:lnTo>
                        <a:pt x="244424" y="291681"/>
                      </a:lnTo>
                      <a:cubicBezTo>
                        <a:pt x="284535" y="291681"/>
                        <a:pt x="317052" y="259164"/>
                        <a:pt x="317052" y="219053"/>
                      </a:cubicBezTo>
                      <a:lnTo>
                        <a:pt x="317052" y="146425"/>
                      </a:lnTo>
                      <a:close/>
                      <a:moveTo>
                        <a:pt x="0" y="0"/>
                      </a:moveTo>
                      <a:lnTo>
                        <a:pt x="447675" y="0"/>
                      </a:lnTo>
                      <a:lnTo>
                        <a:pt x="447675" y="1219212"/>
                      </a:lnTo>
                      <a:lnTo>
                        <a:pt x="0" y="1219212"/>
                      </a:lnTo>
                      <a:close/>
                    </a:path>
                  </a:pathLst>
                </a:custGeom>
              </p:spPr>
            </p:pic>
          </p:grpSp>
          <p:pic>
            <p:nvPicPr>
              <p:cNvPr id="38" name="Picture 37" descr="A black background with a black square&#10;&#10;Description automatically generated with medium confidence">
                <a:extLst>
                  <a:ext uri="{FF2B5EF4-FFF2-40B4-BE49-F238E27FC236}">
                    <a16:creationId xmlns:a16="http://schemas.microsoft.com/office/drawing/2014/main" id="{46452006-F62F-0285-46BB-00CB39C5D6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42" t="-513" r="23784" b="71703"/>
              <a:stretch/>
            </p:blipFill>
            <p:spPr>
              <a:xfrm>
                <a:off x="4168117" y="3954939"/>
                <a:ext cx="307684" cy="168932"/>
              </a:xfrm>
              <a:prstGeom prst="rect">
                <a:avLst/>
              </a:prstGeom>
            </p:spPr>
          </p:pic>
        </p:grpSp>
        <p:pic>
          <p:nvPicPr>
            <p:cNvPr id="10" name="Picture 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C5AE389E-7A46-3AB4-3610-28CF78FEDF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86" t="29058" r="34060" b="29057"/>
            <a:stretch/>
          </p:blipFill>
          <p:spPr>
            <a:xfrm rot="5400000">
              <a:off x="2627747" y="1370042"/>
              <a:ext cx="189585" cy="246194"/>
            </a:xfrm>
            <a:custGeom>
              <a:avLst/>
              <a:gdLst>
                <a:gd name="connsiteX0" fmla="*/ 0 w 409575"/>
                <a:gd name="connsiteY0" fmla="*/ 0 h 531871"/>
                <a:gd name="connsiteX1" fmla="*/ 409575 w 409575"/>
                <a:gd name="connsiteY1" fmla="*/ 0 h 531871"/>
                <a:gd name="connsiteX2" fmla="*/ 409575 w 409575"/>
                <a:gd name="connsiteY2" fmla="*/ 411212 h 531871"/>
                <a:gd name="connsiteX3" fmla="*/ 335757 w 409575"/>
                <a:gd name="connsiteY3" fmla="*/ 411212 h 531871"/>
                <a:gd name="connsiteX4" fmla="*/ 335757 w 409575"/>
                <a:gd name="connsiteY4" fmla="*/ 531871 h 531871"/>
                <a:gd name="connsiteX5" fmla="*/ 0 w 409575"/>
                <a:gd name="connsiteY5" fmla="*/ 531871 h 53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9575" h="531871">
                  <a:moveTo>
                    <a:pt x="0" y="0"/>
                  </a:moveTo>
                  <a:lnTo>
                    <a:pt x="409575" y="0"/>
                  </a:lnTo>
                  <a:lnTo>
                    <a:pt x="409575" y="411212"/>
                  </a:lnTo>
                  <a:lnTo>
                    <a:pt x="335757" y="411212"/>
                  </a:lnTo>
                  <a:lnTo>
                    <a:pt x="335757" y="531871"/>
                  </a:lnTo>
                  <a:lnTo>
                    <a:pt x="0" y="531871"/>
                  </a:lnTo>
                  <a:close/>
                </a:path>
              </a:pathLst>
            </a:custGeom>
          </p:spPr>
        </p:pic>
      </p:grp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A1C36F2-9F55-4FC7-B331-1C325041129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904" y="3507283"/>
            <a:ext cx="1220400" cy="1220400"/>
          </a:xfrm>
          <a:prstGeom prst="rect">
            <a:avLst/>
          </a:prstGeom>
        </p:spPr>
      </p:pic>
      <p:pic>
        <p:nvPicPr>
          <p:cNvPr id="20" name="Picture 1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4E4C8A5-FCB4-0436-FA14-9905C15EB6C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3502" y="4727683"/>
            <a:ext cx="1220400" cy="1220400"/>
          </a:xfrm>
          <a:prstGeom prst="rect">
            <a:avLst/>
          </a:prstGeom>
        </p:spPr>
      </p:pic>
      <p:pic>
        <p:nvPicPr>
          <p:cNvPr id="17" name="Picture 1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8C76E55-9902-926B-0C37-02E4456B30A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326" y="3661284"/>
            <a:ext cx="1220400" cy="1220400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CF06B34-ECA5-6440-1D34-EBC0C635BCA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4819" y="4727683"/>
            <a:ext cx="1220400" cy="122040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55FD2E42-742B-8DF8-71A8-DA44B7E5869F}"/>
              </a:ext>
            </a:extLst>
          </p:cNvPr>
          <p:cNvGrpSpPr/>
          <p:nvPr/>
        </p:nvGrpSpPr>
        <p:grpSpPr>
          <a:xfrm>
            <a:off x="8393702" y="1199708"/>
            <a:ext cx="1220400" cy="1219047"/>
            <a:chOff x="8393702" y="1199708"/>
            <a:chExt cx="1220400" cy="1219047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00F71AD-E1E2-41F5-CDAE-68EB8E3E4229}"/>
                </a:ext>
              </a:extLst>
            </p:cNvPr>
            <p:cNvGrpSpPr/>
            <p:nvPr/>
          </p:nvGrpSpPr>
          <p:grpSpPr>
            <a:xfrm>
              <a:off x="8393702" y="1199708"/>
              <a:ext cx="1220400" cy="1219047"/>
              <a:chOff x="7779693" y="4729036"/>
              <a:chExt cx="1220400" cy="1219047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1E8A0E23-4CEB-04D1-234E-1321459CA789}"/>
                  </a:ext>
                </a:extLst>
              </p:cNvPr>
              <p:cNvGrpSpPr/>
              <p:nvPr/>
            </p:nvGrpSpPr>
            <p:grpSpPr>
              <a:xfrm>
                <a:off x="7779693" y="4791477"/>
                <a:ext cx="1220400" cy="1156606"/>
                <a:chOff x="9692205" y="3611677"/>
                <a:chExt cx="1220400" cy="1156606"/>
              </a:xfrm>
            </p:grpSpPr>
            <p:pic>
              <p:nvPicPr>
                <p:cNvPr id="13" name="Picture 12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48D7EE08-4884-871D-7861-820D94B1B8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3087"/>
                <a:stretch/>
              </p:blipFill>
              <p:spPr>
                <a:xfrm>
                  <a:off x="9692205" y="4195762"/>
                  <a:ext cx="1220400" cy="572521"/>
                </a:xfrm>
                <a:prstGeom prst="rect">
                  <a:avLst/>
                </a:prstGeom>
              </p:spPr>
            </p:pic>
            <p:pic>
              <p:nvPicPr>
                <p:cNvPr id="14" name="Picture 13" descr="A black background with a black square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1C522FB9-DC36-D41A-17A0-117FA2B9B8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1871" t="-1" r="22164" b="43028"/>
                <a:stretch/>
              </p:blipFill>
              <p:spPr>
                <a:xfrm>
                  <a:off x="10043281" y="3611677"/>
                  <a:ext cx="518248" cy="596785"/>
                </a:xfrm>
                <a:prstGeom prst="rect">
                  <a:avLst/>
                </a:prstGeom>
              </p:spPr>
            </p:pic>
          </p:grp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925D560-ADC0-6896-0FA8-83FA9C76D5EA}"/>
                  </a:ext>
                </a:extLst>
              </p:cNvPr>
              <p:cNvSpPr/>
              <p:nvPr/>
            </p:nvSpPr>
            <p:spPr>
              <a:xfrm>
                <a:off x="7781046" y="4729036"/>
                <a:ext cx="1219047" cy="1219047"/>
              </a:xfrm>
              <a:prstGeom prst="rect">
                <a:avLst/>
              </a:prstGeom>
              <a:solidFill>
                <a:schemeClr val="tx1">
                  <a:alpha val="0"/>
                </a:schemeClr>
              </a:solidFill>
              <a:ln w="31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71123A12-4979-EA19-6863-5EF0EA7D5068}"/>
                </a:ext>
              </a:extLst>
            </p:cNvPr>
            <p:cNvGrpSpPr/>
            <p:nvPr/>
          </p:nvGrpSpPr>
          <p:grpSpPr>
            <a:xfrm>
              <a:off x="8560271" y="1406958"/>
              <a:ext cx="196726" cy="54000"/>
              <a:chOff x="5602892" y="4567273"/>
              <a:chExt cx="196726" cy="54000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E3ED1D4E-E2C6-6847-D749-D25EED86BCF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02892" y="4567273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6EBA9D0-86D9-AFFB-74A3-8758B211B8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74255" y="4567273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D33CA1A5-0487-F498-23BC-B222DF013F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45618" y="4567273"/>
                <a:ext cx="54000" cy="54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D86CAA9-F7E2-28F7-2B72-05884EE27C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1" r="13280"/>
          <a:stretch/>
        </p:blipFill>
        <p:spPr>
          <a:xfrm>
            <a:off x="3628106" y="4392278"/>
            <a:ext cx="447675" cy="1219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33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D6AAA6D-1AEC-01FA-8E97-8439AB3A8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192" y="1397802"/>
            <a:ext cx="2546330" cy="254633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272CB64-436E-121B-42DB-716AC3E424AB}"/>
              </a:ext>
            </a:extLst>
          </p:cNvPr>
          <p:cNvGrpSpPr/>
          <p:nvPr/>
        </p:nvGrpSpPr>
        <p:grpSpPr>
          <a:xfrm>
            <a:off x="3904564" y="3501991"/>
            <a:ext cx="2546330" cy="2546330"/>
            <a:chOff x="6067516" y="1246076"/>
            <a:chExt cx="2546330" cy="2546330"/>
          </a:xfrm>
        </p:grpSpPr>
        <p:pic>
          <p:nvPicPr>
            <p:cNvPr id="12" name="Picture 1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A849F07F-F108-191C-205D-8B94FC0CA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067516" y="1246076"/>
              <a:ext cx="2546330" cy="2546330"/>
            </a:xfrm>
            <a:custGeom>
              <a:avLst/>
              <a:gdLst>
                <a:gd name="connsiteX0" fmla="*/ 743168 w 2546330"/>
                <a:gd name="connsiteY0" fmla="*/ 760972 h 2546330"/>
                <a:gd name="connsiteX1" fmla="*/ 743168 w 2546330"/>
                <a:gd name="connsiteY1" fmla="*/ 1743738 h 2546330"/>
                <a:gd name="connsiteX2" fmla="*/ 2477965 w 2546330"/>
                <a:gd name="connsiteY2" fmla="*/ 1743738 h 2546330"/>
                <a:gd name="connsiteX3" fmla="*/ 2477965 w 2546330"/>
                <a:gd name="connsiteY3" fmla="*/ 760972 h 2546330"/>
                <a:gd name="connsiteX4" fmla="*/ 0 w 2546330"/>
                <a:gd name="connsiteY4" fmla="*/ 0 h 2546330"/>
                <a:gd name="connsiteX5" fmla="*/ 2546330 w 2546330"/>
                <a:gd name="connsiteY5" fmla="*/ 0 h 2546330"/>
                <a:gd name="connsiteX6" fmla="*/ 2546330 w 2546330"/>
                <a:gd name="connsiteY6" fmla="*/ 2546330 h 2546330"/>
                <a:gd name="connsiteX7" fmla="*/ 0 w 2546330"/>
                <a:gd name="connsiteY7" fmla="*/ 2546330 h 254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6330" h="2546330">
                  <a:moveTo>
                    <a:pt x="743168" y="760972"/>
                  </a:moveTo>
                  <a:lnTo>
                    <a:pt x="743168" y="1743738"/>
                  </a:lnTo>
                  <a:lnTo>
                    <a:pt x="2477965" y="1743738"/>
                  </a:lnTo>
                  <a:lnTo>
                    <a:pt x="2477965" y="760972"/>
                  </a:lnTo>
                  <a:close/>
                  <a:moveTo>
                    <a:pt x="0" y="0"/>
                  </a:moveTo>
                  <a:lnTo>
                    <a:pt x="2546330" y="0"/>
                  </a:lnTo>
                  <a:lnTo>
                    <a:pt x="2546330" y="2546330"/>
                  </a:lnTo>
                  <a:lnTo>
                    <a:pt x="0" y="2546330"/>
                  </a:lnTo>
                  <a:close/>
                </a:path>
              </a:pathLst>
            </a:custGeom>
          </p:spPr>
        </p:pic>
        <p:pic>
          <p:nvPicPr>
            <p:cNvPr id="13" name="Picture 12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D0EEDAF-3E70-B9DE-23E6-C52C02D1A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86" t="29058" r="34060" b="29057"/>
            <a:stretch/>
          </p:blipFill>
          <p:spPr>
            <a:xfrm rot="5400000">
              <a:off x="7034738" y="1903544"/>
              <a:ext cx="937253" cy="1217109"/>
            </a:xfrm>
            <a:custGeom>
              <a:avLst/>
              <a:gdLst>
                <a:gd name="connsiteX0" fmla="*/ 0 w 409575"/>
                <a:gd name="connsiteY0" fmla="*/ 0 h 531871"/>
                <a:gd name="connsiteX1" fmla="*/ 409575 w 409575"/>
                <a:gd name="connsiteY1" fmla="*/ 0 h 531871"/>
                <a:gd name="connsiteX2" fmla="*/ 409575 w 409575"/>
                <a:gd name="connsiteY2" fmla="*/ 411212 h 531871"/>
                <a:gd name="connsiteX3" fmla="*/ 335757 w 409575"/>
                <a:gd name="connsiteY3" fmla="*/ 411212 h 531871"/>
                <a:gd name="connsiteX4" fmla="*/ 335757 w 409575"/>
                <a:gd name="connsiteY4" fmla="*/ 531871 h 531871"/>
                <a:gd name="connsiteX5" fmla="*/ 0 w 409575"/>
                <a:gd name="connsiteY5" fmla="*/ 531871 h 53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9575" h="531871">
                  <a:moveTo>
                    <a:pt x="0" y="0"/>
                  </a:moveTo>
                  <a:lnTo>
                    <a:pt x="409575" y="0"/>
                  </a:lnTo>
                  <a:lnTo>
                    <a:pt x="409575" y="411212"/>
                  </a:lnTo>
                  <a:lnTo>
                    <a:pt x="335757" y="411212"/>
                  </a:lnTo>
                  <a:lnTo>
                    <a:pt x="335757" y="531871"/>
                  </a:lnTo>
                  <a:lnTo>
                    <a:pt x="0" y="531871"/>
                  </a:lnTo>
                  <a:close/>
                </a:path>
              </a:pathLst>
            </a:custGeom>
          </p:spPr>
        </p:pic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3D2D76CD-EB5A-A244-4439-BC951E319D71}"/>
              </a:ext>
            </a:extLst>
          </p:cNvPr>
          <p:cNvGrpSpPr/>
          <p:nvPr/>
        </p:nvGrpSpPr>
        <p:grpSpPr>
          <a:xfrm>
            <a:off x="3904564" y="362551"/>
            <a:ext cx="2546330" cy="2546330"/>
            <a:chOff x="6067516" y="1246076"/>
            <a:chExt cx="2546330" cy="2546330"/>
          </a:xfrm>
        </p:grpSpPr>
        <p:pic>
          <p:nvPicPr>
            <p:cNvPr id="21" name="Picture 2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0E1DE10A-720E-BDF8-155D-AEE322EAD3E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067516" y="1246076"/>
              <a:ext cx="2546330" cy="2546330"/>
            </a:xfrm>
            <a:custGeom>
              <a:avLst/>
              <a:gdLst>
                <a:gd name="connsiteX0" fmla="*/ 743168 w 2546330"/>
                <a:gd name="connsiteY0" fmla="*/ 760972 h 2546330"/>
                <a:gd name="connsiteX1" fmla="*/ 743168 w 2546330"/>
                <a:gd name="connsiteY1" fmla="*/ 1743738 h 2546330"/>
                <a:gd name="connsiteX2" fmla="*/ 2477965 w 2546330"/>
                <a:gd name="connsiteY2" fmla="*/ 1743738 h 2546330"/>
                <a:gd name="connsiteX3" fmla="*/ 2477965 w 2546330"/>
                <a:gd name="connsiteY3" fmla="*/ 760972 h 2546330"/>
                <a:gd name="connsiteX4" fmla="*/ 0 w 2546330"/>
                <a:gd name="connsiteY4" fmla="*/ 0 h 2546330"/>
                <a:gd name="connsiteX5" fmla="*/ 2546330 w 2546330"/>
                <a:gd name="connsiteY5" fmla="*/ 0 h 2546330"/>
                <a:gd name="connsiteX6" fmla="*/ 2546330 w 2546330"/>
                <a:gd name="connsiteY6" fmla="*/ 2546330 h 2546330"/>
                <a:gd name="connsiteX7" fmla="*/ 0 w 2546330"/>
                <a:gd name="connsiteY7" fmla="*/ 2546330 h 25463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46330" h="2546330">
                  <a:moveTo>
                    <a:pt x="743168" y="760972"/>
                  </a:moveTo>
                  <a:lnTo>
                    <a:pt x="743168" y="1743738"/>
                  </a:lnTo>
                  <a:lnTo>
                    <a:pt x="2477965" y="1743738"/>
                  </a:lnTo>
                  <a:lnTo>
                    <a:pt x="2477965" y="760972"/>
                  </a:lnTo>
                  <a:close/>
                  <a:moveTo>
                    <a:pt x="0" y="0"/>
                  </a:moveTo>
                  <a:lnTo>
                    <a:pt x="2546330" y="0"/>
                  </a:lnTo>
                  <a:lnTo>
                    <a:pt x="2546330" y="2546330"/>
                  </a:lnTo>
                  <a:lnTo>
                    <a:pt x="0" y="2546330"/>
                  </a:lnTo>
                  <a:close/>
                </a:path>
              </a:pathLst>
            </a:custGeom>
          </p:spPr>
        </p:pic>
        <p:pic>
          <p:nvPicPr>
            <p:cNvPr id="22" name="Picture 2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7A1DA75D-BBD4-8C8A-3DA4-EB8896B0FE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86" t="29058" r="34060" b="29057"/>
            <a:stretch/>
          </p:blipFill>
          <p:spPr>
            <a:xfrm rot="16200000">
              <a:off x="7218100" y="1929735"/>
              <a:ext cx="937253" cy="1217109"/>
            </a:xfrm>
            <a:custGeom>
              <a:avLst/>
              <a:gdLst>
                <a:gd name="connsiteX0" fmla="*/ 0 w 409575"/>
                <a:gd name="connsiteY0" fmla="*/ 0 h 531871"/>
                <a:gd name="connsiteX1" fmla="*/ 409575 w 409575"/>
                <a:gd name="connsiteY1" fmla="*/ 0 h 531871"/>
                <a:gd name="connsiteX2" fmla="*/ 409575 w 409575"/>
                <a:gd name="connsiteY2" fmla="*/ 411212 h 531871"/>
                <a:gd name="connsiteX3" fmla="*/ 335757 w 409575"/>
                <a:gd name="connsiteY3" fmla="*/ 411212 h 531871"/>
                <a:gd name="connsiteX4" fmla="*/ 335757 w 409575"/>
                <a:gd name="connsiteY4" fmla="*/ 531871 h 531871"/>
                <a:gd name="connsiteX5" fmla="*/ 0 w 409575"/>
                <a:gd name="connsiteY5" fmla="*/ 531871 h 531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09575" h="531871">
                  <a:moveTo>
                    <a:pt x="0" y="0"/>
                  </a:moveTo>
                  <a:lnTo>
                    <a:pt x="409575" y="0"/>
                  </a:lnTo>
                  <a:lnTo>
                    <a:pt x="409575" y="411212"/>
                  </a:lnTo>
                  <a:lnTo>
                    <a:pt x="335757" y="411212"/>
                  </a:lnTo>
                  <a:lnTo>
                    <a:pt x="335757" y="531871"/>
                  </a:lnTo>
                  <a:lnTo>
                    <a:pt x="0" y="531871"/>
                  </a:lnTo>
                  <a:close/>
                </a:path>
              </a:pathLst>
            </a:custGeom>
          </p:spPr>
        </p:pic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1ACD192-CD7A-6553-7702-857FF4618C7C}"/>
              </a:ext>
            </a:extLst>
          </p:cNvPr>
          <p:cNvCxnSpPr>
            <a:cxnSpLocks/>
          </p:cNvCxnSpPr>
          <p:nvPr/>
        </p:nvCxnSpPr>
        <p:spPr>
          <a:xfrm>
            <a:off x="5432856" y="4187843"/>
            <a:ext cx="0" cy="117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FE5901E-D2A2-72A2-F17C-B7064452A4EF}"/>
              </a:ext>
            </a:extLst>
          </p:cNvPr>
          <p:cNvCxnSpPr/>
          <p:nvPr/>
        </p:nvCxnSpPr>
        <p:spPr>
          <a:xfrm flipV="1">
            <a:off x="5457048" y="4187843"/>
            <a:ext cx="0" cy="164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4AD73B-D48C-CC0A-30A3-D121FF99EAD1}"/>
              </a:ext>
            </a:extLst>
          </p:cNvPr>
          <p:cNvCxnSpPr/>
          <p:nvPr/>
        </p:nvCxnSpPr>
        <p:spPr>
          <a:xfrm flipV="1">
            <a:off x="5457048" y="5202256"/>
            <a:ext cx="0" cy="164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9D043E9-2D11-F554-DC9A-159E7C0704E2}"/>
              </a:ext>
            </a:extLst>
          </p:cNvPr>
          <p:cNvCxnSpPr>
            <a:cxnSpLocks/>
          </p:cNvCxnSpPr>
          <p:nvPr/>
        </p:nvCxnSpPr>
        <p:spPr>
          <a:xfrm>
            <a:off x="5432856" y="1046974"/>
            <a:ext cx="0" cy="1178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0546511-D4BD-563D-61FF-C94B0579BF4F}"/>
              </a:ext>
            </a:extLst>
          </p:cNvPr>
          <p:cNvCxnSpPr/>
          <p:nvPr/>
        </p:nvCxnSpPr>
        <p:spPr>
          <a:xfrm flipV="1">
            <a:off x="5457048" y="1046974"/>
            <a:ext cx="0" cy="164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63A9D78-4EB7-7F15-E4A5-F6CCC53FC0ED}"/>
              </a:ext>
            </a:extLst>
          </p:cNvPr>
          <p:cNvCxnSpPr/>
          <p:nvPr/>
        </p:nvCxnSpPr>
        <p:spPr>
          <a:xfrm flipV="1">
            <a:off x="5457048" y="2061387"/>
            <a:ext cx="0" cy="1643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9AA29F6-68BB-6AFC-6D02-7FE610A5408A}"/>
              </a:ext>
            </a:extLst>
          </p:cNvPr>
          <p:cNvGrpSpPr/>
          <p:nvPr/>
        </p:nvGrpSpPr>
        <p:grpSpPr>
          <a:xfrm>
            <a:off x="9106216" y="3966799"/>
            <a:ext cx="1269841" cy="1269841"/>
            <a:chOff x="5513981" y="3055174"/>
            <a:chExt cx="1269841" cy="1269841"/>
          </a:xfrm>
        </p:grpSpPr>
        <p:pic>
          <p:nvPicPr>
            <p:cNvPr id="18" name="Picture 17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9FEC5E42-71F3-3807-929D-A30BEE3B40D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13981" y="3055174"/>
              <a:ext cx="1269841" cy="1269841"/>
            </a:xfrm>
            <a:prstGeom prst="rect">
              <a:avLst/>
            </a:prstGeom>
          </p:spPr>
        </p:pic>
        <p:pic>
          <p:nvPicPr>
            <p:cNvPr id="19" name="Picture 18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953958FC-5069-F732-5F6A-22B560BEE64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4525" t="8436" r="12348" b="43745"/>
            <a:stretch/>
          </p:blipFill>
          <p:spPr>
            <a:xfrm>
              <a:off x="6617134" y="3386484"/>
              <a:ext cx="166688" cy="60721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2275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CB6684B-F8D9-4B39-7684-3BB2E7B44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6" y="0"/>
            <a:ext cx="3835320" cy="383532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68" name="Group 67">
            <a:extLst>
              <a:ext uri="{FF2B5EF4-FFF2-40B4-BE49-F238E27FC236}">
                <a16:creationId xmlns:a16="http://schemas.microsoft.com/office/drawing/2014/main" id="{9DFD1BF8-69B1-A660-3AA0-C4E28356C88D}"/>
              </a:ext>
            </a:extLst>
          </p:cNvPr>
          <p:cNvGrpSpPr/>
          <p:nvPr/>
        </p:nvGrpSpPr>
        <p:grpSpPr>
          <a:xfrm>
            <a:off x="3979224" y="473974"/>
            <a:ext cx="3361346" cy="3361346"/>
            <a:chOff x="4007088" y="2154647"/>
            <a:chExt cx="3361346" cy="3361346"/>
          </a:xfrm>
        </p:grpSpPr>
        <p:pic>
          <p:nvPicPr>
            <p:cNvPr id="22" name="Picture 2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BB358FC4-3345-F9DA-2037-89A1C64C92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4007088" y="2154647"/>
              <a:ext cx="3361346" cy="3361346"/>
            </a:xfrm>
            <a:custGeom>
              <a:avLst/>
              <a:gdLst>
                <a:gd name="connsiteX0" fmla="*/ 1706919 w 3835320"/>
                <a:gd name="connsiteY0" fmla="*/ 2426542 h 3835320"/>
                <a:gd name="connsiteX1" fmla="*/ 1706919 w 3835320"/>
                <a:gd name="connsiteY1" fmla="*/ 2914698 h 3835320"/>
                <a:gd name="connsiteX2" fmla="*/ 2128401 w 3835320"/>
                <a:gd name="connsiteY2" fmla="*/ 2914698 h 3835320"/>
                <a:gd name="connsiteX3" fmla="*/ 2128401 w 3835320"/>
                <a:gd name="connsiteY3" fmla="*/ 2426542 h 3835320"/>
                <a:gd name="connsiteX4" fmla="*/ 0 w 3835320"/>
                <a:gd name="connsiteY4" fmla="*/ 0 h 3835320"/>
                <a:gd name="connsiteX5" fmla="*/ 3835320 w 3835320"/>
                <a:gd name="connsiteY5" fmla="*/ 0 h 3835320"/>
                <a:gd name="connsiteX6" fmla="*/ 3835320 w 3835320"/>
                <a:gd name="connsiteY6" fmla="*/ 3835320 h 3835320"/>
                <a:gd name="connsiteX7" fmla="*/ 0 w 3835320"/>
                <a:gd name="connsiteY7" fmla="*/ 3835320 h 3835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35320" h="3835320">
                  <a:moveTo>
                    <a:pt x="1706919" y="2426542"/>
                  </a:moveTo>
                  <a:lnTo>
                    <a:pt x="1706919" y="2914698"/>
                  </a:lnTo>
                  <a:lnTo>
                    <a:pt x="2128401" y="2914698"/>
                  </a:lnTo>
                  <a:lnTo>
                    <a:pt x="2128401" y="2426542"/>
                  </a:lnTo>
                  <a:close/>
                  <a:moveTo>
                    <a:pt x="0" y="0"/>
                  </a:moveTo>
                  <a:lnTo>
                    <a:pt x="3835320" y="0"/>
                  </a:lnTo>
                  <a:lnTo>
                    <a:pt x="3835320" y="3835320"/>
                  </a:lnTo>
                  <a:lnTo>
                    <a:pt x="0" y="3835320"/>
                  </a:lnTo>
                  <a:close/>
                </a:path>
              </a:pathLst>
            </a:custGeom>
          </p:spPr>
        </p:pic>
        <p:pic>
          <p:nvPicPr>
            <p:cNvPr id="27" name="Picture 26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1E8E8AF5-351E-A217-6770-09CDCB771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5556523" y="4206527"/>
              <a:ext cx="567495" cy="567495"/>
            </a:xfrm>
            <a:custGeom>
              <a:avLst/>
              <a:gdLst>
                <a:gd name="connsiteX0" fmla="*/ 0 w 567495"/>
                <a:gd name="connsiteY0" fmla="*/ 11156 h 567495"/>
                <a:gd name="connsiteX1" fmla="*/ 0 w 567495"/>
                <a:gd name="connsiteY1" fmla="*/ 0 h 567495"/>
                <a:gd name="connsiteX2" fmla="*/ 10849 w 567495"/>
                <a:gd name="connsiteY2" fmla="*/ 0 h 567495"/>
                <a:gd name="connsiteX3" fmla="*/ 0 w 567495"/>
                <a:gd name="connsiteY3" fmla="*/ 567495 h 567495"/>
                <a:gd name="connsiteX4" fmla="*/ 0 w 567495"/>
                <a:gd name="connsiteY4" fmla="*/ 207287 h 567495"/>
                <a:gd name="connsiteX5" fmla="*/ 78630 w 567495"/>
                <a:gd name="connsiteY5" fmla="*/ 283749 h 567495"/>
                <a:gd name="connsiteX6" fmla="*/ 283746 w 567495"/>
                <a:gd name="connsiteY6" fmla="*/ 72819 h 567495"/>
                <a:gd name="connsiteX7" fmla="*/ 208864 w 567495"/>
                <a:gd name="connsiteY7" fmla="*/ 0 h 567495"/>
                <a:gd name="connsiteX8" fmla="*/ 567495 w 567495"/>
                <a:gd name="connsiteY8" fmla="*/ 0 h 567495"/>
                <a:gd name="connsiteX9" fmla="*/ 567495 w 567495"/>
                <a:gd name="connsiteY9" fmla="*/ 567495 h 567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7495" h="567495">
                  <a:moveTo>
                    <a:pt x="0" y="11156"/>
                  </a:moveTo>
                  <a:lnTo>
                    <a:pt x="0" y="0"/>
                  </a:lnTo>
                  <a:lnTo>
                    <a:pt x="10849" y="0"/>
                  </a:lnTo>
                  <a:close/>
                  <a:moveTo>
                    <a:pt x="0" y="567495"/>
                  </a:moveTo>
                  <a:lnTo>
                    <a:pt x="0" y="207287"/>
                  </a:lnTo>
                  <a:lnTo>
                    <a:pt x="78630" y="283749"/>
                  </a:lnTo>
                  <a:lnTo>
                    <a:pt x="283746" y="72819"/>
                  </a:lnTo>
                  <a:lnTo>
                    <a:pt x="208864" y="0"/>
                  </a:lnTo>
                  <a:lnTo>
                    <a:pt x="567495" y="0"/>
                  </a:lnTo>
                  <a:lnTo>
                    <a:pt x="567495" y="567495"/>
                  </a:lnTo>
                  <a:close/>
                </a:path>
              </a:pathLst>
            </a:custGeom>
          </p:spPr>
        </p:pic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7EFA1A0D-A83F-6C7D-DB26-CF6B165392BF}"/>
                </a:ext>
              </a:extLst>
            </p:cNvPr>
            <p:cNvSpPr/>
            <p:nvPr/>
          </p:nvSpPr>
          <p:spPr>
            <a:xfrm>
              <a:off x="5872009" y="4183125"/>
              <a:ext cx="57727" cy="144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089080B0-9E04-A871-7011-DC7B449D5614}"/>
                </a:ext>
              </a:extLst>
            </p:cNvPr>
            <p:cNvSpPr/>
            <p:nvPr/>
          </p:nvSpPr>
          <p:spPr>
            <a:xfrm rot="1200000">
              <a:off x="5971445" y="4154790"/>
              <a:ext cx="57727" cy="198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442028C4-C71C-6091-6EEA-C999A9DE50D0}"/>
                </a:ext>
              </a:extLst>
            </p:cNvPr>
            <p:cNvSpPr/>
            <p:nvPr/>
          </p:nvSpPr>
          <p:spPr>
            <a:xfrm rot="13200000">
              <a:off x="6058209" y="4198579"/>
              <a:ext cx="57727" cy="198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7AF749E9-F81A-380A-1CCC-74F364AA8DCB}"/>
                </a:ext>
              </a:extLst>
            </p:cNvPr>
            <p:cNvSpPr/>
            <p:nvPr/>
          </p:nvSpPr>
          <p:spPr>
            <a:xfrm rot="3600000">
              <a:off x="6124018" y="4273665"/>
              <a:ext cx="57727" cy="198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8E59EA9F-9104-EA10-41E2-2065EB39BEF8}"/>
                </a:ext>
              </a:extLst>
            </p:cNvPr>
            <p:cNvSpPr/>
            <p:nvPr/>
          </p:nvSpPr>
          <p:spPr>
            <a:xfrm rot="4800000">
              <a:off x="6129400" y="4399340"/>
              <a:ext cx="57727" cy="144000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31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70" name="Picture 6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43D6187-C371-E11D-04E6-0D5FF615DA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926" y="4241959"/>
            <a:ext cx="1269841" cy="1269841"/>
          </a:xfrm>
          <a:prstGeom prst="rect">
            <a:avLst/>
          </a:prstGeom>
        </p:spPr>
      </p:pic>
      <p:grpSp>
        <p:nvGrpSpPr>
          <p:cNvPr id="99" name="Group 98">
            <a:extLst>
              <a:ext uri="{FF2B5EF4-FFF2-40B4-BE49-F238E27FC236}">
                <a16:creationId xmlns:a16="http://schemas.microsoft.com/office/drawing/2014/main" id="{DA49E121-E5E7-69D9-ED26-1731AD396196}"/>
              </a:ext>
            </a:extLst>
          </p:cNvPr>
          <p:cNvGrpSpPr/>
          <p:nvPr/>
        </p:nvGrpSpPr>
        <p:grpSpPr>
          <a:xfrm>
            <a:off x="3847986" y="3556197"/>
            <a:ext cx="3361346" cy="3361346"/>
            <a:chOff x="3324312" y="171484"/>
            <a:chExt cx="3361346" cy="3361346"/>
          </a:xfrm>
        </p:grpSpPr>
        <p:pic>
          <p:nvPicPr>
            <p:cNvPr id="98" name="Picture 97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133F96D6-9F06-0CC4-0310-38507D139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3324312" y="171484"/>
              <a:ext cx="3361346" cy="3361346"/>
            </a:xfrm>
            <a:custGeom>
              <a:avLst/>
              <a:gdLst>
                <a:gd name="connsiteX0" fmla="*/ 1861145 w 3361346"/>
                <a:gd name="connsiteY0" fmla="*/ 2043720 h 3361346"/>
                <a:gd name="connsiteX1" fmla="*/ 1835672 w 3361346"/>
                <a:gd name="connsiteY1" fmla="*/ 2126667 h 3361346"/>
                <a:gd name="connsiteX2" fmla="*/ 1495976 w 3361346"/>
                <a:gd name="connsiteY2" fmla="*/ 2126667 h 3361346"/>
                <a:gd name="connsiteX3" fmla="*/ 1495976 w 3361346"/>
                <a:gd name="connsiteY3" fmla="*/ 2343134 h 3361346"/>
                <a:gd name="connsiteX4" fmla="*/ 1390947 w 3361346"/>
                <a:gd name="connsiteY4" fmla="*/ 2326193 h 3361346"/>
                <a:gd name="connsiteX5" fmla="*/ 1495976 w 3361346"/>
                <a:gd name="connsiteY5" fmla="*/ 2402570 h 3361346"/>
                <a:gd name="connsiteX6" fmla="*/ 1495976 w 3361346"/>
                <a:gd name="connsiteY6" fmla="*/ 2554496 h 3361346"/>
                <a:gd name="connsiteX7" fmla="*/ 1658506 w 3361346"/>
                <a:gd name="connsiteY7" fmla="*/ 2554496 h 3361346"/>
                <a:gd name="connsiteX8" fmla="*/ 1485044 w 3361346"/>
                <a:gd name="connsiteY8" fmla="*/ 2643245 h 3361346"/>
                <a:gd name="connsiteX9" fmla="*/ 1697024 w 3361346"/>
                <a:gd name="connsiteY9" fmla="*/ 2715729 h 3361346"/>
                <a:gd name="connsiteX10" fmla="*/ 1446727 w 3361346"/>
                <a:gd name="connsiteY10" fmla="*/ 3037869 h 3361346"/>
                <a:gd name="connsiteX11" fmla="*/ 1754052 w 3361346"/>
                <a:gd name="connsiteY11" fmla="*/ 2855262 h 3361346"/>
                <a:gd name="connsiteX12" fmla="*/ 1785640 w 3361346"/>
                <a:gd name="connsiteY12" fmla="*/ 3089241 h 3361346"/>
                <a:gd name="connsiteX13" fmla="*/ 1973851 w 3361346"/>
                <a:gd name="connsiteY13" fmla="*/ 2921768 h 3361346"/>
                <a:gd name="connsiteX14" fmla="*/ 2108217 w 3361346"/>
                <a:gd name="connsiteY14" fmla="*/ 3113825 h 3361346"/>
                <a:gd name="connsiteX15" fmla="*/ 2099733 w 3361346"/>
                <a:gd name="connsiteY15" fmla="*/ 2836925 h 3361346"/>
                <a:gd name="connsiteX16" fmla="*/ 2293764 w 3361346"/>
                <a:gd name="connsiteY16" fmla="*/ 2900929 h 3361346"/>
                <a:gd name="connsiteX17" fmla="*/ 2200666 w 3361346"/>
                <a:gd name="connsiteY17" fmla="*/ 2744519 h 3361346"/>
                <a:gd name="connsiteX18" fmla="*/ 2526345 w 3361346"/>
                <a:gd name="connsiteY18" fmla="*/ 2737714 h 3361346"/>
                <a:gd name="connsiteX19" fmla="*/ 2176885 w 3361346"/>
                <a:gd name="connsiteY19" fmla="*/ 2601627 h 3361346"/>
                <a:gd name="connsiteX20" fmla="*/ 2448777 w 3361346"/>
                <a:gd name="connsiteY20" fmla="*/ 2492533 h 3361346"/>
                <a:gd name="connsiteX21" fmla="*/ 2167862 w 3361346"/>
                <a:gd name="connsiteY21" fmla="*/ 2426681 h 3361346"/>
                <a:gd name="connsiteX22" fmla="*/ 2383774 w 3361346"/>
                <a:gd name="connsiteY22" fmla="*/ 2241786 h 3361346"/>
                <a:gd name="connsiteX23" fmla="*/ 2099716 w 3361346"/>
                <a:gd name="connsiteY23" fmla="*/ 2279481 h 3361346"/>
                <a:gd name="connsiteX24" fmla="*/ 2141339 w 3361346"/>
                <a:gd name="connsiteY24" fmla="*/ 2045824 h 3361346"/>
                <a:gd name="connsiteX25" fmla="*/ 1970425 w 3361346"/>
                <a:gd name="connsiteY25" fmla="*/ 2228500 h 3361346"/>
                <a:gd name="connsiteX26" fmla="*/ 0 w 3361346"/>
                <a:gd name="connsiteY26" fmla="*/ 0 h 3361346"/>
                <a:gd name="connsiteX27" fmla="*/ 3361346 w 3361346"/>
                <a:gd name="connsiteY27" fmla="*/ 0 h 3361346"/>
                <a:gd name="connsiteX28" fmla="*/ 3361346 w 3361346"/>
                <a:gd name="connsiteY28" fmla="*/ 3361346 h 3361346"/>
                <a:gd name="connsiteX29" fmla="*/ 0 w 3361346"/>
                <a:gd name="connsiteY29" fmla="*/ 3361346 h 33613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361346" h="3361346">
                  <a:moveTo>
                    <a:pt x="1861145" y="2043720"/>
                  </a:moveTo>
                  <a:lnTo>
                    <a:pt x="1835672" y="2126667"/>
                  </a:lnTo>
                  <a:lnTo>
                    <a:pt x="1495976" y="2126667"/>
                  </a:lnTo>
                  <a:lnTo>
                    <a:pt x="1495976" y="2343134"/>
                  </a:lnTo>
                  <a:lnTo>
                    <a:pt x="1390947" y="2326193"/>
                  </a:lnTo>
                  <a:lnTo>
                    <a:pt x="1495976" y="2402570"/>
                  </a:lnTo>
                  <a:lnTo>
                    <a:pt x="1495976" y="2554496"/>
                  </a:lnTo>
                  <a:lnTo>
                    <a:pt x="1658506" y="2554496"/>
                  </a:lnTo>
                  <a:lnTo>
                    <a:pt x="1485044" y="2643245"/>
                  </a:lnTo>
                  <a:lnTo>
                    <a:pt x="1697024" y="2715729"/>
                  </a:lnTo>
                  <a:lnTo>
                    <a:pt x="1446727" y="3037869"/>
                  </a:lnTo>
                  <a:lnTo>
                    <a:pt x="1754052" y="2855262"/>
                  </a:lnTo>
                  <a:lnTo>
                    <a:pt x="1785640" y="3089241"/>
                  </a:lnTo>
                  <a:lnTo>
                    <a:pt x="1973851" y="2921768"/>
                  </a:lnTo>
                  <a:lnTo>
                    <a:pt x="2108217" y="3113825"/>
                  </a:lnTo>
                  <a:lnTo>
                    <a:pt x="2099733" y="2836925"/>
                  </a:lnTo>
                  <a:lnTo>
                    <a:pt x="2293764" y="2900929"/>
                  </a:lnTo>
                  <a:lnTo>
                    <a:pt x="2200666" y="2744519"/>
                  </a:lnTo>
                  <a:cubicBezTo>
                    <a:pt x="2309227" y="2742234"/>
                    <a:pt x="2417784" y="2739999"/>
                    <a:pt x="2526345" y="2737714"/>
                  </a:cubicBezTo>
                  <a:lnTo>
                    <a:pt x="2176885" y="2601627"/>
                  </a:lnTo>
                  <a:lnTo>
                    <a:pt x="2448777" y="2492533"/>
                  </a:lnTo>
                  <a:lnTo>
                    <a:pt x="2167862" y="2426681"/>
                  </a:lnTo>
                  <a:lnTo>
                    <a:pt x="2383774" y="2241786"/>
                  </a:lnTo>
                  <a:lnTo>
                    <a:pt x="2099716" y="2279481"/>
                  </a:lnTo>
                  <a:lnTo>
                    <a:pt x="2141339" y="2045824"/>
                  </a:lnTo>
                  <a:lnTo>
                    <a:pt x="1970425" y="2228500"/>
                  </a:lnTo>
                  <a:close/>
                  <a:moveTo>
                    <a:pt x="0" y="0"/>
                  </a:moveTo>
                  <a:lnTo>
                    <a:pt x="3361346" y="0"/>
                  </a:lnTo>
                  <a:lnTo>
                    <a:pt x="3361346" y="3361346"/>
                  </a:lnTo>
                  <a:lnTo>
                    <a:pt x="0" y="3361346"/>
                  </a:lnTo>
                  <a:close/>
                </a:path>
              </a:pathLst>
            </a:custGeom>
          </p:spPr>
        </p:pic>
        <p:pic>
          <p:nvPicPr>
            <p:cNvPr id="91" name="Picture 9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D6FB5250-C1F4-BF22-81D4-D1445D7F68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 rot="5400000">
              <a:off x="5034328" y="2472423"/>
              <a:ext cx="486361" cy="486361"/>
            </a:xfrm>
            <a:custGeom>
              <a:avLst/>
              <a:gdLst>
                <a:gd name="connsiteX0" fmla="*/ 0 w 567495"/>
                <a:gd name="connsiteY0" fmla="*/ 11156 h 567495"/>
                <a:gd name="connsiteX1" fmla="*/ 0 w 567495"/>
                <a:gd name="connsiteY1" fmla="*/ 0 h 567495"/>
                <a:gd name="connsiteX2" fmla="*/ 10849 w 567495"/>
                <a:gd name="connsiteY2" fmla="*/ 0 h 567495"/>
                <a:gd name="connsiteX3" fmla="*/ 0 w 567495"/>
                <a:gd name="connsiteY3" fmla="*/ 567495 h 567495"/>
                <a:gd name="connsiteX4" fmla="*/ 0 w 567495"/>
                <a:gd name="connsiteY4" fmla="*/ 207287 h 567495"/>
                <a:gd name="connsiteX5" fmla="*/ 78630 w 567495"/>
                <a:gd name="connsiteY5" fmla="*/ 283749 h 567495"/>
                <a:gd name="connsiteX6" fmla="*/ 283746 w 567495"/>
                <a:gd name="connsiteY6" fmla="*/ 72819 h 567495"/>
                <a:gd name="connsiteX7" fmla="*/ 208864 w 567495"/>
                <a:gd name="connsiteY7" fmla="*/ 0 h 567495"/>
                <a:gd name="connsiteX8" fmla="*/ 567495 w 567495"/>
                <a:gd name="connsiteY8" fmla="*/ 0 h 567495"/>
                <a:gd name="connsiteX9" fmla="*/ 567495 w 567495"/>
                <a:gd name="connsiteY9" fmla="*/ 567495 h 567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67495" h="567495">
                  <a:moveTo>
                    <a:pt x="0" y="11156"/>
                  </a:moveTo>
                  <a:lnTo>
                    <a:pt x="0" y="0"/>
                  </a:lnTo>
                  <a:lnTo>
                    <a:pt x="10849" y="0"/>
                  </a:lnTo>
                  <a:close/>
                  <a:moveTo>
                    <a:pt x="0" y="567495"/>
                  </a:moveTo>
                  <a:lnTo>
                    <a:pt x="0" y="207287"/>
                  </a:lnTo>
                  <a:lnTo>
                    <a:pt x="78630" y="283749"/>
                  </a:lnTo>
                  <a:lnTo>
                    <a:pt x="283746" y="72819"/>
                  </a:lnTo>
                  <a:lnTo>
                    <a:pt x="208864" y="0"/>
                  </a:lnTo>
                  <a:lnTo>
                    <a:pt x="567495" y="0"/>
                  </a:lnTo>
                  <a:lnTo>
                    <a:pt x="567495" y="567495"/>
                  </a:lnTo>
                  <a:close/>
                </a:path>
              </a:pathLst>
            </a:custGeom>
          </p:spPr>
        </p:pic>
        <p:sp>
          <p:nvSpPr>
            <p:cNvPr id="86" name="Explosion: 8 Points 85">
              <a:extLst>
                <a:ext uri="{FF2B5EF4-FFF2-40B4-BE49-F238E27FC236}">
                  <a16:creationId xmlns:a16="http://schemas.microsoft.com/office/drawing/2014/main" id="{9CA68E3F-6AFF-1FBF-0D3D-0FC6F4FD9F86}"/>
                </a:ext>
              </a:extLst>
            </p:cNvPr>
            <p:cNvSpPr/>
            <p:nvPr/>
          </p:nvSpPr>
          <p:spPr>
            <a:xfrm rot="16532748">
              <a:off x="4752652" y="2172342"/>
              <a:ext cx="1072909" cy="1169854"/>
            </a:xfrm>
            <a:prstGeom prst="irregularSeal1">
              <a:avLst/>
            </a:prstGeom>
            <a:noFill/>
            <a:ln w="57150" cap="rnd">
              <a:solidFill>
                <a:schemeClr val="tx1"/>
              </a:solidFill>
              <a:prstDash val="lgDash"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pic>
        <p:nvPicPr>
          <p:cNvPr id="1026" name="Picture 2" descr="Drill Sergeant Stock Illustrations, Cliparts and Royalty Free Drill Sergeant  Vectors">
            <a:extLst>
              <a:ext uri="{FF2B5EF4-FFF2-40B4-BE49-F238E27FC236}">
                <a16:creationId xmlns:a16="http://schemas.microsoft.com/office/drawing/2014/main" id="{3CE4E6C8-491F-0648-8ACD-99603505B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8174" y="1993333"/>
            <a:ext cx="39433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Drill Sergeant Stock Illustrations, Cliparts and Royalty Free Drill Sergeant  Vectors">
            <a:extLst>
              <a:ext uri="{FF2B5EF4-FFF2-40B4-BE49-F238E27FC236}">
                <a16:creationId xmlns:a16="http://schemas.microsoft.com/office/drawing/2014/main" id="{E7DF7FB4-98F4-F518-9588-AD1708C07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810" y="-1192901"/>
            <a:ext cx="39433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0797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3748</TotalTime>
  <Words>1</Words>
  <Application>Microsoft Office PowerPoint</Application>
  <PresentationFormat>Widescreen</PresentationFormat>
  <Paragraphs>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gilad gur harush</dc:creator>
  <cp:lastModifiedBy>gilad gur harush</cp:lastModifiedBy>
  <cp:revision>42</cp:revision>
  <dcterms:created xsi:type="dcterms:W3CDTF">2023-07-13T19:50:18Z</dcterms:created>
  <dcterms:modified xsi:type="dcterms:W3CDTF">2024-10-15T17:55:00Z</dcterms:modified>
</cp:coreProperties>
</file>