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B00"/>
    <a:srgbClr val="4472C4"/>
    <a:srgbClr val="696C73"/>
    <a:srgbClr val="3D3737"/>
    <a:srgbClr val="322D2D"/>
    <a:srgbClr val="1C1A1A"/>
    <a:srgbClr val="000000"/>
    <a:srgbClr val="1A1818"/>
    <a:srgbClr val="7F7F7F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90" autoAdjust="0"/>
    <p:restoredTop sz="96283" autoAdjust="0"/>
  </p:normalViewPr>
  <p:slideViewPr>
    <p:cSldViewPr snapToGrid="0">
      <p:cViewPr>
        <p:scale>
          <a:sx n="75" d="100"/>
          <a:sy n="75" d="100"/>
        </p:scale>
        <p:origin x="168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4F2DE1D-C7FE-7E2A-3C7D-289E8E885E88}"/>
              </a:ext>
            </a:extLst>
          </p:cNvPr>
          <p:cNvGrpSpPr/>
          <p:nvPr/>
        </p:nvGrpSpPr>
        <p:grpSpPr>
          <a:xfrm rot="5400000">
            <a:off x="-4149562" y="-1012036"/>
            <a:ext cx="4800600" cy="2024071"/>
            <a:chOff x="223157" y="207164"/>
            <a:chExt cx="4800600" cy="2024071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2A15875-6A4C-C55F-15C2-989D6725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b="29026"/>
            <a:stretch/>
          </p:blipFill>
          <p:spPr>
            <a:xfrm>
              <a:off x="223157" y="207164"/>
              <a:ext cx="4800600" cy="202407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C4C2D5-3F98-BCAA-538A-81450FA5C5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721338" y="1219200"/>
              <a:ext cx="302419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397F5B-8A5B-80A2-49BA-7ABB5EBBDA9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223157" y="1219200"/>
              <a:ext cx="295275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F19FDC-E375-4E7B-4665-4837CA2B0C72}"/>
                </a:ext>
              </a:extLst>
            </p:cNvPr>
            <p:cNvCxnSpPr>
              <a:cxnSpLocks/>
            </p:cNvCxnSpPr>
            <p:nvPr/>
          </p:nvCxnSpPr>
          <p:spPr>
            <a:xfrm>
              <a:off x="3700974" y="207165"/>
              <a:ext cx="0" cy="20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8136FD-3601-DEAA-CB65-F6AC478C22CE}"/>
              </a:ext>
            </a:extLst>
          </p:cNvPr>
          <p:cNvGrpSpPr/>
          <p:nvPr/>
        </p:nvGrpSpPr>
        <p:grpSpPr>
          <a:xfrm>
            <a:off x="-441769" y="306458"/>
            <a:ext cx="4800600" cy="2169355"/>
            <a:chOff x="4134357" y="1765041"/>
            <a:chExt cx="4800600" cy="21693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5EA6A-09EA-03D6-7F7D-57AF75FD99E0}"/>
                </a:ext>
              </a:extLst>
            </p:cNvPr>
            <p:cNvSpPr/>
            <p:nvPr/>
          </p:nvSpPr>
          <p:spPr>
            <a:xfrm rot="10800000">
              <a:off x="4134357" y="1765041"/>
              <a:ext cx="4800600" cy="202407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398C49-FAA2-5032-2EE6-559D9F55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8" t="28811" b="29026"/>
            <a:stretch/>
          </p:blipFill>
          <p:spPr>
            <a:xfrm rot="11602674">
              <a:off x="4170017" y="1910325"/>
              <a:ext cx="2401827" cy="2024071"/>
            </a:xfrm>
            <a:custGeom>
              <a:avLst/>
              <a:gdLst>
                <a:gd name="connsiteX0" fmla="*/ 0 w 2401827"/>
                <a:gd name="connsiteY0" fmla="*/ 2024071 h 2024071"/>
                <a:gd name="connsiteX1" fmla="*/ 0 w 2401827"/>
                <a:gd name="connsiteY1" fmla="*/ 1249790 h 2024071"/>
                <a:gd name="connsiteX2" fmla="*/ 100457 w 2401827"/>
                <a:gd name="connsiteY2" fmla="*/ 1270363 h 2024071"/>
                <a:gd name="connsiteX3" fmla="*/ 19213 w 2401827"/>
                <a:gd name="connsiteY3" fmla="*/ 1080670 h 2024071"/>
                <a:gd name="connsiteX4" fmla="*/ 86123 w 2401827"/>
                <a:gd name="connsiteY4" fmla="*/ 1091372 h 2024071"/>
                <a:gd name="connsiteX5" fmla="*/ 9556 w 2401827"/>
                <a:gd name="connsiteY5" fmla="*/ 911191 h 2024071"/>
                <a:gd name="connsiteX6" fmla="*/ 64035 w 2401827"/>
                <a:gd name="connsiteY6" fmla="*/ 924228 h 2024071"/>
                <a:gd name="connsiteX7" fmla="*/ 0 w 2401827"/>
                <a:gd name="connsiteY7" fmla="*/ 778930 h 2024071"/>
                <a:gd name="connsiteX8" fmla="*/ 0 w 2401827"/>
                <a:gd name="connsiteY8" fmla="*/ 0 h 2024071"/>
                <a:gd name="connsiteX9" fmla="*/ 2401827 w 2401827"/>
                <a:gd name="connsiteY9" fmla="*/ 0 h 2024071"/>
                <a:gd name="connsiteX10" fmla="*/ 2401827 w 2401827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7" h="2024071">
                  <a:moveTo>
                    <a:pt x="0" y="2024071"/>
                  </a:moveTo>
                  <a:lnTo>
                    <a:pt x="0" y="1249790"/>
                  </a:lnTo>
                  <a:lnTo>
                    <a:pt x="100457" y="1270363"/>
                  </a:lnTo>
                  <a:lnTo>
                    <a:pt x="19213" y="1080670"/>
                  </a:lnTo>
                  <a:lnTo>
                    <a:pt x="86123" y="1091372"/>
                  </a:lnTo>
                  <a:lnTo>
                    <a:pt x="9556" y="911191"/>
                  </a:lnTo>
                  <a:lnTo>
                    <a:pt x="64035" y="924228"/>
                  </a:lnTo>
                  <a:lnTo>
                    <a:pt x="0" y="778930"/>
                  </a:lnTo>
                  <a:lnTo>
                    <a:pt x="0" y="0"/>
                  </a:lnTo>
                  <a:lnTo>
                    <a:pt x="2401827" y="0"/>
                  </a:lnTo>
                  <a:lnTo>
                    <a:pt x="2401827" y="2024071"/>
                  </a:lnTo>
                  <a:close/>
                </a:path>
              </a:pathLst>
            </a:cu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F1816A6-A603-1C78-003F-95A3E851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r="49968" b="29026"/>
            <a:stretch/>
          </p:blipFill>
          <p:spPr>
            <a:xfrm rot="11578394">
              <a:off x="6502497" y="1782727"/>
              <a:ext cx="2401826" cy="2024071"/>
            </a:xfrm>
            <a:custGeom>
              <a:avLst/>
              <a:gdLst>
                <a:gd name="connsiteX0" fmla="*/ 0 w 2401826"/>
                <a:gd name="connsiteY0" fmla="*/ 2024071 h 2024071"/>
                <a:gd name="connsiteX1" fmla="*/ 0 w 2401826"/>
                <a:gd name="connsiteY1" fmla="*/ 0 h 2024071"/>
                <a:gd name="connsiteX2" fmla="*/ 2401826 w 2401826"/>
                <a:gd name="connsiteY2" fmla="*/ 0 h 2024071"/>
                <a:gd name="connsiteX3" fmla="*/ 2401826 w 2401826"/>
                <a:gd name="connsiteY3" fmla="*/ 819314 h 2024071"/>
                <a:gd name="connsiteX4" fmla="*/ 2296789 w 2401826"/>
                <a:gd name="connsiteY4" fmla="*/ 793084 h 2024071"/>
                <a:gd name="connsiteX5" fmla="*/ 2364079 w 2401826"/>
                <a:gd name="connsiteY5" fmla="*/ 970810 h 2024071"/>
                <a:gd name="connsiteX6" fmla="*/ 2302938 w 2401826"/>
                <a:gd name="connsiteY6" fmla="*/ 958332 h 2024071"/>
                <a:gd name="connsiteX7" fmla="*/ 2366299 w 2401826"/>
                <a:gd name="connsiteY7" fmla="*/ 1127122 h 2024071"/>
                <a:gd name="connsiteX8" fmla="*/ 2316687 w 2401826"/>
                <a:gd name="connsiteY8" fmla="*/ 1112984 h 2024071"/>
                <a:gd name="connsiteX9" fmla="*/ 2401826 w 2401826"/>
                <a:gd name="connsiteY9" fmla="*/ 1330950 h 2024071"/>
                <a:gd name="connsiteX10" fmla="*/ 2401826 w 2401826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6" h="2024071">
                  <a:moveTo>
                    <a:pt x="0" y="2024071"/>
                  </a:moveTo>
                  <a:lnTo>
                    <a:pt x="0" y="0"/>
                  </a:lnTo>
                  <a:lnTo>
                    <a:pt x="2401826" y="0"/>
                  </a:lnTo>
                  <a:lnTo>
                    <a:pt x="2401826" y="819314"/>
                  </a:lnTo>
                  <a:lnTo>
                    <a:pt x="2296789" y="793084"/>
                  </a:lnTo>
                  <a:lnTo>
                    <a:pt x="2364079" y="970810"/>
                  </a:lnTo>
                  <a:lnTo>
                    <a:pt x="2302938" y="958332"/>
                  </a:lnTo>
                  <a:lnTo>
                    <a:pt x="2366299" y="1127122"/>
                  </a:lnTo>
                  <a:lnTo>
                    <a:pt x="2316687" y="1112984"/>
                  </a:lnTo>
                  <a:lnTo>
                    <a:pt x="2401826" y="1330950"/>
                  </a:lnTo>
                  <a:lnTo>
                    <a:pt x="2401826" y="2024071"/>
                  </a:lnTo>
                  <a:close/>
                </a:path>
              </a:pathLst>
            </a:cu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A0C50-4D53-3C63-C8BB-BF2CD1902F11}"/>
              </a:ext>
            </a:extLst>
          </p:cNvPr>
          <p:cNvGrpSpPr/>
          <p:nvPr/>
        </p:nvGrpSpPr>
        <p:grpSpPr>
          <a:xfrm>
            <a:off x="-555871" y="-1420854"/>
            <a:ext cx="4823233" cy="2024072"/>
            <a:chOff x="5713155" y="2106589"/>
            <a:chExt cx="4823233" cy="2024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2C1996-ACED-56A6-CDDC-2B590259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619" y="2156829"/>
              <a:ext cx="4562280" cy="1923589"/>
            </a:xfrm>
            <a:prstGeom prst="rect">
              <a:avLst/>
            </a:prstGeom>
            <a:solidFill>
              <a:srgbClr val="4472C4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1926C-F041-FC8F-EBC4-EEF9FEE5869D}"/>
                </a:ext>
              </a:extLst>
            </p:cNvPr>
            <p:cNvGrpSpPr/>
            <p:nvPr/>
          </p:nvGrpSpPr>
          <p:grpSpPr>
            <a:xfrm>
              <a:off x="5713155" y="2106589"/>
              <a:ext cx="4823233" cy="2024072"/>
              <a:chOff x="4155070" y="4222591"/>
              <a:chExt cx="4823233" cy="2024072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B5743DE-556F-F689-DD2B-A95386378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68" t="28811" b="29026"/>
              <a:stretch/>
            </p:blipFill>
            <p:spPr>
              <a:xfrm rot="900000">
                <a:off x="6576476" y="4222591"/>
                <a:ext cx="2401827" cy="2024071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8C4678-92B3-60C2-BEC1-CEAADC00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11" r="49968" b="29026"/>
              <a:stretch/>
            </p:blipFill>
            <p:spPr>
              <a:xfrm rot="600000">
                <a:off x="4155070" y="4222592"/>
                <a:ext cx="2401826" cy="2024071"/>
              </a:xfrm>
              <a:prstGeom prst="rect">
                <a:avLst/>
              </a:prstGeom>
            </p:spPr>
          </p:pic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E4EFA4-7682-08E0-3B27-78E111F8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 rot="16200000">
            <a:off x="4886205" y="138633"/>
            <a:ext cx="4800600" cy="2024071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48774D-7CCB-4E67-25B5-B69FAE2E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64" r="2500" b="9180"/>
          <a:stretch/>
        </p:blipFill>
        <p:spPr>
          <a:xfrm>
            <a:off x="-793045" y="-3273704"/>
            <a:ext cx="4802400" cy="2024072"/>
          </a:xfrm>
          <a:prstGeom prst="rect">
            <a:avLst/>
          </a:prstGeom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9151F1-6E01-99E8-DF95-10B03D01D781}"/>
              </a:ext>
            </a:extLst>
          </p:cNvPr>
          <p:cNvSpPr>
            <a:spLocks noChangeAspect="1"/>
          </p:cNvSpPr>
          <p:nvPr/>
        </p:nvSpPr>
        <p:spPr>
          <a:xfrm>
            <a:off x="6039219" y="3680875"/>
            <a:ext cx="4562280" cy="1923589"/>
          </a:xfrm>
          <a:prstGeom prst="rect">
            <a:avLst/>
          </a:prstGeom>
          <a:solidFill>
            <a:srgbClr val="4472C4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34BACA-E891-CF9F-2233-D5AEE62B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12717" r="6919" b="12717"/>
          <a:stretch/>
        </p:blipFill>
        <p:spPr>
          <a:xfrm rot="16200000">
            <a:off x="7647067" y="15384"/>
            <a:ext cx="4802400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09A07A-D820-B880-DED7-CA4D4B7242FE}"/>
              </a:ext>
            </a:extLst>
          </p:cNvPr>
          <p:cNvSpPr/>
          <p:nvPr/>
        </p:nvSpPr>
        <p:spPr>
          <a:xfrm>
            <a:off x="5925900" y="2043112"/>
            <a:ext cx="4225051" cy="42295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D9212-A1F4-FB7D-E0F0-25F1C33BD083}"/>
              </a:ext>
            </a:extLst>
          </p:cNvPr>
          <p:cNvGrpSpPr>
            <a:grpSpLocks noChangeAspect="1"/>
          </p:cNvGrpSpPr>
          <p:nvPr/>
        </p:nvGrpSpPr>
        <p:grpSpPr>
          <a:xfrm>
            <a:off x="5918025" y="2117423"/>
            <a:ext cx="4240800" cy="4073399"/>
            <a:chOff x="690800" y="714375"/>
            <a:chExt cx="4234816" cy="4067651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5D7D8B0-2C2B-E1C3-1F2D-6C86605B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3" b="72751"/>
            <a:stretch/>
          </p:blipFill>
          <p:spPr>
            <a:xfrm>
              <a:off x="700325" y="714375"/>
              <a:ext cx="2107883" cy="1152524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774470-CF4F-D902-4851-2F0AA384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49"/>
            <a:stretch/>
          </p:blipFill>
          <p:spPr>
            <a:xfrm>
              <a:off x="690800" y="1704974"/>
              <a:ext cx="4229576" cy="3077052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1702BA-755C-F670-0E09-A3A0288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 b="72751"/>
            <a:stretch/>
          </p:blipFill>
          <p:spPr>
            <a:xfrm>
              <a:off x="2817733" y="714375"/>
              <a:ext cx="2107883" cy="1152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9104-420F-9C46-CF25-3F52F76DDE72}"/>
              </a:ext>
            </a:extLst>
          </p:cNvPr>
          <p:cNvGrpSpPr/>
          <p:nvPr/>
        </p:nvGrpSpPr>
        <p:grpSpPr>
          <a:xfrm>
            <a:off x="1276457" y="2043112"/>
            <a:ext cx="4241007" cy="4229576"/>
            <a:chOff x="1276457" y="2043112"/>
            <a:chExt cx="4241007" cy="4229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92CE4-C7AD-8BAF-EAC6-5B20A4CDB6DC}"/>
                </a:ext>
              </a:extLst>
            </p:cNvPr>
            <p:cNvSpPr/>
            <p:nvPr/>
          </p:nvSpPr>
          <p:spPr>
            <a:xfrm>
              <a:off x="1284436" y="20431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CFC0A-2D3E-8CA9-7F63-151983042D4B}"/>
                </a:ext>
              </a:extLst>
            </p:cNvPr>
            <p:cNvGrpSpPr/>
            <p:nvPr/>
          </p:nvGrpSpPr>
          <p:grpSpPr>
            <a:xfrm>
              <a:off x="1276457" y="2117423"/>
              <a:ext cx="4241007" cy="4077176"/>
              <a:chOff x="563244" y="519112"/>
              <a:chExt cx="4241007" cy="4077176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088E6FD-37D2-0567-B4CB-6F1F460B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3" b="72751"/>
              <a:stretch/>
            </p:blipFill>
            <p:spPr>
              <a:xfrm>
                <a:off x="563244" y="519112"/>
                <a:ext cx="2119312" cy="1152525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7B99209-2ADB-36C1-5584-12D0F020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49"/>
              <a:stretch/>
            </p:blipFill>
            <p:spPr>
              <a:xfrm>
                <a:off x="574675" y="1519237"/>
                <a:ext cx="4229576" cy="3077051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19AB945-9578-49A6-FD91-ED2A5AB2D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2" r="1" b="72751"/>
              <a:stretch/>
            </p:blipFill>
            <p:spPr>
              <a:xfrm>
                <a:off x="2684939" y="519112"/>
                <a:ext cx="2119312" cy="1152525"/>
              </a:xfrm>
              <a:prstGeom prst="rect">
                <a:avLst/>
              </a:prstGeom>
            </p:spPr>
          </p:pic>
        </p:grp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5" y="590074"/>
            <a:ext cx="1269841" cy="12698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5517464" y="590074"/>
            <a:ext cx="1269841" cy="1269841"/>
            <a:chOff x="4623495" y="2496403"/>
            <a:chExt cx="1269841" cy="1269841"/>
          </a:xfrm>
        </p:grpSpPr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24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877D6-7E62-9075-4D02-377A57AAB473}"/>
              </a:ext>
            </a:extLst>
          </p:cNvPr>
          <p:cNvGrpSpPr/>
          <p:nvPr/>
        </p:nvGrpSpPr>
        <p:grpSpPr>
          <a:xfrm>
            <a:off x="10526229" y="1272004"/>
            <a:ext cx="2128339" cy="2128339"/>
            <a:chOff x="8534354" y="1092828"/>
            <a:chExt cx="2128339" cy="2128339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0A76B6-5ADF-7C95-193E-7A64FF0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54" y="1092828"/>
              <a:ext cx="2128339" cy="2128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E50FE1-6FB0-1BA2-8078-E0BE6F55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23" y="1858144"/>
              <a:ext cx="478800" cy="4788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0BED52-61B7-4D86-AE72-1C441780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90399" y="153433"/>
            <a:ext cx="478066" cy="47806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7A2013-2CF8-D02E-FC27-50DDE926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55" y="3096356"/>
            <a:ext cx="2128339" cy="212833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EC46E3-689E-9E9E-EC0A-ECFECE9B9751}"/>
              </a:ext>
            </a:extLst>
          </p:cNvPr>
          <p:cNvGrpSpPr/>
          <p:nvPr/>
        </p:nvGrpSpPr>
        <p:grpSpPr>
          <a:xfrm>
            <a:off x="6047833" y="2600991"/>
            <a:ext cx="2128079" cy="2128079"/>
            <a:chOff x="6047833" y="2600991"/>
            <a:chExt cx="2128079" cy="2128079"/>
          </a:xfrm>
        </p:grpSpPr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2C7B1A-A74B-172B-2359-B1B59436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47833" y="2600991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4B20B0-5175-F37D-C2B2-5C50058D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88043" y="3293380"/>
              <a:ext cx="647658" cy="64765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7D4BBF-B858-B916-3656-3ED6A91D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6768" y="366946"/>
            <a:ext cx="2128079" cy="21280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0A786A-94A8-641D-C778-08BFC5BD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1" y="152699"/>
            <a:ext cx="478800" cy="4788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774F1BE-E572-8DCC-C03D-31C2E329D1A1}"/>
              </a:ext>
            </a:extLst>
          </p:cNvPr>
          <p:cNvGrpSpPr/>
          <p:nvPr/>
        </p:nvGrpSpPr>
        <p:grpSpPr>
          <a:xfrm>
            <a:off x="-593393" y="2600991"/>
            <a:ext cx="2128079" cy="2128079"/>
            <a:chOff x="3005366" y="2600991"/>
            <a:chExt cx="2128079" cy="21280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71646F-1F3B-A52B-B9B7-DE8D37BE3FAB}"/>
                </a:ext>
              </a:extLst>
            </p:cNvPr>
            <p:cNvSpPr/>
            <p:nvPr/>
          </p:nvSpPr>
          <p:spPr>
            <a:xfrm>
              <a:off x="3005366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7F53AC-B206-FBFC-DA1A-3A0298DE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202" y="3292718"/>
              <a:ext cx="648000" cy="64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62630-BFB9-5453-7CE5-75853A821BA6}"/>
              </a:ext>
            </a:extLst>
          </p:cNvPr>
          <p:cNvCxnSpPr>
            <a:cxnSpLocks/>
          </p:cNvCxnSpPr>
          <p:nvPr/>
        </p:nvCxnSpPr>
        <p:spPr>
          <a:xfrm flipH="1">
            <a:off x="2707481" y="1542215"/>
            <a:ext cx="9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ACDDA5-57C0-21B2-8B60-D71920B44FFC}"/>
              </a:ext>
            </a:extLst>
          </p:cNvPr>
          <p:cNvCxnSpPr>
            <a:cxnSpLocks/>
            <a:stCxn id="70" idx="0"/>
            <a:endCxn id="37" idx="0"/>
          </p:cNvCxnSpPr>
          <p:nvPr/>
        </p:nvCxnSpPr>
        <p:spPr>
          <a:xfrm flipV="1">
            <a:off x="470647" y="2469520"/>
            <a:ext cx="2273016" cy="1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37B1D-C18D-8F5C-1B2A-1CBC4C46A197}"/>
              </a:ext>
            </a:extLst>
          </p:cNvPr>
          <p:cNvGrpSpPr/>
          <p:nvPr/>
        </p:nvGrpSpPr>
        <p:grpSpPr>
          <a:xfrm>
            <a:off x="1679623" y="2469520"/>
            <a:ext cx="2128079" cy="2128079"/>
            <a:chOff x="371184" y="2600991"/>
            <a:chExt cx="2128079" cy="21280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5F48F8-37B6-4B69-B2FD-B378FD0D2741}"/>
                </a:ext>
              </a:extLst>
            </p:cNvPr>
            <p:cNvSpPr/>
            <p:nvPr/>
          </p:nvSpPr>
          <p:spPr>
            <a:xfrm>
              <a:off x="371184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53357-B962-CB49-C6B5-504E3CE11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093" y="3293423"/>
              <a:ext cx="916960" cy="647110"/>
              <a:chOff x="3743777" y="4050669"/>
              <a:chExt cx="916958" cy="64711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E4427FB-3874-12F6-0859-54A1B1D4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605B017-C433-4BAA-D34A-F2CF89F2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44725-1404-6352-CBEB-E96E4592EB91}"/>
              </a:ext>
            </a:extLst>
          </p:cNvPr>
          <p:cNvCxnSpPr>
            <a:stCxn id="54" idx="2"/>
            <a:endCxn id="51" idx="2"/>
          </p:cNvCxnSpPr>
          <p:nvPr/>
        </p:nvCxnSpPr>
        <p:spPr>
          <a:xfrm flipH="1">
            <a:off x="462443" y="3809062"/>
            <a:ext cx="2281048" cy="13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E5A0C3-7A55-A215-827E-4419B861301A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>
            <a:off x="462443" y="3940718"/>
            <a:ext cx="664942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67CB2-CB1E-49BA-D295-ECEC34B8D875}"/>
              </a:ext>
            </a:extLst>
          </p:cNvPr>
          <p:cNvGrpSpPr/>
          <p:nvPr/>
        </p:nvGrpSpPr>
        <p:grpSpPr>
          <a:xfrm>
            <a:off x="2475385" y="4701330"/>
            <a:ext cx="2128079" cy="2128079"/>
            <a:chOff x="2747599" y="4356756"/>
            <a:chExt cx="2128079" cy="212807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3D3CAC-BA62-A6B6-C8F0-743A531E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47599" y="4356756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FE7EF-B610-B812-C2E1-C84C8E4CA7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5332" y="5032608"/>
              <a:ext cx="916960" cy="647110"/>
              <a:chOff x="3743777" y="4050669"/>
              <a:chExt cx="916958" cy="6471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64E415-A7A2-CB5C-CC4B-770C4C2CF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7C6558-E288-BBD7-0162-61BA2F7C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6B7-42C1-106C-C9F4-2CD563A7058C}"/>
              </a:ext>
            </a:extLst>
          </p:cNvPr>
          <p:cNvGrpSpPr/>
          <p:nvPr/>
        </p:nvGrpSpPr>
        <p:grpSpPr>
          <a:xfrm>
            <a:off x="4487809" y="4264821"/>
            <a:ext cx="916960" cy="647110"/>
            <a:chOff x="4769622" y="4081960"/>
            <a:chExt cx="916960" cy="647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474AA-5BCD-DE9E-6FA4-10813D28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02"/>
            <a:stretch/>
          </p:blipFill>
          <p:spPr>
            <a:xfrm>
              <a:off x="4769622" y="4081960"/>
              <a:ext cx="648002" cy="2844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1FFAD1-139C-0343-8D34-32B3C68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8"/>
            <a:stretch/>
          </p:blipFill>
          <p:spPr>
            <a:xfrm flipH="1">
              <a:off x="5038581" y="4365527"/>
              <a:ext cx="648001" cy="3635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722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4" y="4855687"/>
            <a:ext cx="1220400" cy="1220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C86663-EF4E-4D81-8DF0-D7999C3313E5}"/>
              </a:ext>
            </a:extLst>
          </p:cNvPr>
          <p:cNvGrpSpPr/>
          <p:nvPr/>
        </p:nvGrpSpPr>
        <p:grpSpPr>
          <a:xfrm>
            <a:off x="8393702" y="1199708"/>
            <a:ext cx="1220400" cy="1220400"/>
            <a:chOff x="8173141" y="1066665"/>
            <a:chExt cx="1220400" cy="12204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599DC2-112F-F605-BFF7-7D9628F0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41" y="1066665"/>
              <a:ext cx="1220400" cy="12204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8339710" y="1273915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37</cp:revision>
  <dcterms:created xsi:type="dcterms:W3CDTF">2023-07-13T19:50:18Z</dcterms:created>
  <dcterms:modified xsi:type="dcterms:W3CDTF">2024-10-04T07:18:27Z</dcterms:modified>
</cp:coreProperties>
</file>