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C73"/>
    <a:srgbClr val="3D3737"/>
    <a:srgbClr val="322D2D"/>
    <a:srgbClr val="1C1A1A"/>
    <a:srgbClr val="000000"/>
    <a:srgbClr val="1A1818"/>
    <a:srgbClr val="4472C4"/>
    <a:srgbClr val="7F7F7F"/>
    <a:srgbClr val="D7D7D7"/>
    <a:srgbClr val="4C3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283" autoAdjust="0"/>
  </p:normalViewPr>
  <p:slideViewPr>
    <p:cSldViewPr snapToGrid="0">
      <p:cViewPr>
        <p:scale>
          <a:sx n="150" d="100"/>
          <a:sy n="150" d="100"/>
        </p:scale>
        <p:origin x="258" y="-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2.wdp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A15875-6A4C-C55F-15C2-989D6725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>
            <a:off x="223157" y="207164"/>
            <a:ext cx="4800600" cy="20240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4C2D5-3F98-BCAA-538A-81450FA5C56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721338" y="1219200"/>
            <a:ext cx="302419" cy="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397F5B-8A5B-80A2-49BA-7ABB5EBBDA95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23157" y="1219200"/>
            <a:ext cx="295275" cy="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F19FDC-E375-4E7B-4665-4837CA2B0C72}"/>
              </a:ext>
            </a:extLst>
          </p:cNvPr>
          <p:cNvCxnSpPr>
            <a:cxnSpLocks/>
          </p:cNvCxnSpPr>
          <p:nvPr/>
        </p:nvCxnSpPr>
        <p:spPr>
          <a:xfrm>
            <a:off x="3700974" y="207165"/>
            <a:ext cx="0" cy="202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B5BB98-1767-7459-4CB7-757D8D9D66C1}"/>
              </a:ext>
            </a:extLst>
          </p:cNvPr>
          <p:cNvGrpSpPr/>
          <p:nvPr/>
        </p:nvGrpSpPr>
        <p:grpSpPr>
          <a:xfrm>
            <a:off x="9096532" y="2421894"/>
            <a:ext cx="1269841" cy="1269841"/>
            <a:chOff x="6200932" y="3579017"/>
            <a:chExt cx="1269841" cy="1269841"/>
          </a:xfrm>
        </p:grpSpPr>
        <p:pic>
          <p:nvPicPr>
            <p:cNvPr id="25" name="Picture 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5B841A7-7415-A5B8-14EA-EBABF431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932" y="3579017"/>
              <a:ext cx="1269841" cy="1269841"/>
            </a:xfrm>
            <a:prstGeom prst="rect">
              <a:avLst/>
            </a:prstGeom>
          </p:spPr>
        </p:pic>
        <p:pic>
          <p:nvPicPr>
            <p:cNvPr id="32" name="Picture 3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B78CFCD-DB0B-483B-FF57-B4579419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7" t="32748" r="30248" b="27747"/>
            <a:stretch>
              <a:fillRect/>
            </a:stretch>
          </p:blipFill>
          <p:spPr>
            <a:xfrm>
              <a:off x="6634835" y="4020540"/>
              <a:ext cx="402033" cy="402033"/>
            </a:xfrm>
            <a:custGeom>
              <a:avLst/>
              <a:gdLst>
                <a:gd name="connsiteX0" fmla="*/ 250825 w 501650"/>
                <a:gd name="connsiteY0" fmla="*/ 0 h 501650"/>
                <a:gd name="connsiteX1" fmla="*/ 501650 w 501650"/>
                <a:gd name="connsiteY1" fmla="*/ 250825 h 501650"/>
                <a:gd name="connsiteX2" fmla="*/ 250825 w 501650"/>
                <a:gd name="connsiteY2" fmla="*/ 501650 h 501650"/>
                <a:gd name="connsiteX3" fmla="*/ 0 w 501650"/>
                <a:gd name="connsiteY3" fmla="*/ 250825 h 501650"/>
                <a:gd name="connsiteX4" fmla="*/ 250825 w 501650"/>
                <a:gd name="connsiteY4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501650">
                  <a:moveTo>
                    <a:pt x="250825" y="0"/>
                  </a:moveTo>
                  <a:cubicBezTo>
                    <a:pt x="389352" y="0"/>
                    <a:pt x="501650" y="112298"/>
                    <a:pt x="501650" y="250825"/>
                  </a:cubicBezTo>
                  <a:cubicBezTo>
                    <a:pt x="501650" y="389352"/>
                    <a:pt x="389352" y="501650"/>
                    <a:pt x="250825" y="501650"/>
                  </a:cubicBezTo>
                  <a:cubicBezTo>
                    <a:pt x="112298" y="501650"/>
                    <a:pt x="0" y="389352"/>
                    <a:pt x="0" y="250825"/>
                  </a:cubicBezTo>
                  <a:cubicBezTo>
                    <a:pt x="0" y="112298"/>
                    <a:pt x="112298" y="0"/>
                    <a:pt x="25082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7CC34F-581F-96B1-DB4E-3F3E89194A15}"/>
              </a:ext>
            </a:extLst>
          </p:cNvPr>
          <p:cNvSpPr/>
          <p:nvPr/>
        </p:nvSpPr>
        <p:spPr>
          <a:xfrm>
            <a:off x="4945503" y="3978119"/>
            <a:ext cx="428603" cy="819306"/>
          </a:xfrm>
          <a:custGeom>
            <a:avLst/>
            <a:gdLst>
              <a:gd name="connsiteX0" fmla="*/ 251972 w 428603"/>
              <a:gd name="connsiteY0" fmla="*/ 63656 h 819306"/>
              <a:gd name="connsiteX1" fmla="*/ 236097 w 428603"/>
              <a:gd name="connsiteY1" fmla="*/ 57306 h 819306"/>
              <a:gd name="connsiteX2" fmla="*/ 223397 w 428603"/>
              <a:gd name="connsiteY2" fmla="*/ 50956 h 819306"/>
              <a:gd name="connsiteX3" fmla="*/ 169422 w 428603"/>
              <a:gd name="connsiteY3" fmla="*/ 54131 h 819306"/>
              <a:gd name="connsiteX4" fmla="*/ 159897 w 428603"/>
              <a:gd name="connsiteY4" fmla="*/ 60481 h 819306"/>
              <a:gd name="connsiteX5" fmla="*/ 156722 w 428603"/>
              <a:gd name="connsiteY5" fmla="*/ 70006 h 819306"/>
              <a:gd name="connsiteX6" fmla="*/ 147197 w 428603"/>
              <a:gd name="connsiteY6" fmla="*/ 85881 h 819306"/>
              <a:gd name="connsiteX7" fmla="*/ 134497 w 428603"/>
              <a:gd name="connsiteY7" fmla="*/ 111281 h 819306"/>
              <a:gd name="connsiteX8" fmla="*/ 137672 w 428603"/>
              <a:gd name="connsiteY8" fmla="*/ 136681 h 819306"/>
              <a:gd name="connsiteX9" fmla="*/ 144022 w 428603"/>
              <a:gd name="connsiteY9" fmla="*/ 158906 h 819306"/>
              <a:gd name="connsiteX10" fmla="*/ 140847 w 428603"/>
              <a:gd name="connsiteY10" fmla="*/ 190656 h 819306"/>
              <a:gd name="connsiteX11" fmla="*/ 128147 w 428603"/>
              <a:gd name="connsiteY11" fmla="*/ 187481 h 819306"/>
              <a:gd name="connsiteX12" fmla="*/ 118622 w 428603"/>
              <a:gd name="connsiteY12" fmla="*/ 177956 h 819306"/>
              <a:gd name="connsiteX13" fmla="*/ 109097 w 428603"/>
              <a:gd name="connsiteY13" fmla="*/ 171606 h 819306"/>
              <a:gd name="connsiteX14" fmla="*/ 80522 w 428603"/>
              <a:gd name="connsiteY14" fmla="*/ 181131 h 819306"/>
              <a:gd name="connsiteX15" fmla="*/ 61472 w 428603"/>
              <a:gd name="connsiteY15" fmla="*/ 187481 h 819306"/>
              <a:gd name="connsiteX16" fmla="*/ 55122 w 428603"/>
              <a:gd name="connsiteY16" fmla="*/ 197006 h 819306"/>
              <a:gd name="connsiteX17" fmla="*/ 45597 w 428603"/>
              <a:gd name="connsiteY17" fmla="*/ 203356 h 819306"/>
              <a:gd name="connsiteX18" fmla="*/ 39247 w 428603"/>
              <a:gd name="connsiteY18" fmla="*/ 219231 h 819306"/>
              <a:gd name="connsiteX19" fmla="*/ 36072 w 428603"/>
              <a:gd name="connsiteY19" fmla="*/ 324006 h 819306"/>
              <a:gd name="connsiteX20" fmla="*/ 20197 w 428603"/>
              <a:gd name="connsiteY20" fmla="*/ 349406 h 819306"/>
              <a:gd name="connsiteX21" fmla="*/ 13847 w 428603"/>
              <a:gd name="connsiteY21" fmla="*/ 377981 h 819306"/>
              <a:gd name="connsiteX22" fmla="*/ 10672 w 428603"/>
              <a:gd name="connsiteY22" fmla="*/ 390681 h 819306"/>
              <a:gd name="connsiteX23" fmla="*/ 4322 w 428603"/>
              <a:gd name="connsiteY23" fmla="*/ 400206 h 819306"/>
              <a:gd name="connsiteX24" fmla="*/ 7497 w 428603"/>
              <a:gd name="connsiteY24" fmla="*/ 498631 h 819306"/>
              <a:gd name="connsiteX25" fmla="*/ 23372 w 428603"/>
              <a:gd name="connsiteY25" fmla="*/ 530381 h 819306"/>
              <a:gd name="connsiteX26" fmla="*/ 26547 w 428603"/>
              <a:gd name="connsiteY26" fmla="*/ 546256 h 819306"/>
              <a:gd name="connsiteX27" fmla="*/ 32897 w 428603"/>
              <a:gd name="connsiteY27" fmla="*/ 628806 h 819306"/>
              <a:gd name="connsiteX28" fmla="*/ 58297 w 428603"/>
              <a:gd name="connsiteY28" fmla="*/ 666906 h 819306"/>
              <a:gd name="connsiteX29" fmla="*/ 64647 w 428603"/>
              <a:gd name="connsiteY29" fmla="*/ 676431 h 819306"/>
              <a:gd name="connsiteX30" fmla="*/ 67822 w 428603"/>
              <a:gd name="connsiteY30" fmla="*/ 685956 h 819306"/>
              <a:gd name="connsiteX31" fmla="*/ 77347 w 428603"/>
              <a:gd name="connsiteY31" fmla="*/ 692306 h 819306"/>
              <a:gd name="connsiteX32" fmla="*/ 86872 w 428603"/>
              <a:gd name="connsiteY32" fmla="*/ 701831 h 819306"/>
              <a:gd name="connsiteX33" fmla="*/ 112272 w 428603"/>
              <a:gd name="connsiteY33" fmla="*/ 717706 h 819306"/>
              <a:gd name="connsiteX34" fmla="*/ 115447 w 428603"/>
              <a:gd name="connsiteY34" fmla="*/ 727231 h 819306"/>
              <a:gd name="connsiteX35" fmla="*/ 137672 w 428603"/>
              <a:gd name="connsiteY35" fmla="*/ 733581 h 819306"/>
              <a:gd name="connsiteX36" fmla="*/ 147197 w 428603"/>
              <a:gd name="connsiteY36" fmla="*/ 739931 h 819306"/>
              <a:gd name="connsiteX37" fmla="*/ 159897 w 428603"/>
              <a:gd name="connsiteY37" fmla="*/ 743106 h 819306"/>
              <a:gd name="connsiteX38" fmla="*/ 169422 w 428603"/>
              <a:gd name="connsiteY38" fmla="*/ 752631 h 819306"/>
              <a:gd name="connsiteX39" fmla="*/ 182122 w 428603"/>
              <a:gd name="connsiteY39" fmla="*/ 758981 h 819306"/>
              <a:gd name="connsiteX40" fmla="*/ 191647 w 428603"/>
              <a:gd name="connsiteY40" fmla="*/ 765331 h 819306"/>
              <a:gd name="connsiteX41" fmla="*/ 197997 w 428603"/>
              <a:gd name="connsiteY41" fmla="*/ 778031 h 819306"/>
              <a:gd name="connsiteX42" fmla="*/ 210697 w 428603"/>
              <a:gd name="connsiteY42" fmla="*/ 784381 h 819306"/>
              <a:gd name="connsiteX43" fmla="*/ 220222 w 428603"/>
              <a:gd name="connsiteY43" fmla="*/ 790731 h 819306"/>
              <a:gd name="connsiteX44" fmla="*/ 232922 w 428603"/>
              <a:gd name="connsiteY44" fmla="*/ 800256 h 819306"/>
              <a:gd name="connsiteX45" fmla="*/ 242447 w 428603"/>
              <a:gd name="connsiteY45" fmla="*/ 809781 h 819306"/>
              <a:gd name="connsiteX46" fmla="*/ 274197 w 428603"/>
              <a:gd name="connsiteY46" fmla="*/ 819306 h 819306"/>
              <a:gd name="connsiteX47" fmla="*/ 353572 w 428603"/>
              <a:gd name="connsiteY47" fmla="*/ 809781 h 819306"/>
              <a:gd name="connsiteX48" fmla="*/ 382147 w 428603"/>
              <a:gd name="connsiteY48" fmla="*/ 790731 h 819306"/>
              <a:gd name="connsiteX49" fmla="*/ 388497 w 428603"/>
              <a:gd name="connsiteY49" fmla="*/ 781206 h 819306"/>
              <a:gd name="connsiteX50" fmla="*/ 404372 w 428603"/>
              <a:gd name="connsiteY50" fmla="*/ 749456 h 819306"/>
              <a:gd name="connsiteX51" fmla="*/ 407547 w 428603"/>
              <a:gd name="connsiteY51" fmla="*/ 730406 h 819306"/>
              <a:gd name="connsiteX52" fmla="*/ 410722 w 428603"/>
              <a:gd name="connsiteY52" fmla="*/ 685956 h 819306"/>
              <a:gd name="connsiteX53" fmla="*/ 417072 w 428603"/>
              <a:gd name="connsiteY53" fmla="*/ 666906 h 819306"/>
              <a:gd name="connsiteX54" fmla="*/ 420247 w 428603"/>
              <a:gd name="connsiteY54" fmla="*/ 654206 h 819306"/>
              <a:gd name="connsiteX55" fmla="*/ 423422 w 428603"/>
              <a:gd name="connsiteY55" fmla="*/ 250981 h 819306"/>
              <a:gd name="connsiteX56" fmla="*/ 420247 w 428603"/>
              <a:gd name="connsiteY56" fmla="*/ 235106 h 819306"/>
              <a:gd name="connsiteX57" fmla="*/ 417072 w 428603"/>
              <a:gd name="connsiteY57" fmla="*/ 209706 h 819306"/>
              <a:gd name="connsiteX58" fmla="*/ 413897 w 428603"/>
              <a:gd name="connsiteY58" fmla="*/ 117631 h 819306"/>
              <a:gd name="connsiteX59" fmla="*/ 410722 w 428603"/>
              <a:gd name="connsiteY59" fmla="*/ 38256 h 819306"/>
              <a:gd name="connsiteX60" fmla="*/ 391672 w 428603"/>
              <a:gd name="connsiteY60" fmla="*/ 28731 h 819306"/>
              <a:gd name="connsiteX61" fmla="*/ 378972 w 428603"/>
              <a:gd name="connsiteY61" fmla="*/ 16031 h 819306"/>
              <a:gd name="connsiteX62" fmla="*/ 366272 w 428603"/>
              <a:gd name="connsiteY62" fmla="*/ 12856 h 819306"/>
              <a:gd name="connsiteX63" fmla="*/ 340872 w 428603"/>
              <a:gd name="connsiteY63" fmla="*/ 3331 h 819306"/>
              <a:gd name="connsiteX64" fmla="*/ 328172 w 428603"/>
              <a:gd name="connsiteY64" fmla="*/ 156 h 819306"/>
              <a:gd name="connsiteX65" fmla="*/ 290072 w 428603"/>
              <a:gd name="connsiteY65" fmla="*/ 3331 h 819306"/>
              <a:gd name="connsiteX66" fmla="*/ 283722 w 428603"/>
              <a:gd name="connsiteY66" fmla="*/ 22381 h 819306"/>
              <a:gd name="connsiteX67" fmla="*/ 277372 w 428603"/>
              <a:gd name="connsiteY67" fmla="*/ 35081 h 819306"/>
              <a:gd name="connsiteX68" fmla="*/ 267847 w 428603"/>
              <a:gd name="connsiteY68" fmla="*/ 50956 h 819306"/>
              <a:gd name="connsiteX69" fmla="*/ 251972 w 428603"/>
              <a:gd name="connsiteY69" fmla="*/ 63656 h 81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428603" h="819306">
                <a:moveTo>
                  <a:pt x="251972" y="63656"/>
                </a:moveTo>
                <a:cubicBezTo>
                  <a:pt x="246681" y="64714"/>
                  <a:pt x="241305" y="59621"/>
                  <a:pt x="236097" y="57306"/>
                </a:cubicBezTo>
                <a:cubicBezTo>
                  <a:pt x="231772" y="55384"/>
                  <a:pt x="228125" y="51181"/>
                  <a:pt x="223397" y="50956"/>
                </a:cubicBezTo>
                <a:cubicBezTo>
                  <a:pt x="205395" y="50099"/>
                  <a:pt x="187414" y="53073"/>
                  <a:pt x="169422" y="54131"/>
                </a:cubicBezTo>
                <a:cubicBezTo>
                  <a:pt x="166247" y="56248"/>
                  <a:pt x="162281" y="57501"/>
                  <a:pt x="159897" y="60481"/>
                </a:cubicBezTo>
                <a:cubicBezTo>
                  <a:pt x="157806" y="63094"/>
                  <a:pt x="158219" y="67013"/>
                  <a:pt x="156722" y="70006"/>
                </a:cubicBezTo>
                <a:cubicBezTo>
                  <a:pt x="153962" y="75526"/>
                  <a:pt x="150123" y="80448"/>
                  <a:pt x="147197" y="85881"/>
                </a:cubicBezTo>
                <a:cubicBezTo>
                  <a:pt x="142709" y="94216"/>
                  <a:pt x="134497" y="111281"/>
                  <a:pt x="134497" y="111281"/>
                </a:cubicBezTo>
                <a:cubicBezTo>
                  <a:pt x="135555" y="119748"/>
                  <a:pt x="136269" y="128265"/>
                  <a:pt x="137672" y="136681"/>
                </a:cubicBezTo>
                <a:cubicBezTo>
                  <a:pt x="139001" y="144654"/>
                  <a:pt x="141506" y="151357"/>
                  <a:pt x="144022" y="158906"/>
                </a:cubicBezTo>
                <a:cubicBezTo>
                  <a:pt x="142964" y="169489"/>
                  <a:pt x="146012" y="181358"/>
                  <a:pt x="140847" y="190656"/>
                </a:cubicBezTo>
                <a:cubicBezTo>
                  <a:pt x="138728" y="194470"/>
                  <a:pt x="131936" y="189646"/>
                  <a:pt x="128147" y="187481"/>
                </a:cubicBezTo>
                <a:cubicBezTo>
                  <a:pt x="124248" y="185253"/>
                  <a:pt x="122071" y="180831"/>
                  <a:pt x="118622" y="177956"/>
                </a:cubicBezTo>
                <a:cubicBezTo>
                  <a:pt x="115691" y="175513"/>
                  <a:pt x="112272" y="173723"/>
                  <a:pt x="109097" y="171606"/>
                </a:cubicBezTo>
                <a:cubicBezTo>
                  <a:pt x="66198" y="178756"/>
                  <a:pt x="107309" y="169226"/>
                  <a:pt x="80522" y="181131"/>
                </a:cubicBezTo>
                <a:cubicBezTo>
                  <a:pt x="74405" y="183849"/>
                  <a:pt x="61472" y="187481"/>
                  <a:pt x="61472" y="187481"/>
                </a:cubicBezTo>
                <a:cubicBezTo>
                  <a:pt x="59355" y="190656"/>
                  <a:pt x="57820" y="194308"/>
                  <a:pt x="55122" y="197006"/>
                </a:cubicBezTo>
                <a:cubicBezTo>
                  <a:pt x="52424" y="199704"/>
                  <a:pt x="47815" y="200251"/>
                  <a:pt x="45597" y="203356"/>
                </a:cubicBezTo>
                <a:cubicBezTo>
                  <a:pt x="42284" y="207994"/>
                  <a:pt x="41364" y="213939"/>
                  <a:pt x="39247" y="219231"/>
                </a:cubicBezTo>
                <a:cubicBezTo>
                  <a:pt x="41472" y="261504"/>
                  <a:pt x="46561" y="284149"/>
                  <a:pt x="36072" y="324006"/>
                </a:cubicBezTo>
                <a:cubicBezTo>
                  <a:pt x="35240" y="327169"/>
                  <a:pt x="23381" y="344630"/>
                  <a:pt x="20197" y="349406"/>
                </a:cubicBezTo>
                <a:cubicBezTo>
                  <a:pt x="14467" y="383785"/>
                  <a:pt x="20100" y="356096"/>
                  <a:pt x="13847" y="377981"/>
                </a:cubicBezTo>
                <a:cubicBezTo>
                  <a:pt x="12648" y="382177"/>
                  <a:pt x="12391" y="386670"/>
                  <a:pt x="10672" y="390681"/>
                </a:cubicBezTo>
                <a:cubicBezTo>
                  <a:pt x="9169" y="394188"/>
                  <a:pt x="6439" y="397031"/>
                  <a:pt x="4322" y="400206"/>
                </a:cubicBezTo>
                <a:cubicBezTo>
                  <a:pt x="-562" y="439281"/>
                  <a:pt x="-3376" y="447374"/>
                  <a:pt x="7497" y="498631"/>
                </a:cubicBezTo>
                <a:cubicBezTo>
                  <a:pt x="9952" y="510206"/>
                  <a:pt x="23372" y="530381"/>
                  <a:pt x="23372" y="530381"/>
                </a:cubicBezTo>
                <a:cubicBezTo>
                  <a:pt x="24430" y="535673"/>
                  <a:pt x="26027" y="540885"/>
                  <a:pt x="26547" y="546256"/>
                </a:cubicBezTo>
                <a:cubicBezTo>
                  <a:pt x="29205" y="573726"/>
                  <a:pt x="29474" y="601421"/>
                  <a:pt x="32897" y="628806"/>
                </a:cubicBezTo>
                <a:cubicBezTo>
                  <a:pt x="36381" y="656681"/>
                  <a:pt x="42169" y="642714"/>
                  <a:pt x="58297" y="666906"/>
                </a:cubicBezTo>
                <a:cubicBezTo>
                  <a:pt x="60414" y="670081"/>
                  <a:pt x="62940" y="673018"/>
                  <a:pt x="64647" y="676431"/>
                </a:cubicBezTo>
                <a:cubicBezTo>
                  <a:pt x="66144" y="679424"/>
                  <a:pt x="65731" y="683343"/>
                  <a:pt x="67822" y="685956"/>
                </a:cubicBezTo>
                <a:cubicBezTo>
                  <a:pt x="70206" y="688936"/>
                  <a:pt x="74416" y="689863"/>
                  <a:pt x="77347" y="692306"/>
                </a:cubicBezTo>
                <a:cubicBezTo>
                  <a:pt x="80796" y="695181"/>
                  <a:pt x="83463" y="698909"/>
                  <a:pt x="86872" y="701831"/>
                </a:cubicBezTo>
                <a:cubicBezTo>
                  <a:pt x="98412" y="711723"/>
                  <a:pt x="99263" y="711201"/>
                  <a:pt x="112272" y="717706"/>
                </a:cubicBezTo>
                <a:cubicBezTo>
                  <a:pt x="113330" y="720881"/>
                  <a:pt x="113080" y="724864"/>
                  <a:pt x="115447" y="727231"/>
                </a:cubicBezTo>
                <a:cubicBezTo>
                  <a:pt x="116965" y="728749"/>
                  <a:pt x="137562" y="733554"/>
                  <a:pt x="137672" y="733581"/>
                </a:cubicBezTo>
                <a:cubicBezTo>
                  <a:pt x="140847" y="735698"/>
                  <a:pt x="143690" y="738428"/>
                  <a:pt x="147197" y="739931"/>
                </a:cubicBezTo>
                <a:cubicBezTo>
                  <a:pt x="151208" y="741650"/>
                  <a:pt x="156108" y="740941"/>
                  <a:pt x="159897" y="743106"/>
                </a:cubicBezTo>
                <a:cubicBezTo>
                  <a:pt x="163796" y="745334"/>
                  <a:pt x="165768" y="750021"/>
                  <a:pt x="169422" y="752631"/>
                </a:cubicBezTo>
                <a:cubicBezTo>
                  <a:pt x="173273" y="755382"/>
                  <a:pt x="178013" y="756633"/>
                  <a:pt x="182122" y="758981"/>
                </a:cubicBezTo>
                <a:cubicBezTo>
                  <a:pt x="185435" y="760874"/>
                  <a:pt x="188472" y="763214"/>
                  <a:pt x="191647" y="765331"/>
                </a:cubicBezTo>
                <a:cubicBezTo>
                  <a:pt x="193764" y="769564"/>
                  <a:pt x="194650" y="774684"/>
                  <a:pt x="197997" y="778031"/>
                </a:cubicBezTo>
                <a:cubicBezTo>
                  <a:pt x="201344" y="781378"/>
                  <a:pt x="206588" y="782033"/>
                  <a:pt x="210697" y="784381"/>
                </a:cubicBezTo>
                <a:cubicBezTo>
                  <a:pt x="214010" y="786274"/>
                  <a:pt x="217117" y="788513"/>
                  <a:pt x="220222" y="790731"/>
                </a:cubicBezTo>
                <a:cubicBezTo>
                  <a:pt x="224528" y="793807"/>
                  <a:pt x="228904" y="796812"/>
                  <a:pt x="232922" y="800256"/>
                </a:cubicBezTo>
                <a:cubicBezTo>
                  <a:pt x="236331" y="803178"/>
                  <a:pt x="238522" y="807600"/>
                  <a:pt x="242447" y="809781"/>
                </a:cubicBezTo>
                <a:cubicBezTo>
                  <a:pt x="248771" y="813295"/>
                  <a:pt x="265998" y="817256"/>
                  <a:pt x="274197" y="819306"/>
                </a:cubicBezTo>
                <a:cubicBezTo>
                  <a:pt x="289440" y="818409"/>
                  <a:pt x="333661" y="819151"/>
                  <a:pt x="353572" y="809781"/>
                </a:cubicBezTo>
                <a:cubicBezTo>
                  <a:pt x="363930" y="804907"/>
                  <a:pt x="382147" y="790731"/>
                  <a:pt x="382147" y="790731"/>
                </a:cubicBezTo>
                <a:cubicBezTo>
                  <a:pt x="384264" y="787556"/>
                  <a:pt x="386688" y="784566"/>
                  <a:pt x="388497" y="781206"/>
                </a:cubicBezTo>
                <a:cubicBezTo>
                  <a:pt x="394107" y="770788"/>
                  <a:pt x="404372" y="749456"/>
                  <a:pt x="404372" y="749456"/>
                </a:cubicBezTo>
                <a:cubicBezTo>
                  <a:pt x="405430" y="743106"/>
                  <a:pt x="406906" y="736812"/>
                  <a:pt x="407547" y="730406"/>
                </a:cubicBezTo>
                <a:cubicBezTo>
                  <a:pt x="409025" y="715625"/>
                  <a:pt x="408518" y="700646"/>
                  <a:pt x="410722" y="685956"/>
                </a:cubicBezTo>
                <a:cubicBezTo>
                  <a:pt x="411715" y="679337"/>
                  <a:pt x="415449" y="673400"/>
                  <a:pt x="417072" y="666906"/>
                </a:cubicBezTo>
                <a:lnTo>
                  <a:pt x="420247" y="654206"/>
                </a:lnTo>
                <a:cubicBezTo>
                  <a:pt x="432354" y="466548"/>
                  <a:pt x="429364" y="551070"/>
                  <a:pt x="423422" y="250981"/>
                </a:cubicBezTo>
                <a:cubicBezTo>
                  <a:pt x="423315" y="245586"/>
                  <a:pt x="421068" y="240440"/>
                  <a:pt x="420247" y="235106"/>
                </a:cubicBezTo>
                <a:cubicBezTo>
                  <a:pt x="418950" y="226673"/>
                  <a:pt x="418130" y="218173"/>
                  <a:pt x="417072" y="209706"/>
                </a:cubicBezTo>
                <a:cubicBezTo>
                  <a:pt x="416014" y="179014"/>
                  <a:pt x="415034" y="148320"/>
                  <a:pt x="413897" y="117631"/>
                </a:cubicBezTo>
                <a:cubicBezTo>
                  <a:pt x="412917" y="91170"/>
                  <a:pt x="417144" y="63945"/>
                  <a:pt x="410722" y="38256"/>
                </a:cubicBezTo>
                <a:cubicBezTo>
                  <a:pt x="409000" y="31368"/>
                  <a:pt x="397488" y="32802"/>
                  <a:pt x="391672" y="28731"/>
                </a:cubicBezTo>
                <a:cubicBezTo>
                  <a:pt x="386767" y="25298"/>
                  <a:pt x="384049" y="19204"/>
                  <a:pt x="378972" y="16031"/>
                </a:cubicBezTo>
                <a:cubicBezTo>
                  <a:pt x="375272" y="13718"/>
                  <a:pt x="370468" y="14055"/>
                  <a:pt x="366272" y="12856"/>
                </a:cubicBezTo>
                <a:cubicBezTo>
                  <a:pt x="350666" y="8397"/>
                  <a:pt x="361002" y="10041"/>
                  <a:pt x="340872" y="3331"/>
                </a:cubicBezTo>
                <a:cubicBezTo>
                  <a:pt x="336732" y="1951"/>
                  <a:pt x="332405" y="1214"/>
                  <a:pt x="328172" y="156"/>
                </a:cubicBezTo>
                <a:cubicBezTo>
                  <a:pt x="315472" y="1214"/>
                  <a:pt x="301471" y="-2368"/>
                  <a:pt x="290072" y="3331"/>
                </a:cubicBezTo>
                <a:cubicBezTo>
                  <a:pt x="284085" y="6324"/>
                  <a:pt x="286715" y="16394"/>
                  <a:pt x="283722" y="22381"/>
                </a:cubicBezTo>
                <a:cubicBezTo>
                  <a:pt x="281605" y="26614"/>
                  <a:pt x="279671" y="30944"/>
                  <a:pt x="277372" y="35081"/>
                </a:cubicBezTo>
                <a:cubicBezTo>
                  <a:pt x="274375" y="40476"/>
                  <a:pt x="271863" y="46271"/>
                  <a:pt x="267847" y="50956"/>
                </a:cubicBezTo>
                <a:cubicBezTo>
                  <a:pt x="257441" y="63096"/>
                  <a:pt x="257263" y="62598"/>
                  <a:pt x="251972" y="636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83FE3D1-CDF2-219C-F330-57A18A844B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2" y="3747874"/>
            <a:ext cx="1269841" cy="126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4" y="4855687"/>
            <a:ext cx="1220400" cy="1220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8AF60-574B-609C-92D3-954871209121}"/>
              </a:ext>
            </a:extLst>
          </p:cNvPr>
          <p:cNvGrpSpPr/>
          <p:nvPr/>
        </p:nvGrpSpPr>
        <p:grpSpPr>
          <a:xfrm>
            <a:off x="4659841" y="4594775"/>
            <a:ext cx="1220400" cy="1220400"/>
            <a:chOff x="4659841" y="4594775"/>
            <a:chExt cx="1220400" cy="1220400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40B56C6-0BC5-967A-D73D-E7728312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>
              <a:off x="4791661" y="4656167"/>
              <a:ext cx="266224" cy="345717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599DC2-112F-F605-BFF7-7D9628F0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841" y="4594775"/>
              <a:ext cx="1220400" cy="12204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5480953" y="4802025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27" y="1085664"/>
            <a:ext cx="1269841" cy="12698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7979186" y="1085664"/>
            <a:ext cx="1269841" cy="1269841"/>
            <a:chOff x="4623495" y="2496403"/>
            <a:chExt cx="1269841" cy="1269841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26</cp:revision>
  <dcterms:created xsi:type="dcterms:W3CDTF">2023-07-13T19:50:18Z</dcterms:created>
  <dcterms:modified xsi:type="dcterms:W3CDTF">2024-09-26T00:08:25Z</dcterms:modified>
</cp:coreProperties>
</file>