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134" d="100"/>
          <a:sy n="134" d="100"/>
        </p:scale>
        <p:origin x="-1728" y="-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98D2C4-3258-4977-B625-B056A5311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67D3DD9-B0C2-49E9-A766-C68FD390C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F73C33-CFB6-44B8-9ACB-84545507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D53B-F0AE-4866-AEAF-BFADBBCE761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7AECD5-2747-437B-A816-D25651B0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846B-9BB3-4674-A18D-102AA999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814-7B84-4F84-9A44-D6A3B3693A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36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E4C73-67FA-494D-9257-63A5D76A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6D3C031-673E-448D-9F11-340D6173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036441-15F1-47B4-86F2-6B6E8BC3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D53B-F0AE-4866-AEAF-BFADBBCE761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026F4D-86C7-45E6-BD0F-E7E61C4A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DB61F8-D31A-4FDD-8148-A70DA274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814-7B84-4F84-9A44-D6A3B3693A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52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584D18F-11B7-40D3-A478-C56A73793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3EAD8E9-DCEC-464F-99D4-3B563EB55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4B4662-919F-46DB-8D45-3851A841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D53B-F0AE-4866-AEAF-BFADBBCE761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C2C4AC-EC9B-4F13-8D04-96F5C536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340D22C-A2B5-4711-B3A1-ADAE1E3F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814-7B84-4F84-9A44-D6A3B3693A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39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5FF8BB-439A-4009-A0D4-0EBE1988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575ACD-225B-4661-8164-AE17E4B5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35D453-C5AE-429E-9F2F-EBB5D720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D53B-F0AE-4866-AEAF-BFADBBCE761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718835-FD7D-4707-8595-57B1CB16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9A34D71-956A-478D-8C43-E0C93D4C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814-7B84-4F84-9A44-D6A3B3693A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80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8FD601-74A2-433D-BB3E-6559B31A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D8B6E95-916D-449E-85F7-DF0FE3BF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C52EC7-8697-4CDF-917B-31ECDF2A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D53B-F0AE-4866-AEAF-BFADBBCE761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A52B37-16D2-4FAD-9471-255413FF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9DBF23-8D78-4494-B4C6-577D43EA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814-7B84-4F84-9A44-D6A3B3693A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5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4DD687-2326-4BB9-A5F4-4A2632FB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A4AA7C-9877-43DB-B69B-1BC90B367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A426B2-D23D-4AFC-B50A-B9CA5278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C0530E0-F442-487F-AEEC-125E5DB0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D53B-F0AE-4866-AEAF-BFADBBCE761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2E67BBB-5B66-4B5A-91AA-A4C04354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A5DBFA-13AB-48B3-A004-D98B67C9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814-7B84-4F84-9A44-D6A3B3693A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461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FBB906-CBA7-48C5-A22D-254EE93E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2B77BA-F22B-42DD-87CB-87122C2D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E08AFFF-94CE-414F-902B-A191AC880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36A4AA0-27C2-4385-BD76-50A540B61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F589CCB-F938-433E-8838-8FBFF9B81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789A45C-6394-4242-8A33-435F48FC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D53B-F0AE-4866-AEAF-BFADBBCE761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CC88E9E-E63F-412C-9AAA-C726D27B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83C8D82-8753-4946-A04A-C4146988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814-7B84-4F84-9A44-D6A3B3693A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993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DF9746-A2CB-4363-882C-7850F677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19A2EEE-26EE-4EA3-BB60-1D49CB9E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D53B-F0AE-4866-AEAF-BFADBBCE761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BD3A607-E11E-4807-9FBA-4D625782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268142-281E-4EAC-9EF3-3A77BEA9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814-7B84-4F84-9A44-D6A3B3693A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876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B378431-FB96-44D9-A6D7-9B690C41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D53B-F0AE-4866-AEAF-BFADBBCE761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ADB76AE-2DC3-42A7-BABC-15485CF7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307DB54-F015-4827-A198-DE8110D2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814-7B84-4F84-9A44-D6A3B3693A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107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860D84-21A5-4AF2-AEFC-72BBDA96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FEF5FA-E52A-428E-B83A-AAEDFD30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4BF406-9576-4E6D-8618-2B03194A1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53C16B-C5E7-4014-B992-EAB1F59A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D53B-F0AE-4866-AEAF-BFADBBCE761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767DB89-CE8B-4998-8996-E97F7098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3A3ED75-FD50-4CD9-B7B0-53CEBF14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814-7B84-4F84-9A44-D6A3B3693A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465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A7F91C-A27F-4EE7-AE25-34753326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E225C7D-49BD-44BC-907E-307FC40DB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F31E7E-C967-4344-B54F-68E9906CB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5E0D4B-D3E0-4144-8E8C-5F4A3332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D53B-F0AE-4866-AEAF-BFADBBCE761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C19B624-5D9E-49AD-85E1-1CE17A28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74642D-5ABC-4B26-8599-0DC4CEAC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814-7B84-4F84-9A44-D6A3B3693A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43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84E354D-C7F4-42CB-879A-C41C2482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854B739-41FC-49A5-95C8-9712624BB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56FA8F0-04C2-475C-986F-3DF4498E5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D53B-F0AE-4866-AEAF-BFADBBCE7613}" type="datetimeFigureOut">
              <a:rPr lang="he-IL" smtClean="0"/>
              <a:t>כ"ו/כסלו/תשפ"ב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9BE344-02AF-4E6F-93E0-C0F497B21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690EA8-6E0B-454B-ACC5-99C3CE508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D9814-7B84-4F84-9A44-D6A3B3693A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55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אליפסה 46">
            <a:extLst>
              <a:ext uri="{FF2B5EF4-FFF2-40B4-BE49-F238E27FC236}">
                <a16:creationId xmlns:a16="http://schemas.microsoft.com/office/drawing/2014/main" id="{495ADE31-198C-4A34-BEA8-7E9ADA11DEAE}"/>
              </a:ext>
            </a:extLst>
          </p:cNvPr>
          <p:cNvSpPr/>
          <p:nvPr/>
        </p:nvSpPr>
        <p:spPr>
          <a:xfrm>
            <a:off x="4828032" y="1636776"/>
            <a:ext cx="597600" cy="597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9828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גלעד ליבשיץ</dc:creator>
  <cp:lastModifiedBy>גלעד ליבשיץ</cp:lastModifiedBy>
  <cp:revision>2</cp:revision>
  <dcterms:created xsi:type="dcterms:W3CDTF">2021-11-30T10:05:42Z</dcterms:created>
  <dcterms:modified xsi:type="dcterms:W3CDTF">2021-11-30T20:04:35Z</dcterms:modified>
</cp:coreProperties>
</file>