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2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299" r:id="rId40"/>
    <p:sldId id="300" r:id="rId41"/>
    <p:sldId id="301" r:id="rId42"/>
    <p:sldId id="303" r:id="rId43"/>
    <p:sldId id="304" r:id="rId44"/>
    <p:sldId id="305" r:id="rId45"/>
    <p:sldId id="309" r:id="rId46"/>
    <p:sldId id="310" r:id="rId47"/>
    <p:sldId id="311" r:id="rId48"/>
    <p:sldId id="312" r:id="rId49"/>
    <p:sldId id="315" r:id="rId50"/>
    <p:sldId id="316" r:id="rId51"/>
    <p:sldId id="314" r:id="rId52"/>
    <p:sldId id="317" r:id="rId53"/>
    <p:sldId id="318" r:id="rId54"/>
    <p:sldId id="260" r:id="rId55"/>
    <p:sldId id="261" r:id="rId56"/>
    <p:sldId id="290" r:id="rId57"/>
    <p:sldId id="258" r:id="rId5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F9A43A-DA9F-4BB5-8FAC-FC537041A421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D54C0D5-E666-4B10-8814-1181D58351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96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C0D5-E666-4B10-8814-1181D583518E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12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72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1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8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5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2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4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93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8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7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1277-D3CF-4E4A-AADF-B9A12D26357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5329-BBB7-4F0F-B15F-7F0D30ED0E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3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3.wdp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microsoft.com/office/2007/relationships/hdphoto" Target="../media/hdphoto4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17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-252536" y="-1539552"/>
            <a:ext cx="9756576" cy="11079956"/>
          </a:xfrm>
          <a:prstGeom prst="rect">
            <a:avLst/>
          </a:prstGeom>
          <a:noFill/>
          <a:scene3d>
            <a:camera prst="orthographicFront">
              <a:rot lat="1078687" lon="6687258" rev="16435704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1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</a:t>
            </a:r>
            <a:endParaRPr lang="he-IL" sz="71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תרשים זרימה: השהיה 5"/>
          <p:cNvSpPr/>
          <p:nvPr/>
        </p:nvSpPr>
        <p:spPr>
          <a:xfrm rot="5400000">
            <a:off x="2987824" y="836713"/>
            <a:ext cx="2520279" cy="3384376"/>
          </a:xfrm>
          <a:prstGeom prst="flowChartDelay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06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2" descr="http://img4.wikia.nocookie.net/__cb20061209010943/harrypotter/images/9/97/Buckbeack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8" y="991784"/>
            <a:ext cx="1264018" cy="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static.gamesradar.com/images/totalfilm/p/patronus-pow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3" r="30139"/>
          <a:stretch/>
        </p:blipFill>
        <p:spPr bwMode="auto">
          <a:xfrm>
            <a:off x="7145369" y="4350261"/>
            <a:ext cx="762889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g4.wikia.nocookie.net/__cb20061209010943/harrypotter/images/9/97/Buckbeack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9" y="991784"/>
            <a:ext cx="1264018" cy="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static.gamesradar.com/images/totalfilm/p/patronus-pow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3" r="30139"/>
          <a:stretch/>
        </p:blipFill>
        <p:spPr bwMode="auto">
          <a:xfrm>
            <a:off x="3058910" y="4350261"/>
            <a:ext cx="762889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D:\magshimim\yud_alef\c++\semester 2\taki_project\cards\3\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81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magshimim\yud_alef\c++\semester 2\taki_project\cards\3\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37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2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6146" name="Picture 2" descr="http://img2.wikia.nocookie.net/__cb20130824201055/harrypotter/images/8/8d/Goblet_of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15" y="827612"/>
            <a:ext cx="680967" cy="1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z480170.vo.msecnd.net/debd7172-44dc-4681-b074-d940a93cc4e1/img/prd/09e27bf3-edb5-4c12-b516-02026093ded1/l_goldegg01_prph_hp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52" y="4142120"/>
            <a:ext cx="828543" cy="12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img2.wikia.nocookie.net/__cb20130824201055/harrypotter/images/8/8d/Goblet_of_Fi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3" y="849732"/>
            <a:ext cx="680967" cy="1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az480170.vo.msecnd.net/debd7172-44dc-4681-b074-d940a93cc4e1/img/prd/09e27bf3-edb5-4c12-b516-02026093ded1/l_goldegg01_prph_hp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90" y="4164240"/>
            <a:ext cx="828543" cy="12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magshimim\yud_alef\c++\semester 2\taki_project\cards\4\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0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magshimim\yud_alef\c++\semester 2\taki_project\cards\4\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47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Picture 2" descr="http://img2.wikia.nocookie.net/__cb20130824201055/harrypotter/images/8/8d/Goblet_of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15" y="827612"/>
            <a:ext cx="680967" cy="1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az480170.vo.msecnd.net/debd7172-44dc-4681-b074-d940a93cc4e1/img/prd/09e27bf3-edb5-4c12-b516-02026093ded1/l_goldegg01_prph_hp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52" y="4142120"/>
            <a:ext cx="828543" cy="12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mg2.wikia.nocookie.net/__cb20130824201055/harrypotter/images/8/8d/Goblet_of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66" y="884809"/>
            <a:ext cx="680967" cy="1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az480170.vo.msecnd.net/debd7172-44dc-4681-b074-d940a93cc4e1/img/prd/09e27bf3-edb5-4c12-b516-02026093ded1/l_goldegg01_prph_hp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3" y="4199317"/>
            <a:ext cx="828543" cy="12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D:\magshimim\yud_alef\c++\semester 2\taki_project\cards\4\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0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magshimim\yud_alef\c++\semester 2\taki_project\cards\4\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47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3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8194" name="Picture 2" descr="http://www.mugglenet.com/wp-content/themes/Sahifa-Theme/sahifa/timthumb.php?src=/wp-content/uploads/2013/11/Prophecy.png&amp;h=330&amp;w=660&amp;a=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r="27461"/>
          <a:stretch/>
        </p:blipFill>
        <p:spPr bwMode="auto">
          <a:xfrm>
            <a:off x="5076056" y="985930"/>
            <a:ext cx="927880" cy="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autumn-people.com/wp-content/uploads/2013/05/dolores-umbrid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32" y="3937924"/>
            <a:ext cx="1104079" cy="14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mugglenet.com/wp-content/themes/Sahifa-Theme/sahifa/timthumb.php?src=/wp-content/uploads/2013/11/Prophecy.png&amp;h=330&amp;w=660&amp;a=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r="27461"/>
          <a:stretch/>
        </p:blipFill>
        <p:spPr bwMode="auto">
          <a:xfrm>
            <a:off x="1090007" y="985930"/>
            <a:ext cx="927880" cy="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utumn-people.com/wp-content/uploads/2013/05/dolores-umbrid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83" y="3937924"/>
            <a:ext cx="1104079" cy="14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magshimim\yud_alef\c++\semester 2\taki_project\cards\5\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07" y="189724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magshimim\yud_alef\c++\semester 2\taki_project\cards\5\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64" y="189724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2" descr="http://www.mugglenet.com/wp-content/themes/Sahifa-Theme/sahifa/timthumb.php?src=/wp-content/uploads/2013/11/Prophecy.png&amp;h=330&amp;w=660&amp;a=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r="27461"/>
          <a:stretch/>
        </p:blipFill>
        <p:spPr bwMode="auto">
          <a:xfrm>
            <a:off x="5076056" y="985930"/>
            <a:ext cx="927880" cy="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autumn-people.com/wp-content/uploads/2013/05/dolores-umbrid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32" y="3937924"/>
            <a:ext cx="1104079" cy="14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mugglenet.com/wp-content/themes/Sahifa-Theme/sahifa/timthumb.php?src=/wp-content/uploads/2013/11/Prophecy.png&amp;h=330&amp;w=660&amp;a=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r="27461"/>
          <a:stretch/>
        </p:blipFill>
        <p:spPr bwMode="auto">
          <a:xfrm>
            <a:off x="1090007" y="950407"/>
            <a:ext cx="927880" cy="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www.autumn-people.com/wp-content/uploads/2013/05/dolores-umbrid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83" y="3902401"/>
            <a:ext cx="1104079" cy="14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D:\magshimim\yud_alef\c++\semester 2\taki_project\cards\5\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07" y="189724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magshimim\yud_alef\c++\semester 2\taki_project\cards\5\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64" y="189724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11266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8" y="985930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30" y="4225029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0" y="985930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2" y="4225029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magshimim\yud_alef\c++\semester 2\taki_project\cards\6\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81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magshimim\yud_alef\c++\semester 2\taki_project\cards\6\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38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8" y="985930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30" y="4225029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9" y="985930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img3.wikia.nocookie.net/__cb20090817194206/harrypotter/images/0/04/Albus_Dumbledore_(HBP_promo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61" y="4225029"/>
            <a:ext cx="91854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D:\magshimim\yud_alef\c++\semester 2\taki_project\cards\6\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08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magshimim\yud_alef\c++\semester 2\taki_project\cards\6\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38" y="1897021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463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14338" name="Picture 2" descr="http://coolspotters.com/files/photos/829630/harry-potter-and-the-deathly-hallows-horcrux-locket-prof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8" y="980728"/>
            <a:ext cx="1108582" cy="11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img3.wikia.nocookie.net/__cb20110805215355/harrypotter/images/0/09/Books_chapterart_dh_2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0000" l="250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58" y="4471711"/>
            <a:ext cx="1070993" cy="10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oolspotters.com/files/photos/829630/harry-potter-and-the-deathly-hallows-horcrux-locket-prof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7" y="980728"/>
            <a:ext cx="1108582" cy="11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img3.wikia.nocookie.net/__cb20110805215355/harrypotter/images/0/09/Books_chapterart_dh_2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0000" l="250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57" y="4471711"/>
            <a:ext cx="1070993" cy="10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D:\magshimim\yud_alef\c++\semester 2\taki_project\cards\7\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56" y="1897240"/>
            <a:ext cx="20017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D:\magshimim\yud_alef\c++\semester 2\taki_project\cards\7\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13" y="1897240"/>
            <a:ext cx="20017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2" descr="http://coolspotters.com/files/photos/829630/harry-potter-and-the-deathly-hallows-horcrux-locket-prof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8" y="980728"/>
            <a:ext cx="1108582" cy="11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://img3.wikia.nocookie.net/__cb20110805215355/harrypotter/images/0/09/Books_chapterart_dh_2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0000" l="250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58" y="4471711"/>
            <a:ext cx="1070993" cy="10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coolspotters.com/files/photos/829630/harry-potter-and-the-deathly-hallows-horcrux-locket-prof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99" y="980728"/>
            <a:ext cx="1108582" cy="11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mg3.wikia.nocookie.net/__cb20110805215355/harrypotter/images/0/09/Books_chapterart_dh_2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0000" l="250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9" y="4471711"/>
            <a:ext cx="1070993" cy="10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 descr="D:\magshimim\yud_alef\c++\semester 2\taki_project\cards\7\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56" y="1897240"/>
            <a:ext cx="20017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D:\magshimim\yud_alef\c++\semester 2\taki_project\cards\7\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13" y="1897240"/>
            <a:ext cx="20017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3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16386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23" y="944918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7" y="4599363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5" y="944918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89" y="4599363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magshimim\yud_alef\c++\semester 2\taki_project\cards\8\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68" y="1897240"/>
            <a:ext cx="150127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D:\magshimim\yud_alef\c++\semester 2\taki_project\cards\8\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25" y="1897240"/>
            <a:ext cx="150127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23" y="944918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7" y="4599363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99" y="944918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nerdbastards.com/wp-content/uploads/2011/06/HP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43" y="4599363"/>
            <a:ext cx="2018089" cy="6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 descr="D:\magshimim\yud_alef\c++\semester 2\taki_project\cards\8\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68" y="1897240"/>
            <a:ext cx="150127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D:\magshimim\yud_alef\c++\semester 2\taki_project\cards\8\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25" y="1897240"/>
            <a:ext cx="150127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8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18436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94" y="878228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21" y="4410738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0" y="912232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17" y="4444742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D:\magshimim\yud_alef\c++\semester 2\taki_project\cards\9\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0" y="1896647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D:\magshimim\yud_alef\c++\semester 2\taki_project\cards\9\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47" y="1896647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94" y="878228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21" y="4410738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99" y="912825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img4.wikia.nocookie.net/__cb20080717031915/harrypotter/images/0/0e/Harry_Potter_Platfo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26" y="4445335"/>
            <a:ext cx="1312554" cy="9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 descr="D:\magshimim\yud_alef\c++\semester 2\taki_project\cards\9\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0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D:\magshimim\yud_alef\c++\semester 2\taki_project\cards\9\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47" y="1897240"/>
            <a:ext cx="17872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7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18" y="905290"/>
            <a:ext cx="867526" cy="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803452" cy="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1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5" y="905290"/>
            <a:ext cx="867526" cy="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7" y="4581128"/>
            <a:ext cx="803452" cy="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8" y="1988680"/>
            <a:ext cx="1000851" cy="2520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1" y="1988680"/>
            <a:ext cx="1000851" cy="2520000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408821" y="1897240"/>
            <a:ext cx="2070372" cy="252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4365104"/>
            <a:ext cx="887302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782643"/>
            <a:ext cx="887302" cy="1080000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1471509" y="1700808"/>
            <a:ext cx="2091355" cy="2520000"/>
          </a:xfrm>
          <a:prstGeom prst="rect">
            <a:avLst/>
          </a:prstGeom>
        </p:spPr>
      </p:pic>
      <p:pic>
        <p:nvPicPr>
          <p:cNvPr id="25" name="תמונה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4" y="4361066"/>
            <a:ext cx="896295" cy="1080000"/>
          </a:xfrm>
          <a:prstGeom prst="rect">
            <a:avLst/>
          </a:prstGeom>
        </p:spPr>
      </p:pic>
      <p:pic>
        <p:nvPicPr>
          <p:cNvPr id="26" name="תמונה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89" y="817240"/>
            <a:ext cx="8962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5363091" y="1887046"/>
            <a:ext cx="2080181" cy="252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50877" y="4442854"/>
            <a:ext cx="891506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897033"/>
            <a:ext cx="891506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1469117" y="1887287"/>
            <a:ext cx="2070371" cy="2520000"/>
          </a:xfrm>
          <a:prstGeom prst="rect">
            <a:avLst/>
          </a:prstGeom>
        </p:spPr>
      </p:pic>
      <p:pic>
        <p:nvPicPr>
          <p:cNvPr id="26" name="תמונה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4442854"/>
            <a:ext cx="887302" cy="1080000"/>
          </a:xfrm>
          <a:prstGeom prst="rect">
            <a:avLst/>
          </a:prstGeom>
        </p:spPr>
      </p:pic>
      <p:pic>
        <p:nvPicPr>
          <p:cNvPr id="27" name="תמונה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897033"/>
            <a:ext cx="8873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1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1471509" y="1700808"/>
            <a:ext cx="2091355" cy="252000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2" y="898569"/>
            <a:ext cx="865416" cy="917341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66" y="898569"/>
            <a:ext cx="865416" cy="917341"/>
          </a:xfrm>
          <a:prstGeom prst="rect">
            <a:avLst/>
          </a:prstGeom>
        </p:spPr>
      </p:pic>
      <p:pic>
        <p:nvPicPr>
          <p:cNvPr id="24" name="תמונה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2" y="4523725"/>
            <a:ext cx="865416" cy="917341"/>
          </a:xfrm>
          <a:prstGeom prst="rect">
            <a:avLst/>
          </a:prstGeom>
        </p:spPr>
      </p:pic>
      <p:pic>
        <p:nvPicPr>
          <p:cNvPr id="27" name="תמונה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66" y="4523724"/>
            <a:ext cx="865416" cy="917341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1" y="898568"/>
            <a:ext cx="865416" cy="917341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35" y="898568"/>
            <a:ext cx="865416" cy="917341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1" y="4523724"/>
            <a:ext cx="865416" cy="917341"/>
          </a:xfrm>
          <a:prstGeom prst="rect">
            <a:avLst/>
          </a:prstGeom>
        </p:spPr>
      </p:pic>
      <p:pic>
        <p:nvPicPr>
          <p:cNvPr id="37" name="תמונה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35" y="4523723"/>
            <a:ext cx="865416" cy="917341"/>
          </a:xfrm>
          <a:prstGeom prst="rect">
            <a:avLst/>
          </a:prstGeom>
        </p:spPr>
      </p:pic>
      <p:pic>
        <p:nvPicPr>
          <p:cNvPr id="38" name="תמונה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408821" y="1897240"/>
            <a:ext cx="207037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5363091" y="1887046"/>
            <a:ext cx="2080181" cy="252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1469117" y="1887287"/>
            <a:ext cx="2070371" cy="2520000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2" y="898569"/>
            <a:ext cx="865416" cy="917341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66" y="898569"/>
            <a:ext cx="865416" cy="917341"/>
          </a:xfrm>
          <a:prstGeom prst="rect">
            <a:avLst/>
          </a:prstGeom>
        </p:spPr>
      </p:pic>
      <p:pic>
        <p:nvPicPr>
          <p:cNvPr id="24" name="תמונה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2" y="4523725"/>
            <a:ext cx="865416" cy="917341"/>
          </a:xfrm>
          <a:prstGeom prst="rect">
            <a:avLst/>
          </a:prstGeom>
        </p:spPr>
      </p:pic>
      <p:pic>
        <p:nvPicPr>
          <p:cNvPr id="25" name="תמונה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66" y="4523724"/>
            <a:ext cx="865416" cy="917341"/>
          </a:xfrm>
          <a:prstGeom prst="rect">
            <a:avLst/>
          </a:prstGeom>
        </p:spPr>
      </p:pic>
      <p:pic>
        <p:nvPicPr>
          <p:cNvPr id="28" name="תמונה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9" y="898568"/>
            <a:ext cx="865416" cy="917341"/>
          </a:xfrm>
          <a:prstGeom prst="rect">
            <a:avLst/>
          </a:prstGeom>
        </p:spPr>
      </p:pic>
      <p:pic>
        <p:nvPicPr>
          <p:cNvPr id="29" name="תמונה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43" y="898568"/>
            <a:ext cx="865416" cy="917341"/>
          </a:xfrm>
          <a:prstGeom prst="rect">
            <a:avLst/>
          </a:prstGeom>
        </p:spPr>
      </p:pic>
      <p:pic>
        <p:nvPicPr>
          <p:cNvPr id="30" name="תמונה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9" y="4523724"/>
            <a:ext cx="865416" cy="917341"/>
          </a:xfrm>
          <a:prstGeom prst="rect">
            <a:avLst/>
          </a:prstGeom>
        </p:spPr>
      </p:pic>
      <p:pic>
        <p:nvPicPr>
          <p:cNvPr id="31" name="תמונה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43" y="4523723"/>
            <a:ext cx="865416" cy="9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0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מעוגל 11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028" name="Picture 4" descr="http://img2.wikia.nocookie.net/__cb20090817192811/harrypotter/images/thumb/e/ef/Fred_and_George_Weasley_(HBP_promo)_2.jpg/500px-Fred_and_George_Weasley_(HBP_promo)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43" y="1786870"/>
            <a:ext cx="2054527" cy="27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898246" y="2492955"/>
            <a:ext cx="1091521" cy="1328570"/>
          </a:xfrm>
          <a:prstGeom prst="rect">
            <a:avLst/>
          </a:prstGeom>
        </p:spPr>
      </p:pic>
      <p:pic>
        <p:nvPicPr>
          <p:cNvPr id="2050" name="Picture 2" descr="Image by FlamingText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54888" b="10875"/>
          <a:stretch/>
        </p:blipFill>
        <p:spPr bwMode="auto">
          <a:xfrm>
            <a:off x="5588291" y="674404"/>
            <a:ext cx="1711432" cy="11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by FlamingText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5" b="7500"/>
          <a:stretch/>
        </p:blipFill>
        <p:spPr bwMode="auto">
          <a:xfrm>
            <a:off x="5325433" y="4456806"/>
            <a:ext cx="2237147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 מעוגל 12"/>
          <p:cNvSpPr/>
          <p:nvPr/>
        </p:nvSpPr>
        <p:spPr>
          <a:xfrm>
            <a:off x="683568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Picture 4" descr="http://img2.wikia.nocookie.net/__cb20090817192811/harrypotter/images/thumb/e/ef/Fred_and_George_Weasley_(HBP_promo)_2.jpg/500px-Fred_and_George_Weasley_(HBP_promo)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84" y="1786870"/>
            <a:ext cx="2054527" cy="27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by FlamingText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54888" b="10875"/>
          <a:stretch/>
        </p:blipFill>
        <p:spPr bwMode="auto">
          <a:xfrm>
            <a:off x="1447832" y="674404"/>
            <a:ext cx="1711432" cy="11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by FlamingText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5" b="7500"/>
          <a:stretch/>
        </p:blipFill>
        <p:spPr bwMode="auto">
          <a:xfrm>
            <a:off x="1184974" y="4456806"/>
            <a:ext cx="2237147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1651616" y="2371686"/>
            <a:ext cx="1303864" cy="15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מעוגל 11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028" name="Picture 4" descr="http://img2.wikia.nocookie.net/__cb20090817192811/harrypotter/images/thumb/e/ef/Fred_and_George_Weasley_(HBP_promo)_2.jpg/500px-Fred_and_George_Weasley_(HBP_promo)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43" y="1786870"/>
            <a:ext cx="2054527" cy="27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by FlamingText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54888" b="10875"/>
          <a:stretch/>
        </p:blipFill>
        <p:spPr bwMode="auto">
          <a:xfrm>
            <a:off x="5588291" y="674404"/>
            <a:ext cx="1711432" cy="11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by FlamingText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5" b="7500"/>
          <a:stretch/>
        </p:blipFill>
        <p:spPr bwMode="auto">
          <a:xfrm>
            <a:off x="5325433" y="4456806"/>
            <a:ext cx="2237147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 מעוגל 12"/>
          <p:cNvSpPr/>
          <p:nvPr/>
        </p:nvSpPr>
        <p:spPr>
          <a:xfrm>
            <a:off x="683568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Picture 4" descr="http://img2.wikia.nocookie.net/__cb20090817192811/harrypotter/images/thumb/e/ef/Fred_and_George_Weasley_(HBP_promo)_2.jpg/500px-Fred_and_George_Weasley_(HBP_promo)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84" y="1786870"/>
            <a:ext cx="2054527" cy="27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by FlamingText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54888" b="10875"/>
          <a:stretch/>
        </p:blipFill>
        <p:spPr bwMode="auto">
          <a:xfrm>
            <a:off x="1447832" y="674404"/>
            <a:ext cx="1711432" cy="11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by FlamingText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5" b="7500"/>
          <a:stretch/>
        </p:blipFill>
        <p:spPr bwMode="auto">
          <a:xfrm>
            <a:off x="1184974" y="4456806"/>
            <a:ext cx="2237147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1733446" y="2463326"/>
            <a:ext cx="1140204" cy="138782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5897195" y="2494813"/>
            <a:ext cx="1093624" cy="13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60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3074" name="Picture 2" descr="http://img3.wikia.nocookie.net/__cb20141106182111/harrypotter/images/d/d5/Cloak-199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0"/>
          <a:stretch/>
        </p:blipFill>
        <p:spPr bwMode="auto">
          <a:xfrm>
            <a:off x="5485105" y="2171132"/>
            <a:ext cx="1917804" cy="19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mg3.wikia.nocookie.net/__cb20141106182111/harrypotter/images/d/d5/Cloak-199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0"/>
          <a:stretch/>
        </p:blipFill>
        <p:spPr bwMode="auto">
          <a:xfrm>
            <a:off x="1488662" y="2171132"/>
            <a:ext cx="1917804" cy="19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98" y="826131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906" y="4284190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09" y="826131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17" y="4284190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2" y="1988680"/>
            <a:ext cx="1000851" cy="2520000"/>
          </a:xfrm>
          <a:prstGeom prst="rect">
            <a:avLst/>
          </a:prstGeom>
        </p:spPr>
      </p:pic>
      <p:pic>
        <p:nvPicPr>
          <p:cNvPr id="7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18" y="905290"/>
            <a:ext cx="867526" cy="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803452" cy="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1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5" y="905290"/>
            <a:ext cx="867526" cy="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geekalerts.com/u/Collectible-Harry-Potter-Sorcerers-Ston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100000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7" y="4581128"/>
            <a:ext cx="803452" cy="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8" y="1988680"/>
            <a:ext cx="1000851" cy="2520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98" y="826131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906" y="4284190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3" y="826131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az480170.vo.msecnd.net/debd7172-44dc-4681-b074-d940a93cc4e1/img/prd/830c44da-12ed-4c0f-9d52-121790429471/l_fluffy01_cap_h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61" y="4284190"/>
            <a:ext cx="1342269" cy="11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3.wikia.nocookie.net/__cb20141106182111/harrypotter/images/d/d5/Cloak-19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0"/>
          <a:stretch/>
        </p:blipFill>
        <p:spPr bwMode="auto">
          <a:xfrm>
            <a:off x="5485105" y="2171132"/>
            <a:ext cx="1917804" cy="19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img3.wikia.nocookie.net/__cb20141106182111/harrypotter/images/d/d5/Cloak-19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0"/>
          <a:stretch/>
        </p:blipFill>
        <p:spPr bwMode="auto">
          <a:xfrm>
            <a:off x="1488662" y="2171132"/>
            <a:ext cx="1917804" cy="19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3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5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6150" name="Picture 6" descr="http://lh6.ggpht.com/-RokeHUBShhE/UJxdfKglepI/AAAAAAAAFZg/hplV7ldCO78/Resurrection-Stone_thumb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27" y="2247230"/>
            <a:ext cx="2333359" cy="18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-media-cache-ak0.pinimg.com/236x/39/29/eb/3929ebdfa2e41bea055f1d56c3e1bdc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4575" r="17551" b="18609"/>
          <a:stretch/>
        </p:blipFill>
        <p:spPr bwMode="auto">
          <a:xfrm>
            <a:off x="6807281" y="4333524"/>
            <a:ext cx="1043818" cy="10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mg4.wikia.nocookie.net/__cb20111110132843/harrypotter/images/6/63/Cadmus_St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78" y="940914"/>
            <a:ext cx="1034571" cy="11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lh6.ggpht.com/-RokeHUBShhE/UJxdfKglepI/AAAAAAAAFZg/hplV7ldCO78/Resurrection-Stone_thumb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84" y="2247230"/>
            <a:ext cx="2333359" cy="18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s-media-cache-ak0.pinimg.com/236x/39/29/eb/3929ebdfa2e41bea055f1d56c3e1bdc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4575" r="17551" b="18609"/>
          <a:stretch/>
        </p:blipFill>
        <p:spPr bwMode="auto">
          <a:xfrm>
            <a:off x="2810838" y="4333524"/>
            <a:ext cx="1043818" cy="10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img4.wikia.nocookie.net/__cb20111110132843/harrypotter/images/6/63/Cadmus_St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35" y="940914"/>
            <a:ext cx="1034571" cy="11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Picture 6" descr="http://lh6.ggpht.com/-RokeHUBShhE/UJxdfKglepI/AAAAAAAAFZg/hplV7ldCO78/Resurrection-Stone_thumb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27" y="2247230"/>
            <a:ext cx="2333359" cy="18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s-media-cache-ak0.pinimg.com/236x/39/29/eb/3929ebdfa2e41bea055f1d56c3e1bdc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4575" r="17551" b="18609"/>
          <a:stretch/>
        </p:blipFill>
        <p:spPr bwMode="auto">
          <a:xfrm>
            <a:off x="6807281" y="4333524"/>
            <a:ext cx="1043818" cy="10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img4.wikia.nocookie.net/__cb20111110132843/harrypotter/images/6/63/Cadmus_St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78" y="940914"/>
            <a:ext cx="1034571" cy="11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lh6.ggpht.com/-RokeHUBShhE/UJxdfKglepI/AAAAAAAAFZg/hplV7ldCO78/Resurrection-Stone_thumb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84" y="2247230"/>
            <a:ext cx="2333359" cy="18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s://s-media-cache-ak0.pinimg.com/236x/39/29/eb/3929ebdfa2e41bea055f1d56c3e1bdc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4575" r="17551" b="18609"/>
          <a:stretch/>
        </p:blipFill>
        <p:spPr bwMode="auto">
          <a:xfrm>
            <a:off x="2810838" y="4333524"/>
            <a:ext cx="1043818" cy="10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img4.wikia.nocookie.net/__cb20111110132843/harrypotter/images/6/63/Cadmus_St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35" y="940914"/>
            <a:ext cx="1034571" cy="11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35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9218" name="Picture 2" descr="http://img2.wikia.nocookie.net/__cb20130315033913/harrypotter/images/1/13/Untitledl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69" y="2636912"/>
            <a:ext cx="2802076" cy="12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g2.wikia.nocookie.net/__cb20130315033913/harrypotter/images/1/13/Untitledl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26" y="2536227"/>
            <a:ext cx="2802076" cy="12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61" y="4443371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42" y="865244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15" y="4443371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6" y="865244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22" name="Picture 2" descr="http://img2.wikia.nocookie.net/__cb20130315033913/harrypotter/images/1/13/Untitledl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69" y="2636912"/>
            <a:ext cx="2802076" cy="12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2.wikia.nocookie.net/__cb20130315033913/harrypotter/images/1/13/Untitledl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26" y="2536227"/>
            <a:ext cx="2802076" cy="12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61" y="4443371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42" y="865244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15" y="4443371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img4.wikia.nocookie.net/__cb20110902075350/harrypotter/images/e/e6/Deathly_Hall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6" y="865244"/>
            <a:ext cx="105391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4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7047447" y="4439154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44272" y="848714"/>
            <a:ext cx="887302" cy="1080000"/>
          </a:xfrm>
          <a:prstGeom prst="rect">
            <a:avLst/>
          </a:prstGeom>
        </p:spPr>
      </p:pic>
      <p:pic>
        <p:nvPicPr>
          <p:cNvPr id="3074" name="Picture 2" descr="http://3g28wn33sno63ljjq514qr87.wpengine.netdna-cdn.com/wp-content/uploads/2015/04/Screen-Shot-2015-04-14-at-12.04.31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72" y="2275042"/>
            <a:ext cx="2999470" cy="17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42170" y="4442854"/>
            <a:ext cx="891506" cy="1080000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7056440" y="884809"/>
            <a:ext cx="8873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408821" y="1897240"/>
            <a:ext cx="2070372" cy="2520000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1471509" y="1700808"/>
            <a:ext cx="2091355" cy="2520000"/>
          </a:xfrm>
          <a:prstGeom prst="rect">
            <a:avLst/>
          </a:prstGeom>
        </p:spPr>
      </p:pic>
      <p:pic>
        <p:nvPicPr>
          <p:cNvPr id="5122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80" y="1025936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3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80" y="447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7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6" y="104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8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6" y="448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14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5363091" y="1887046"/>
            <a:ext cx="2080181" cy="252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1469117" y="1887287"/>
            <a:ext cx="2070371" cy="2520000"/>
          </a:xfrm>
          <a:prstGeom prst="rect">
            <a:avLst/>
          </a:prstGeom>
        </p:spPr>
      </p:pic>
      <p:pic>
        <p:nvPicPr>
          <p:cNvPr id="22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80" y="1025936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3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80" y="447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7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3144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6" y="104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8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1.wikia.nocookie.net/__cb20070904090936/harrypotter/images/0/03/Sorting_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6" y="4480352"/>
            <a:ext cx="11117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4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70808"/>
            <a:ext cx="500425" cy="1259999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6" y="1153461"/>
            <a:ext cx="701362" cy="1206000"/>
          </a:xfrm>
          <a:prstGeom prst="rect">
            <a:avLst/>
          </a:prstGeom>
        </p:spPr>
      </p:pic>
      <p:pic>
        <p:nvPicPr>
          <p:cNvPr id="16" name="Picture 1" descr="D:\magshimim\yud_alef\c++\semester 2\taki_project\cards\3\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3" y="1121719"/>
            <a:ext cx="920425" cy="12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:\magshimim\yud_alef\c++\semester 2\taki_project\cards\4\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74" y="2555133"/>
            <a:ext cx="89361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magshimim\yud_alef\c++\semester 2\taki_project\cards\5\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07" y="2555133"/>
            <a:ext cx="84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magshimim\yud_alef\c++\semester 2\taki_project\cards\6\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01" y="2509655"/>
            <a:ext cx="987188" cy="13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" descr="D:\magshimim\yud_alef\c++\semester 2\taki_project\cards\7\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858" y="4005064"/>
            <a:ext cx="100085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magshimim\yud_alef\c++\semester 2\taki_project\cards\8\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39" y="3974252"/>
            <a:ext cx="803135" cy="13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magshimim\yud_alef\c++\semester 2\taki_project\cards\9\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68" y="3919586"/>
            <a:ext cx="1033654" cy="1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0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vignette3.wikia.nocookie.net/harrypotter/images/0/06/Hogwarts-logo.jpg/revision/latest?cb=20120226163546&amp;path-prefix=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6"/>
            <a:ext cx="3850351" cy="28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mg1.wikia.nocookie.net/__cb20130217164728/harrypotter/images/6/6a/HogwartsHou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" y="620687"/>
            <a:ext cx="37719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s4.fanpop.com/image/photos/17800000/Hogwarts-Houses-hogwarts-house-rivalry-17801149-400-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90465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1.wikia.nocookie.net/__cb20130217164728/harrypotter/images/6/6a/HogwartsHou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1911886" y="3717032"/>
            <a:ext cx="18859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g1.wikia.nocookie.net/__cb20130217164728/harrypotter/images/6/6a/HogwartsHou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6745982" y="3208610"/>
            <a:ext cx="18859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mg1.wikia.nocookie.net/__cb20130217164728/harrypotter/images/6/6a/HogwartsHou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67544" y="282218"/>
            <a:ext cx="18859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g1.wikia.nocookie.net/__cb20130217164728/harrypotter/images/6/6a/HogwartsHou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50000" r="50000"/>
          <a:stretch/>
        </p:blipFill>
        <p:spPr bwMode="auto">
          <a:xfrm>
            <a:off x="4109875" y="1881813"/>
            <a:ext cx="1770594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28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260648"/>
            <a:ext cx="1868633" cy="470495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7" y="74841"/>
            <a:ext cx="2016224" cy="5076564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79" y="248464"/>
            <a:ext cx="1868633" cy="470495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40080"/>
            <a:ext cx="1792940" cy="45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5" y="2042680"/>
            <a:ext cx="1402724" cy="2412000"/>
          </a:xfrm>
          <a:prstGeom prst="rect">
            <a:avLst/>
          </a:prstGeom>
        </p:spPr>
      </p:pic>
      <p:pic>
        <p:nvPicPr>
          <p:cNvPr id="1026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48" y="991784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74" y="4514588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0" y="991784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08" y="4514588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02" y="2042680"/>
            <a:ext cx="1402723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3095837" y="884809"/>
            <a:ext cx="887302" cy="1080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7048253" y="884809"/>
            <a:ext cx="891506" cy="1080000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6" r="50000"/>
          <a:stretch/>
        </p:blipFill>
        <p:spPr>
          <a:xfrm>
            <a:off x="4988628" y="4442854"/>
            <a:ext cx="891506" cy="108000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984399" y="4389383"/>
            <a:ext cx="887302" cy="1080000"/>
          </a:xfrm>
          <a:prstGeom prst="rect">
            <a:avLst/>
          </a:prstGeom>
        </p:spPr>
      </p:pic>
      <p:pic>
        <p:nvPicPr>
          <p:cNvPr id="18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66" y="4538867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991784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34293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cdn.images.express.co.uk/img/dynamic/80/590x/secondary/dobby-harry-potter-dog-2220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024" y="4538867"/>
            <a:ext cx="1047293" cy="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5" y="1951240"/>
            <a:ext cx="1402723" cy="241200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01" y="1951240"/>
            <a:ext cx="1402723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323528" y="45724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4644008" y="548680"/>
            <a:ext cx="3600000" cy="5400000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11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4824027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827584" y="745272"/>
            <a:ext cx="3239960" cy="4823936"/>
          </a:xfrm>
          <a:prstGeom prst="roundRect">
            <a:avLst>
              <a:gd name="adj" fmla="val 128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3049415" y="782643"/>
            <a:ext cx="896295" cy="1080000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7036873" y="782643"/>
            <a:ext cx="887302" cy="108000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977248" y="4365104"/>
            <a:ext cx="887302" cy="1080000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b="50000"/>
          <a:stretch/>
        </p:blipFill>
        <p:spPr>
          <a:xfrm>
            <a:off x="989790" y="4362946"/>
            <a:ext cx="896295" cy="1080000"/>
          </a:xfrm>
          <a:prstGeom prst="rect">
            <a:avLst/>
          </a:prstGeom>
        </p:spPr>
      </p:pic>
      <p:pic>
        <p:nvPicPr>
          <p:cNvPr id="3074" name="Picture 2" descr="http://img4.wikia.nocookie.net/__cb20061209010943/harrypotter/images/9/97/Buckbeack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8" y="991784"/>
            <a:ext cx="1264018" cy="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gamesradar.com/images/totalfilm/p/patronus-pow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3" r="30139"/>
          <a:stretch/>
        </p:blipFill>
        <p:spPr bwMode="auto">
          <a:xfrm>
            <a:off x="7145369" y="4350261"/>
            <a:ext cx="762889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4.wikia.nocookie.net/__cb20061209010943/harrypotter/images/9/97/Buckbeack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4" y="897617"/>
            <a:ext cx="1264018" cy="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static.gamesradar.com/images/totalfilm/p/patronus-pow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3" r="30139"/>
          <a:stretch/>
        </p:blipFill>
        <p:spPr bwMode="auto">
          <a:xfrm>
            <a:off x="3116645" y="4256094"/>
            <a:ext cx="762889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magshimim\yud_alef\c++\semester 2\taki_project\cards\3\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81" y="198868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magshimim\yud_alef\c++\semester 2\taki_project\cards\3\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38" y="1897240"/>
            <a:ext cx="184085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12446</TotalTime>
  <Words>87</Words>
  <Application>Microsoft Office PowerPoint</Application>
  <PresentationFormat>‫הצגה על המסך (4:3)</PresentationFormat>
  <Paragraphs>87</Paragraphs>
  <Slides>57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57</vt:i4>
      </vt:variant>
    </vt:vector>
  </HeadingPairs>
  <TitlesOfParts>
    <vt:vector size="58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user-pc</dc:creator>
  <cp:lastModifiedBy>user-pc</cp:lastModifiedBy>
  <cp:revision>41</cp:revision>
  <dcterms:created xsi:type="dcterms:W3CDTF">2015-06-11T16:29:39Z</dcterms:created>
  <dcterms:modified xsi:type="dcterms:W3CDTF">2015-06-30T12:16:10Z</dcterms:modified>
</cp:coreProperties>
</file>